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wav" ContentType="audio/x-wav"/>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3.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4.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5.xml" ContentType="application/vnd.openxmlformats-officedocument.theme+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6.xml" ContentType="application/vnd.openxmlformats-officedocument.theme+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7.xml" ContentType="application/vnd.openxmlformats-officedocument.theme+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theme/theme8.xml" ContentType="application/vnd.openxmlformats-officedocument.theme+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theme/theme9.xml" ContentType="application/vnd.openxmlformats-officedocument.theme+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activeX/activeX1.xml" ContentType="application/vnd.ms-office.activeX+xml"/>
  <Override PartName="/ppt/activeX/activeX1.bin" ContentType="application/vnd.ms-office.activeX"/>
  <Override PartName="/ppt/activeX/activeX2.xml" ContentType="application/vnd.ms-office.activeX+xml"/>
  <Override PartName="/ppt/activeX/activeX2.bin" ContentType="application/vnd.ms-office.activeX"/>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heme/themeOverride1.xml" ContentType="application/vnd.openxmlformats-officedocument.themeOverride+xml"/>
  <Override PartName="/ppt/notesSlides/notesSlide17.xml" ContentType="application/vnd.openxmlformats-officedocument.presentationml.notesSlide+xml"/>
  <Override PartName="/ppt/theme/themeOverride2.xml" ContentType="application/vnd.openxmlformats-officedocument.themeOverr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49" r:id="rId2"/>
    <p:sldMasterId id="2147483651" r:id="rId3"/>
    <p:sldMasterId id="2147483653" r:id="rId4"/>
    <p:sldMasterId id="2147483654" r:id="rId5"/>
    <p:sldMasterId id="2147483656" r:id="rId6"/>
    <p:sldMasterId id="2147483657" r:id="rId7"/>
    <p:sldMasterId id="2147483658" r:id="rId8"/>
    <p:sldMasterId id="2147483659" r:id="rId9"/>
    <p:sldMasterId id="2147483661" r:id="rId10"/>
  </p:sldMasterIdLst>
  <p:notesMasterIdLst>
    <p:notesMasterId r:id="rId173"/>
  </p:notesMasterIdLst>
  <p:sldIdLst>
    <p:sldId id="256" r:id="rId11"/>
    <p:sldId id="409" r:id="rId12"/>
    <p:sldId id="410" r:id="rId13"/>
    <p:sldId id="257" r:id="rId14"/>
    <p:sldId id="258" r:id="rId15"/>
    <p:sldId id="259" r:id="rId16"/>
    <p:sldId id="260" r:id="rId17"/>
    <p:sldId id="261" r:id="rId18"/>
    <p:sldId id="262" r:id="rId19"/>
    <p:sldId id="263" r:id="rId20"/>
    <p:sldId id="264" r:id="rId21"/>
    <p:sldId id="265" r:id="rId22"/>
    <p:sldId id="266" r:id="rId23"/>
    <p:sldId id="267" r:id="rId24"/>
    <p:sldId id="268" r:id="rId25"/>
    <p:sldId id="269" r:id="rId26"/>
    <p:sldId id="270" r:id="rId27"/>
    <p:sldId id="271" r:id="rId28"/>
    <p:sldId id="272" r:id="rId29"/>
    <p:sldId id="273" r:id="rId30"/>
    <p:sldId id="529" r:id="rId31"/>
    <p:sldId id="530" r:id="rId32"/>
    <p:sldId id="531" r:id="rId33"/>
    <p:sldId id="532" r:id="rId34"/>
    <p:sldId id="337" r:id="rId35"/>
    <p:sldId id="545" r:id="rId36"/>
    <p:sldId id="540" r:id="rId37"/>
    <p:sldId id="541" r:id="rId38"/>
    <p:sldId id="542" r:id="rId39"/>
    <p:sldId id="543" r:id="rId40"/>
    <p:sldId id="544" r:id="rId41"/>
    <p:sldId id="547" r:id="rId42"/>
    <p:sldId id="548" r:id="rId43"/>
    <p:sldId id="549" r:id="rId44"/>
    <p:sldId id="550" r:id="rId45"/>
    <p:sldId id="546" r:id="rId46"/>
    <p:sldId id="533" r:id="rId47"/>
    <p:sldId id="534" r:id="rId48"/>
    <p:sldId id="535" r:id="rId49"/>
    <p:sldId id="536" r:id="rId50"/>
    <p:sldId id="537" r:id="rId51"/>
    <p:sldId id="538" r:id="rId52"/>
    <p:sldId id="539" r:id="rId53"/>
    <p:sldId id="511" r:id="rId54"/>
    <p:sldId id="551" r:id="rId55"/>
    <p:sldId id="514" r:id="rId56"/>
    <p:sldId id="350" r:id="rId57"/>
    <p:sldId id="411" r:id="rId58"/>
    <p:sldId id="412" r:id="rId59"/>
    <p:sldId id="293" r:id="rId60"/>
    <p:sldId id="353" r:id="rId61"/>
    <p:sldId id="487" r:id="rId62"/>
    <p:sldId id="488" r:id="rId63"/>
    <p:sldId id="489" r:id="rId64"/>
    <p:sldId id="490" r:id="rId65"/>
    <p:sldId id="491" r:id="rId66"/>
    <p:sldId id="492" r:id="rId67"/>
    <p:sldId id="507" r:id="rId68"/>
    <p:sldId id="508" r:id="rId69"/>
    <p:sldId id="509" r:id="rId70"/>
    <p:sldId id="510" r:id="rId71"/>
    <p:sldId id="493" r:id="rId72"/>
    <p:sldId id="494" r:id="rId73"/>
    <p:sldId id="495" r:id="rId74"/>
    <p:sldId id="516" r:id="rId75"/>
    <p:sldId id="517" r:id="rId76"/>
    <p:sldId id="301" r:id="rId77"/>
    <p:sldId id="378" r:id="rId78"/>
    <p:sldId id="505" r:id="rId79"/>
    <p:sldId id="302" r:id="rId80"/>
    <p:sldId id="413" r:id="rId81"/>
    <p:sldId id="303" r:id="rId82"/>
    <p:sldId id="500" r:id="rId83"/>
    <p:sldId id="304" r:id="rId84"/>
    <p:sldId id="305" r:id="rId85"/>
    <p:sldId id="306" r:id="rId86"/>
    <p:sldId id="379" r:id="rId87"/>
    <p:sldId id="380" r:id="rId88"/>
    <p:sldId id="307" r:id="rId89"/>
    <p:sldId id="308" r:id="rId90"/>
    <p:sldId id="396" r:id="rId91"/>
    <p:sldId id="381" r:id="rId92"/>
    <p:sldId id="518" r:id="rId93"/>
    <p:sldId id="406" r:id="rId94"/>
    <p:sldId id="407" r:id="rId95"/>
    <p:sldId id="401" r:id="rId96"/>
    <p:sldId id="402" r:id="rId97"/>
    <p:sldId id="403" r:id="rId98"/>
    <p:sldId id="404" r:id="rId99"/>
    <p:sldId id="383" r:id="rId100"/>
    <p:sldId id="384" r:id="rId101"/>
    <p:sldId id="385" r:id="rId102"/>
    <p:sldId id="386" r:id="rId103"/>
    <p:sldId id="387" r:id="rId104"/>
    <p:sldId id="388" r:id="rId105"/>
    <p:sldId id="389" r:id="rId106"/>
    <p:sldId id="390" r:id="rId107"/>
    <p:sldId id="391" r:id="rId108"/>
    <p:sldId id="392" r:id="rId109"/>
    <p:sldId id="393" r:id="rId110"/>
    <p:sldId id="394" r:id="rId111"/>
    <p:sldId id="395" r:id="rId112"/>
    <p:sldId id="414" r:id="rId113"/>
    <p:sldId id="442" r:id="rId114"/>
    <p:sldId id="445" r:id="rId115"/>
    <p:sldId id="443" r:id="rId116"/>
    <p:sldId id="444" r:id="rId117"/>
    <p:sldId id="446" r:id="rId118"/>
    <p:sldId id="447" r:id="rId119"/>
    <p:sldId id="448" r:id="rId120"/>
    <p:sldId id="449" r:id="rId121"/>
    <p:sldId id="450" r:id="rId122"/>
    <p:sldId id="451" r:id="rId123"/>
    <p:sldId id="420" r:id="rId124"/>
    <p:sldId id="521" r:id="rId125"/>
    <p:sldId id="452" r:id="rId126"/>
    <p:sldId id="422" r:id="rId127"/>
    <p:sldId id="423" r:id="rId128"/>
    <p:sldId id="424" r:id="rId129"/>
    <p:sldId id="453" r:id="rId130"/>
    <p:sldId id="454" r:id="rId131"/>
    <p:sldId id="455" r:id="rId132"/>
    <p:sldId id="456" r:id="rId133"/>
    <p:sldId id="457" r:id="rId134"/>
    <p:sldId id="458" r:id="rId135"/>
    <p:sldId id="459" r:id="rId136"/>
    <p:sldId id="501" r:id="rId137"/>
    <p:sldId id="433" r:id="rId138"/>
    <p:sldId id="434" r:id="rId139"/>
    <p:sldId id="435" r:id="rId140"/>
    <p:sldId id="436" r:id="rId141"/>
    <p:sldId id="437" r:id="rId142"/>
    <p:sldId id="438" r:id="rId143"/>
    <p:sldId id="439" r:id="rId144"/>
    <p:sldId id="440" r:id="rId145"/>
    <p:sldId id="460" r:id="rId146"/>
    <p:sldId id="496" r:id="rId147"/>
    <p:sldId id="461" r:id="rId148"/>
    <p:sldId id="462" r:id="rId149"/>
    <p:sldId id="463" r:id="rId150"/>
    <p:sldId id="464" r:id="rId151"/>
    <p:sldId id="465" r:id="rId152"/>
    <p:sldId id="522" r:id="rId153"/>
    <p:sldId id="523" r:id="rId154"/>
    <p:sldId id="467" r:id="rId155"/>
    <p:sldId id="524" r:id="rId156"/>
    <p:sldId id="468" r:id="rId157"/>
    <p:sldId id="469" r:id="rId158"/>
    <p:sldId id="470" r:id="rId159"/>
    <p:sldId id="471" r:id="rId160"/>
    <p:sldId id="472" r:id="rId161"/>
    <p:sldId id="473" r:id="rId162"/>
    <p:sldId id="474" r:id="rId163"/>
    <p:sldId id="475" r:id="rId164"/>
    <p:sldId id="476" r:id="rId165"/>
    <p:sldId id="477" r:id="rId166"/>
    <p:sldId id="478" r:id="rId167"/>
    <p:sldId id="479" r:id="rId168"/>
    <p:sldId id="480" r:id="rId169"/>
    <p:sldId id="481" r:id="rId170"/>
    <p:sldId id="482" r:id="rId171"/>
    <p:sldId id="483" r:id="rId172"/>
  </p:sldIdLst>
  <p:sldSz cx="9144000" cy="6858000" type="screen4x3"/>
  <p:notesSz cx="6858000" cy="9144000"/>
  <p:defaultTex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A40000"/>
    <a:srgbClr val="FF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2114" autoAdjust="0"/>
  </p:normalViewPr>
  <p:slideViewPr>
    <p:cSldViewPr>
      <p:cViewPr varScale="1">
        <p:scale>
          <a:sx n="104" d="100"/>
          <a:sy n="104" d="100"/>
        </p:scale>
        <p:origin x="1824" y="108"/>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6.xml"/><Relationship Id="rId117" Type="http://schemas.openxmlformats.org/officeDocument/2006/relationships/slide" Target="slides/slide107.xml"/><Relationship Id="rId21" Type="http://schemas.openxmlformats.org/officeDocument/2006/relationships/slide" Target="slides/slide11.xml"/><Relationship Id="rId42" Type="http://schemas.openxmlformats.org/officeDocument/2006/relationships/slide" Target="slides/slide32.xml"/><Relationship Id="rId47" Type="http://schemas.openxmlformats.org/officeDocument/2006/relationships/slide" Target="slides/slide37.xml"/><Relationship Id="rId63" Type="http://schemas.openxmlformats.org/officeDocument/2006/relationships/slide" Target="slides/slide53.xml"/><Relationship Id="rId68" Type="http://schemas.openxmlformats.org/officeDocument/2006/relationships/slide" Target="slides/slide58.xml"/><Relationship Id="rId84" Type="http://schemas.openxmlformats.org/officeDocument/2006/relationships/slide" Target="slides/slide74.xml"/><Relationship Id="rId89" Type="http://schemas.openxmlformats.org/officeDocument/2006/relationships/slide" Target="slides/slide79.xml"/><Relationship Id="rId112" Type="http://schemas.openxmlformats.org/officeDocument/2006/relationships/slide" Target="slides/slide102.xml"/><Relationship Id="rId133" Type="http://schemas.openxmlformats.org/officeDocument/2006/relationships/slide" Target="slides/slide123.xml"/><Relationship Id="rId138" Type="http://schemas.openxmlformats.org/officeDocument/2006/relationships/slide" Target="slides/slide128.xml"/><Relationship Id="rId154" Type="http://schemas.openxmlformats.org/officeDocument/2006/relationships/slide" Target="slides/slide144.xml"/><Relationship Id="rId159" Type="http://schemas.openxmlformats.org/officeDocument/2006/relationships/slide" Target="slides/slide149.xml"/><Relationship Id="rId175" Type="http://schemas.openxmlformats.org/officeDocument/2006/relationships/viewProps" Target="viewProps.xml"/><Relationship Id="rId170" Type="http://schemas.openxmlformats.org/officeDocument/2006/relationships/slide" Target="slides/slide160.xml"/><Relationship Id="rId16" Type="http://schemas.openxmlformats.org/officeDocument/2006/relationships/slide" Target="slides/slide6.xml"/><Relationship Id="rId107" Type="http://schemas.openxmlformats.org/officeDocument/2006/relationships/slide" Target="slides/slide97.xml"/><Relationship Id="rId11" Type="http://schemas.openxmlformats.org/officeDocument/2006/relationships/slide" Target="slides/slide1.xml"/><Relationship Id="rId32" Type="http://schemas.openxmlformats.org/officeDocument/2006/relationships/slide" Target="slides/slide22.xml"/><Relationship Id="rId37" Type="http://schemas.openxmlformats.org/officeDocument/2006/relationships/slide" Target="slides/slide27.xml"/><Relationship Id="rId53" Type="http://schemas.openxmlformats.org/officeDocument/2006/relationships/slide" Target="slides/slide43.xml"/><Relationship Id="rId58" Type="http://schemas.openxmlformats.org/officeDocument/2006/relationships/slide" Target="slides/slide48.xml"/><Relationship Id="rId74" Type="http://schemas.openxmlformats.org/officeDocument/2006/relationships/slide" Target="slides/slide64.xml"/><Relationship Id="rId79" Type="http://schemas.openxmlformats.org/officeDocument/2006/relationships/slide" Target="slides/slide69.xml"/><Relationship Id="rId102" Type="http://schemas.openxmlformats.org/officeDocument/2006/relationships/slide" Target="slides/slide92.xml"/><Relationship Id="rId123" Type="http://schemas.openxmlformats.org/officeDocument/2006/relationships/slide" Target="slides/slide113.xml"/><Relationship Id="rId128" Type="http://schemas.openxmlformats.org/officeDocument/2006/relationships/slide" Target="slides/slide118.xml"/><Relationship Id="rId144" Type="http://schemas.openxmlformats.org/officeDocument/2006/relationships/slide" Target="slides/slide134.xml"/><Relationship Id="rId149" Type="http://schemas.openxmlformats.org/officeDocument/2006/relationships/slide" Target="slides/slide139.xml"/><Relationship Id="rId5" Type="http://schemas.openxmlformats.org/officeDocument/2006/relationships/slideMaster" Target="slideMasters/slideMaster5.xml"/><Relationship Id="rId90" Type="http://schemas.openxmlformats.org/officeDocument/2006/relationships/slide" Target="slides/slide80.xml"/><Relationship Id="rId95" Type="http://schemas.openxmlformats.org/officeDocument/2006/relationships/slide" Target="slides/slide85.xml"/><Relationship Id="rId160" Type="http://schemas.openxmlformats.org/officeDocument/2006/relationships/slide" Target="slides/slide150.xml"/><Relationship Id="rId165" Type="http://schemas.openxmlformats.org/officeDocument/2006/relationships/slide" Target="slides/slide155.xml"/><Relationship Id="rId22" Type="http://schemas.openxmlformats.org/officeDocument/2006/relationships/slide" Target="slides/slide12.xml"/><Relationship Id="rId27" Type="http://schemas.openxmlformats.org/officeDocument/2006/relationships/slide" Target="slides/slide17.xml"/><Relationship Id="rId43" Type="http://schemas.openxmlformats.org/officeDocument/2006/relationships/slide" Target="slides/slide33.xml"/><Relationship Id="rId48" Type="http://schemas.openxmlformats.org/officeDocument/2006/relationships/slide" Target="slides/slide38.xml"/><Relationship Id="rId64" Type="http://schemas.openxmlformats.org/officeDocument/2006/relationships/slide" Target="slides/slide54.xml"/><Relationship Id="rId69" Type="http://schemas.openxmlformats.org/officeDocument/2006/relationships/slide" Target="slides/slide59.xml"/><Relationship Id="rId113" Type="http://schemas.openxmlformats.org/officeDocument/2006/relationships/slide" Target="slides/slide103.xml"/><Relationship Id="rId118" Type="http://schemas.openxmlformats.org/officeDocument/2006/relationships/slide" Target="slides/slide108.xml"/><Relationship Id="rId134" Type="http://schemas.openxmlformats.org/officeDocument/2006/relationships/slide" Target="slides/slide124.xml"/><Relationship Id="rId139" Type="http://schemas.openxmlformats.org/officeDocument/2006/relationships/slide" Target="slides/slide129.xml"/><Relationship Id="rId80" Type="http://schemas.openxmlformats.org/officeDocument/2006/relationships/slide" Target="slides/slide70.xml"/><Relationship Id="rId85" Type="http://schemas.openxmlformats.org/officeDocument/2006/relationships/slide" Target="slides/slide75.xml"/><Relationship Id="rId150" Type="http://schemas.openxmlformats.org/officeDocument/2006/relationships/slide" Target="slides/slide140.xml"/><Relationship Id="rId155" Type="http://schemas.openxmlformats.org/officeDocument/2006/relationships/slide" Target="slides/slide145.xml"/><Relationship Id="rId171" Type="http://schemas.openxmlformats.org/officeDocument/2006/relationships/slide" Target="slides/slide161.xml"/><Relationship Id="rId176" Type="http://schemas.openxmlformats.org/officeDocument/2006/relationships/theme" Target="theme/theme1.xml"/><Relationship Id="rId12" Type="http://schemas.openxmlformats.org/officeDocument/2006/relationships/slide" Target="slides/slide2.xml"/><Relationship Id="rId17" Type="http://schemas.openxmlformats.org/officeDocument/2006/relationships/slide" Target="slides/slide7.xml"/><Relationship Id="rId33" Type="http://schemas.openxmlformats.org/officeDocument/2006/relationships/slide" Target="slides/slide23.xml"/><Relationship Id="rId38" Type="http://schemas.openxmlformats.org/officeDocument/2006/relationships/slide" Target="slides/slide28.xml"/><Relationship Id="rId59" Type="http://schemas.openxmlformats.org/officeDocument/2006/relationships/slide" Target="slides/slide49.xml"/><Relationship Id="rId103" Type="http://schemas.openxmlformats.org/officeDocument/2006/relationships/slide" Target="slides/slide93.xml"/><Relationship Id="rId108" Type="http://schemas.openxmlformats.org/officeDocument/2006/relationships/slide" Target="slides/slide98.xml"/><Relationship Id="rId124" Type="http://schemas.openxmlformats.org/officeDocument/2006/relationships/slide" Target="slides/slide114.xml"/><Relationship Id="rId129" Type="http://schemas.openxmlformats.org/officeDocument/2006/relationships/slide" Target="slides/slide119.xml"/><Relationship Id="rId54" Type="http://schemas.openxmlformats.org/officeDocument/2006/relationships/slide" Target="slides/slide44.xml"/><Relationship Id="rId70" Type="http://schemas.openxmlformats.org/officeDocument/2006/relationships/slide" Target="slides/slide60.xml"/><Relationship Id="rId75" Type="http://schemas.openxmlformats.org/officeDocument/2006/relationships/slide" Target="slides/slide65.xml"/><Relationship Id="rId91" Type="http://schemas.openxmlformats.org/officeDocument/2006/relationships/slide" Target="slides/slide81.xml"/><Relationship Id="rId96" Type="http://schemas.openxmlformats.org/officeDocument/2006/relationships/slide" Target="slides/slide86.xml"/><Relationship Id="rId140" Type="http://schemas.openxmlformats.org/officeDocument/2006/relationships/slide" Target="slides/slide130.xml"/><Relationship Id="rId145" Type="http://schemas.openxmlformats.org/officeDocument/2006/relationships/slide" Target="slides/slide135.xml"/><Relationship Id="rId161" Type="http://schemas.openxmlformats.org/officeDocument/2006/relationships/slide" Target="slides/slide151.xml"/><Relationship Id="rId166" Type="http://schemas.openxmlformats.org/officeDocument/2006/relationships/slide" Target="slides/slide156.xml"/><Relationship Id="rId1" Type="http://schemas.openxmlformats.org/officeDocument/2006/relationships/slideMaster" Target="slideMasters/slideMaster1.xml"/><Relationship Id="rId6" Type="http://schemas.openxmlformats.org/officeDocument/2006/relationships/slideMaster" Target="slideMasters/slideMaster6.xml"/><Relationship Id="rId23" Type="http://schemas.openxmlformats.org/officeDocument/2006/relationships/slide" Target="slides/slide13.xml"/><Relationship Id="rId28" Type="http://schemas.openxmlformats.org/officeDocument/2006/relationships/slide" Target="slides/slide18.xml"/><Relationship Id="rId49" Type="http://schemas.openxmlformats.org/officeDocument/2006/relationships/slide" Target="slides/slide39.xml"/><Relationship Id="rId114" Type="http://schemas.openxmlformats.org/officeDocument/2006/relationships/slide" Target="slides/slide104.xml"/><Relationship Id="rId119" Type="http://schemas.openxmlformats.org/officeDocument/2006/relationships/slide" Target="slides/slide109.xml"/><Relationship Id="rId10" Type="http://schemas.openxmlformats.org/officeDocument/2006/relationships/slideMaster" Target="slideMasters/slideMaster10.xml"/><Relationship Id="rId31" Type="http://schemas.openxmlformats.org/officeDocument/2006/relationships/slide" Target="slides/slide21.xml"/><Relationship Id="rId44" Type="http://schemas.openxmlformats.org/officeDocument/2006/relationships/slide" Target="slides/slide34.xml"/><Relationship Id="rId52" Type="http://schemas.openxmlformats.org/officeDocument/2006/relationships/slide" Target="slides/slide42.xml"/><Relationship Id="rId60" Type="http://schemas.openxmlformats.org/officeDocument/2006/relationships/slide" Target="slides/slide50.xml"/><Relationship Id="rId65" Type="http://schemas.openxmlformats.org/officeDocument/2006/relationships/slide" Target="slides/slide55.xml"/><Relationship Id="rId73" Type="http://schemas.openxmlformats.org/officeDocument/2006/relationships/slide" Target="slides/slide63.xml"/><Relationship Id="rId78" Type="http://schemas.openxmlformats.org/officeDocument/2006/relationships/slide" Target="slides/slide68.xml"/><Relationship Id="rId81" Type="http://schemas.openxmlformats.org/officeDocument/2006/relationships/slide" Target="slides/slide71.xml"/><Relationship Id="rId86" Type="http://schemas.openxmlformats.org/officeDocument/2006/relationships/slide" Target="slides/slide76.xml"/><Relationship Id="rId94" Type="http://schemas.openxmlformats.org/officeDocument/2006/relationships/slide" Target="slides/slide84.xml"/><Relationship Id="rId99" Type="http://schemas.openxmlformats.org/officeDocument/2006/relationships/slide" Target="slides/slide89.xml"/><Relationship Id="rId101" Type="http://schemas.openxmlformats.org/officeDocument/2006/relationships/slide" Target="slides/slide91.xml"/><Relationship Id="rId122" Type="http://schemas.openxmlformats.org/officeDocument/2006/relationships/slide" Target="slides/slide112.xml"/><Relationship Id="rId130" Type="http://schemas.openxmlformats.org/officeDocument/2006/relationships/slide" Target="slides/slide120.xml"/><Relationship Id="rId135" Type="http://schemas.openxmlformats.org/officeDocument/2006/relationships/slide" Target="slides/slide125.xml"/><Relationship Id="rId143" Type="http://schemas.openxmlformats.org/officeDocument/2006/relationships/slide" Target="slides/slide133.xml"/><Relationship Id="rId148" Type="http://schemas.openxmlformats.org/officeDocument/2006/relationships/slide" Target="slides/slide138.xml"/><Relationship Id="rId151" Type="http://schemas.openxmlformats.org/officeDocument/2006/relationships/slide" Target="slides/slide141.xml"/><Relationship Id="rId156" Type="http://schemas.openxmlformats.org/officeDocument/2006/relationships/slide" Target="slides/slide146.xml"/><Relationship Id="rId164" Type="http://schemas.openxmlformats.org/officeDocument/2006/relationships/slide" Target="slides/slide154.xml"/><Relationship Id="rId169" Type="http://schemas.openxmlformats.org/officeDocument/2006/relationships/slide" Target="slides/slide159.xml"/><Relationship Id="rId177"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Master" Target="slideMasters/slideMaster9.xml"/><Relationship Id="rId172" Type="http://schemas.openxmlformats.org/officeDocument/2006/relationships/slide" Target="slides/slide162.xml"/><Relationship Id="rId13" Type="http://schemas.openxmlformats.org/officeDocument/2006/relationships/slide" Target="slides/slide3.xml"/><Relationship Id="rId18" Type="http://schemas.openxmlformats.org/officeDocument/2006/relationships/slide" Target="slides/slide8.xml"/><Relationship Id="rId39" Type="http://schemas.openxmlformats.org/officeDocument/2006/relationships/slide" Target="slides/slide29.xml"/><Relationship Id="rId109" Type="http://schemas.openxmlformats.org/officeDocument/2006/relationships/slide" Target="slides/slide99.xml"/><Relationship Id="rId34" Type="http://schemas.openxmlformats.org/officeDocument/2006/relationships/slide" Target="slides/slide24.xml"/><Relationship Id="rId50" Type="http://schemas.openxmlformats.org/officeDocument/2006/relationships/slide" Target="slides/slide40.xml"/><Relationship Id="rId55" Type="http://schemas.openxmlformats.org/officeDocument/2006/relationships/slide" Target="slides/slide45.xml"/><Relationship Id="rId76" Type="http://schemas.openxmlformats.org/officeDocument/2006/relationships/slide" Target="slides/slide66.xml"/><Relationship Id="rId97" Type="http://schemas.openxmlformats.org/officeDocument/2006/relationships/slide" Target="slides/slide87.xml"/><Relationship Id="rId104" Type="http://schemas.openxmlformats.org/officeDocument/2006/relationships/slide" Target="slides/slide94.xml"/><Relationship Id="rId120" Type="http://schemas.openxmlformats.org/officeDocument/2006/relationships/slide" Target="slides/slide110.xml"/><Relationship Id="rId125" Type="http://schemas.openxmlformats.org/officeDocument/2006/relationships/slide" Target="slides/slide115.xml"/><Relationship Id="rId141" Type="http://schemas.openxmlformats.org/officeDocument/2006/relationships/slide" Target="slides/slide131.xml"/><Relationship Id="rId146" Type="http://schemas.openxmlformats.org/officeDocument/2006/relationships/slide" Target="slides/slide136.xml"/><Relationship Id="rId167" Type="http://schemas.openxmlformats.org/officeDocument/2006/relationships/slide" Target="slides/slide157.xml"/><Relationship Id="rId7" Type="http://schemas.openxmlformats.org/officeDocument/2006/relationships/slideMaster" Target="slideMasters/slideMaster7.xml"/><Relationship Id="rId71" Type="http://schemas.openxmlformats.org/officeDocument/2006/relationships/slide" Target="slides/slide61.xml"/><Relationship Id="rId92" Type="http://schemas.openxmlformats.org/officeDocument/2006/relationships/slide" Target="slides/slide82.xml"/><Relationship Id="rId162" Type="http://schemas.openxmlformats.org/officeDocument/2006/relationships/slide" Target="slides/slide152.xml"/><Relationship Id="rId2" Type="http://schemas.openxmlformats.org/officeDocument/2006/relationships/slideMaster" Target="slideMasters/slideMaster2.xml"/><Relationship Id="rId29" Type="http://schemas.openxmlformats.org/officeDocument/2006/relationships/slide" Target="slides/slide19.xml"/><Relationship Id="rId24" Type="http://schemas.openxmlformats.org/officeDocument/2006/relationships/slide" Target="slides/slide14.xml"/><Relationship Id="rId40" Type="http://schemas.openxmlformats.org/officeDocument/2006/relationships/slide" Target="slides/slide30.xml"/><Relationship Id="rId45" Type="http://schemas.openxmlformats.org/officeDocument/2006/relationships/slide" Target="slides/slide35.xml"/><Relationship Id="rId66" Type="http://schemas.openxmlformats.org/officeDocument/2006/relationships/slide" Target="slides/slide56.xml"/><Relationship Id="rId87" Type="http://schemas.openxmlformats.org/officeDocument/2006/relationships/slide" Target="slides/slide77.xml"/><Relationship Id="rId110" Type="http://schemas.openxmlformats.org/officeDocument/2006/relationships/slide" Target="slides/slide100.xml"/><Relationship Id="rId115" Type="http://schemas.openxmlformats.org/officeDocument/2006/relationships/slide" Target="slides/slide105.xml"/><Relationship Id="rId131" Type="http://schemas.openxmlformats.org/officeDocument/2006/relationships/slide" Target="slides/slide121.xml"/><Relationship Id="rId136" Type="http://schemas.openxmlformats.org/officeDocument/2006/relationships/slide" Target="slides/slide126.xml"/><Relationship Id="rId157" Type="http://schemas.openxmlformats.org/officeDocument/2006/relationships/slide" Target="slides/slide147.xml"/><Relationship Id="rId61" Type="http://schemas.openxmlformats.org/officeDocument/2006/relationships/slide" Target="slides/slide51.xml"/><Relationship Id="rId82" Type="http://schemas.openxmlformats.org/officeDocument/2006/relationships/slide" Target="slides/slide72.xml"/><Relationship Id="rId152" Type="http://schemas.openxmlformats.org/officeDocument/2006/relationships/slide" Target="slides/slide142.xml"/><Relationship Id="rId173" Type="http://schemas.openxmlformats.org/officeDocument/2006/relationships/notesMaster" Target="notesMasters/notesMaster1.xml"/><Relationship Id="rId19" Type="http://schemas.openxmlformats.org/officeDocument/2006/relationships/slide" Target="slides/slide9.xml"/><Relationship Id="rId14" Type="http://schemas.openxmlformats.org/officeDocument/2006/relationships/slide" Target="slides/slide4.xml"/><Relationship Id="rId30" Type="http://schemas.openxmlformats.org/officeDocument/2006/relationships/slide" Target="slides/slide20.xml"/><Relationship Id="rId35" Type="http://schemas.openxmlformats.org/officeDocument/2006/relationships/slide" Target="slides/slide25.xml"/><Relationship Id="rId56" Type="http://schemas.openxmlformats.org/officeDocument/2006/relationships/slide" Target="slides/slide46.xml"/><Relationship Id="rId77" Type="http://schemas.openxmlformats.org/officeDocument/2006/relationships/slide" Target="slides/slide67.xml"/><Relationship Id="rId100" Type="http://schemas.openxmlformats.org/officeDocument/2006/relationships/slide" Target="slides/slide90.xml"/><Relationship Id="rId105" Type="http://schemas.openxmlformats.org/officeDocument/2006/relationships/slide" Target="slides/slide95.xml"/><Relationship Id="rId126" Type="http://schemas.openxmlformats.org/officeDocument/2006/relationships/slide" Target="slides/slide116.xml"/><Relationship Id="rId147" Type="http://schemas.openxmlformats.org/officeDocument/2006/relationships/slide" Target="slides/slide137.xml"/><Relationship Id="rId168" Type="http://schemas.openxmlformats.org/officeDocument/2006/relationships/slide" Target="slides/slide158.xml"/><Relationship Id="rId8" Type="http://schemas.openxmlformats.org/officeDocument/2006/relationships/slideMaster" Target="slideMasters/slideMaster8.xml"/><Relationship Id="rId51" Type="http://schemas.openxmlformats.org/officeDocument/2006/relationships/slide" Target="slides/slide41.xml"/><Relationship Id="rId72" Type="http://schemas.openxmlformats.org/officeDocument/2006/relationships/slide" Target="slides/slide62.xml"/><Relationship Id="rId93" Type="http://schemas.openxmlformats.org/officeDocument/2006/relationships/slide" Target="slides/slide83.xml"/><Relationship Id="rId98" Type="http://schemas.openxmlformats.org/officeDocument/2006/relationships/slide" Target="slides/slide88.xml"/><Relationship Id="rId121" Type="http://schemas.openxmlformats.org/officeDocument/2006/relationships/slide" Target="slides/slide111.xml"/><Relationship Id="rId142" Type="http://schemas.openxmlformats.org/officeDocument/2006/relationships/slide" Target="slides/slide132.xml"/><Relationship Id="rId163" Type="http://schemas.openxmlformats.org/officeDocument/2006/relationships/slide" Target="slides/slide153.xml"/><Relationship Id="rId3" Type="http://schemas.openxmlformats.org/officeDocument/2006/relationships/slideMaster" Target="slideMasters/slideMaster3.xml"/><Relationship Id="rId25" Type="http://schemas.openxmlformats.org/officeDocument/2006/relationships/slide" Target="slides/slide15.xml"/><Relationship Id="rId46" Type="http://schemas.openxmlformats.org/officeDocument/2006/relationships/slide" Target="slides/slide36.xml"/><Relationship Id="rId67" Type="http://schemas.openxmlformats.org/officeDocument/2006/relationships/slide" Target="slides/slide57.xml"/><Relationship Id="rId116" Type="http://schemas.openxmlformats.org/officeDocument/2006/relationships/slide" Target="slides/slide106.xml"/><Relationship Id="rId137" Type="http://schemas.openxmlformats.org/officeDocument/2006/relationships/slide" Target="slides/slide127.xml"/><Relationship Id="rId158" Type="http://schemas.openxmlformats.org/officeDocument/2006/relationships/slide" Target="slides/slide148.xml"/><Relationship Id="rId20" Type="http://schemas.openxmlformats.org/officeDocument/2006/relationships/slide" Target="slides/slide10.xml"/><Relationship Id="rId41" Type="http://schemas.openxmlformats.org/officeDocument/2006/relationships/slide" Target="slides/slide31.xml"/><Relationship Id="rId62" Type="http://schemas.openxmlformats.org/officeDocument/2006/relationships/slide" Target="slides/slide52.xml"/><Relationship Id="rId83" Type="http://schemas.openxmlformats.org/officeDocument/2006/relationships/slide" Target="slides/slide73.xml"/><Relationship Id="rId88" Type="http://schemas.openxmlformats.org/officeDocument/2006/relationships/slide" Target="slides/slide78.xml"/><Relationship Id="rId111" Type="http://schemas.openxmlformats.org/officeDocument/2006/relationships/slide" Target="slides/slide101.xml"/><Relationship Id="rId132" Type="http://schemas.openxmlformats.org/officeDocument/2006/relationships/slide" Target="slides/slide122.xml"/><Relationship Id="rId153" Type="http://schemas.openxmlformats.org/officeDocument/2006/relationships/slide" Target="slides/slide143.xml"/><Relationship Id="rId174" Type="http://schemas.openxmlformats.org/officeDocument/2006/relationships/presProps" Target="presProps.xml"/><Relationship Id="rId15" Type="http://schemas.openxmlformats.org/officeDocument/2006/relationships/slide" Target="slides/slide5.xml"/><Relationship Id="rId36" Type="http://schemas.openxmlformats.org/officeDocument/2006/relationships/slide" Target="slides/slide26.xml"/><Relationship Id="rId57" Type="http://schemas.openxmlformats.org/officeDocument/2006/relationships/slide" Target="slides/slide47.xml"/><Relationship Id="rId106" Type="http://schemas.openxmlformats.org/officeDocument/2006/relationships/slide" Target="slides/slide96.xml"/><Relationship Id="rId127" Type="http://schemas.openxmlformats.org/officeDocument/2006/relationships/slide" Target="slides/slide117.xml"/></Relationships>
</file>

<file path=ppt/activeX/_rels/activeX1.xml.rels><?xml version="1.0" encoding="UTF-8" standalone="yes"?>
<Relationships xmlns="http://schemas.openxmlformats.org/package/2006/relationships"><Relationship Id="rId1" Type="http://schemas.microsoft.com/office/2006/relationships/activeXControlBinary" Target="activeX1.bin"/></Relationships>
</file>

<file path=ppt/activeX/_rels/activeX2.xml.rels><?xml version="1.0" encoding="UTF-8" standalone="yes"?>
<Relationships xmlns="http://schemas.openxmlformats.org/package/2006/relationships"><Relationship Id="rId1" Type="http://schemas.microsoft.com/office/2006/relationships/activeXControlBinary" Target="activeX2.bin"/></Relationships>
</file>

<file path=ppt/activeX/activeX1.xml><?xml version="1.0" encoding="utf-8"?>
<ax:ocx xmlns:ax="http://schemas.microsoft.com/office/2006/activeX" xmlns:r="http://schemas.openxmlformats.org/officeDocument/2006/relationships" ax:classid="{D27CDB6E-AE6D-11CF-96B8-444553540000}" ax:persistence="persistStorage" r:id="rId1"/>
</file>

<file path=ppt/activeX/activeX2.xml><?xml version="1.0" encoding="utf-8"?>
<ax:ocx xmlns:ax="http://schemas.microsoft.com/office/2006/activeX" xmlns:r="http://schemas.openxmlformats.org/officeDocument/2006/relationships" ax:classid="{D27CDB6E-AE6D-11CF-96B8-444553540000}" ax:persistence="persistStorage" r:id="rId1"/>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C6694364-A2B3-4E39-8780-C72DF5F598AE}"/>
              </a:ext>
            </a:extLst>
          </p:cNvPr>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eaLnBrk="1" hangingPunct="1">
              <a:defRPr sz="1200"/>
            </a:lvl1pPr>
          </a:lstStyle>
          <a:p>
            <a:pPr>
              <a:defRPr/>
            </a:pPr>
            <a:endParaRPr lang="en-US" altLang="zh-CN"/>
          </a:p>
        </p:txBody>
      </p:sp>
      <p:sp>
        <p:nvSpPr>
          <p:cNvPr id="8195" name="Rectangle 3">
            <a:extLst>
              <a:ext uri="{FF2B5EF4-FFF2-40B4-BE49-F238E27FC236}">
                <a16:creationId xmlns:a16="http://schemas.microsoft.com/office/drawing/2014/main" id="{561F4A33-26EA-4D50-8F59-7EFDB3A31688}"/>
              </a:ext>
            </a:extLst>
          </p:cNvPr>
          <p:cNvSpPr>
            <a:spLocks noGrp="1" noChangeArrowheads="1"/>
          </p:cNvSpPr>
          <p:nvPr>
            <p:ph type="dt"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200"/>
            </a:lvl1pPr>
          </a:lstStyle>
          <a:p>
            <a:pPr>
              <a:defRPr/>
            </a:pPr>
            <a:endParaRPr lang="en-US" altLang="zh-CN"/>
          </a:p>
        </p:txBody>
      </p:sp>
      <p:sp>
        <p:nvSpPr>
          <p:cNvPr id="3482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8197" name="Rectangle 5">
            <a:extLst>
              <a:ext uri="{FF2B5EF4-FFF2-40B4-BE49-F238E27FC236}">
                <a16:creationId xmlns:a16="http://schemas.microsoft.com/office/drawing/2014/main" id="{D4C2CBCE-56FF-4E5C-8120-F9B5CA2EC939}"/>
              </a:ext>
            </a:extLst>
          </p:cNvPr>
          <p:cNvSpPr>
            <a:spLocks noGrp="1" noChangeArrowheads="1"/>
          </p:cNvSpPr>
          <p:nvPr>
            <p:ph type="body" sz="quarter" idx="3"/>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8198" name="Rectangle 6">
            <a:extLst>
              <a:ext uri="{FF2B5EF4-FFF2-40B4-BE49-F238E27FC236}">
                <a16:creationId xmlns:a16="http://schemas.microsoft.com/office/drawing/2014/main" id="{82E15BD7-E8D8-4BF7-971A-591EB66ADB1F}"/>
              </a:ext>
            </a:extLst>
          </p:cNvPr>
          <p:cNvSpPr>
            <a:spLocks noGrp="1" noChangeArrowheads="1"/>
          </p:cNvSpPr>
          <p:nvPr>
            <p:ph type="ftr" sz="quarter" idx="4"/>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defRPr sz="1200"/>
            </a:lvl1pPr>
          </a:lstStyle>
          <a:p>
            <a:pPr>
              <a:defRPr/>
            </a:pPr>
            <a:endParaRPr lang="en-US" altLang="zh-CN"/>
          </a:p>
        </p:txBody>
      </p:sp>
      <p:sp>
        <p:nvSpPr>
          <p:cNvPr id="8199" name="Rectangle 7">
            <a:extLst>
              <a:ext uri="{FF2B5EF4-FFF2-40B4-BE49-F238E27FC236}">
                <a16:creationId xmlns:a16="http://schemas.microsoft.com/office/drawing/2014/main" id="{77F83FC2-CB3B-4DB9-A909-29E6FBE2957B}"/>
              </a:ext>
            </a:extLst>
          </p:cNvPr>
          <p:cNvSpPr>
            <a:spLocks noGrp="1" noChangeArrowheads="1"/>
          </p:cNvSpPr>
          <p:nvPr>
            <p:ph type="sldNum" sz="quarter" idx="5"/>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B839272F-C4F7-4EFA-8478-AD7E65D42D25}"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B839272F-C4F7-4EFA-8478-AD7E65D42D25}" type="slidenum">
              <a:rPr lang="en-US" altLang="zh-CN" smtClean="0"/>
              <a:pPr>
                <a:defRPr/>
              </a:pPr>
              <a:t>1</a:t>
            </a:fld>
            <a:endParaRPr lang="en-US" altLang="zh-CN"/>
          </a:p>
        </p:txBody>
      </p:sp>
    </p:spTree>
    <p:extLst>
      <p:ext uri="{BB962C8B-B14F-4D97-AF65-F5344CB8AC3E}">
        <p14:creationId xmlns:p14="http://schemas.microsoft.com/office/powerpoint/2010/main" val="12343442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6DDC50D6-54D6-4D55-9AEB-E2F4D1EF55FF}" type="slidenum">
              <a:rPr lang="en-US" altLang="zh-CN" smtClean="0"/>
              <a:pPr/>
              <a:t>88</a:t>
            </a:fld>
            <a:endParaRPr lang="en-US" altLang="zh-CN"/>
          </a:p>
        </p:txBody>
      </p:sp>
      <p:sp>
        <p:nvSpPr>
          <p:cNvPr id="133123" name="Rectangle 2"/>
          <p:cNvSpPr>
            <a:spLocks noGrp="1" noRot="1" noChangeAspect="1" noChangeArrowheads="1" noTextEdit="1"/>
          </p:cNvSpPr>
          <p:nvPr>
            <p:ph type="sldImg"/>
          </p:nvPr>
        </p:nvSpPr>
        <p:spPr>
          <a:ln/>
        </p:spPr>
      </p:sp>
      <p:sp>
        <p:nvSpPr>
          <p:cNvPr id="133124" name="Rectangle 3"/>
          <p:cNvSpPr>
            <a:spLocks noGrp="1" noChangeArrowheads="1"/>
          </p:cNvSpPr>
          <p:nvPr>
            <p:ph type="body" idx="1"/>
          </p:nvPr>
        </p:nvSpPr>
        <p:spPr>
          <a:noFill/>
        </p:spPr>
        <p:txBody>
          <a:bodyPr/>
          <a:lstStyle/>
          <a:p>
            <a:pPr eaLnBrk="1" hangingPunct="1"/>
            <a:endParaRPr lang="zh-CN" altLang="zh-CN"/>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3969381F-2E96-4B9B-B7EA-7E5E002AA45F}" type="slidenum">
              <a:rPr lang="en-US" altLang="zh-CN" smtClean="0"/>
              <a:pPr/>
              <a:t>89</a:t>
            </a:fld>
            <a:endParaRPr lang="en-US" altLang="zh-CN"/>
          </a:p>
        </p:txBody>
      </p:sp>
      <p:sp>
        <p:nvSpPr>
          <p:cNvPr id="135171" name="Rectangle 2"/>
          <p:cNvSpPr>
            <a:spLocks noGrp="1" noRot="1" noChangeAspect="1" noChangeArrowheads="1" noTextEdit="1"/>
          </p:cNvSpPr>
          <p:nvPr>
            <p:ph type="sldImg"/>
          </p:nvPr>
        </p:nvSpPr>
        <p:spPr>
          <a:ln/>
        </p:spPr>
      </p:sp>
      <p:sp>
        <p:nvSpPr>
          <p:cNvPr id="135172" name="Rectangle 3"/>
          <p:cNvSpPr>
            <a:spLocks noGrp="1" noChangeArrowheads="1"/>
          </p:cNvSpPr>
          <p:nvPr>
            <p:ph type="body" idx="1"/>
          </p:nvPr>
        </p:nvSpPr>
        <p:spPr>
          <a:noFill/>
        </p:spPr>
        <p:txBody>
          <a:bodyPr/>
          <a:lstStyle/>
          <a:p>
            <a:pPr eaLnBrk="1" hangingPunct="1"/>
            <a:endParaRPr lang="zh-CN" altLang="zh-CN"/>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60249A25-A27C-4A74-979C-502360DFE787}" type="slidenum">
              <a:rPr lang="en-US" altLang="zh-CN" smtClean="0"/>
              <a:pPr/>
              <a:t>91</a:t>
            </a:fld>
            <a:endParaRPr lang="en-US" altLang="zh-CN"/>
          </a:p>
        </p:txBody>
      </p:sp>
      <p:sp>
        <p:nvSpPr>
          <p:cNvPr id="138243" name="Rectangle 2"/>
          <p:cNvSpPr>
            <a:spLocks noGrp="1" noRot="1" noChangeAspect="1" noChangeArrowheads="1" noTextEdit="1"/>
          </p:cNvSpPr>
          <p:nvPr>
            <p:ph type="sldImg"/>
          </p:nvPr>
        </p:nvSpPr>
        <p:spPr>
          <a:ln/>
        </p:spPr>
      </p:sp>
      <p:sp>
        <p:nvSpPr>
          <p:cNvPr id="138244" name="Rectangle 3"/>
          <p:cNvSpPr>
            <a:spLocks noGrp="1" noChangeArrowheads="1"/>
          </p:cNvSpPr>
          <p:nvPr>
            <p:ph type="body" idx="1"/>
          </p:nvPr>
        </p:nvSpPr>
        <p:spPr>
          <a:noFill/>
        </p:spPr>
        <p:txBody>
          <a:bodyPr/>
          <a:lstStyle/>
          <a:p>
            <a:pPr eaLnBrk="1" hangingPunct="1"/>
            <a:r>
              <a:rPr lang="zh-CN" altLang="en-US"/>
              <a:t>首先讲讲概述。超级电容器是一种功率型的储能器件，说它是功率型，是因为它比二次电池具有更好的功率特性，同时它的能量的储存能力较物理电容器大几十，甚至上百倍，从这张图中可以看出，超级电容器在能量密度和功率密度上很好地填补了二次电池和物理电容器的空缺。</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FD76A234-D80E-4E3C-ACB3-FCBC8ED6E60A}" type="slidenum">
              <a:rPr lang="en-US" altLang="zh-CN" smtClean="0"/>
              <a:pPr/>
              <a:t>93</a:t>
            </a:fld>
            <a:endParaRPr lang="en-US" altLang="zh-CN"/>
          </a:p>
        </p:txBody>
      </p:sp>
      <p:sp>
        <p:nvSpPr>
          <p:cNvPr id="141315" name="Rectangle 2"/>
          <p:cNvSpPr>
            <a:spLocks noGrp="1" noRot="1" noChangeAspect="1" noChangeArrowheads="1" noTextEdit="1"/>
          </p:cNvSpPr>
          <p:nvPr>
            <p:ph type="sldImg"/>
          </p:nvPr>
        </p:nvSpPr>
        <p:spPr>
          <a:ln/>
        </p:spPr>
      </p:sp>
      <p:sp>
        <p:nvSpPr>
          <p:cNvPr id="141316" name="Rectangle 3"/>
          <p:cNvSpPr>
            <a:spLocks noGrp="1" noChangeArrowheads="1"/>
          </p:cNvSpPr>
          <p:nvPr>
            <p:ph type="body" idx="1"/>
          </p:nvPr>
        </p:nvSpPr>
        <p:spPr>
          <a:noFill/>
        </p:spPr>
        <p:txBody>
          <a:bodyPr/>
          <a:lstStyle/>
          <a:p>
            <a:pPr eaLnBrk="1" hangingPunct="1"/>
            <a:r>
              <a:rPr lang="zh-CN" altLang="en-US"/>
              <a:t>超级电容器具有以下的优点：功率密度高；能瞬间大电流快速充放电；循环寿命长，能达上万次，甚至几十万次；工作温度范围宽，零下</a:t>
            </a:r>
            <a:r>
              <a:rPr lang="en-US" altLang="zh-CN"/>
              <a:t>40</a:t>
            </a:r>
            <a:r>
              <a:rPr lang="zh-CN" altLang="en-US"/>
              <a:t>至</a:t>
            </a:r>
            <a:r>
              <a:rPr lang="en-US" altLang="zh-CN"/>
              <a:t>70</a:t>
            </a:r>
            <a:r>
              <a:rPr lang="zh-CN" altLang="en-US"/>
              <a:t>度；安全、无污染。如果说超级电容器功率上的优势可能会面临着动力电池的挑战的话，那么它的寿命、工作温度、安全等方面的优势是电池无法比拟的。</a:t>
            </a:r>
          </a:p>
          <a:p>
            <a:pPr eaLnBrk="1" hangingPunct="1"/>
            <a:r>
              <a:rPr lang="zh-CN" altLang="en-US">
                <a:solidFill>
                  <a:srgbClr val="0033CC"/>
                </a:solidFill>
                <a:latin typeface="Tahoma" panose="020B0604030504040204" pitchFamily="34" charset="0"/>
                <a:cs typeface="Tahoma" panose="020B0604030504040204" pitchFamily="34" charset="0"/>
              </a:rPr>
              <a:t>温度范围宽</a:t>
            </a:r>
            <a:r>
              <a:rPr lang="en-US" altLang="zh-CN">
                <a:solidFill>
                  <a:srgbClr val="0033CC"/>
                </a:solidFill>
                <a:latin typeface="Tahoma" panose="020B0604030504040204" pitchFamily="34" charset="0"/>
                <a:cs typeface="Tahoma" panose="020B0604030504040204" pitchFamily="34" charset="0"/>
              </a:rPr>
              <a:t>-40℃</a:t>
            </a:r>
            <a:r>
              <a:rPr lang="zh-CN" altLang="en-US">
                <a:solidFill>
                  <a:srgbClr val="0033CC"/>
                </a:solidFill>
                <a:latin typeface="Tahoma" panose="020B0604030504040204" pitchFamily="34" charset="0"/>
                <a:cs typeface="Tahoma" panose="020B0604030504040204" pitchFamily="34" charset="0"/>
              </a:rPr>
              <a:t>～</a:t>
            </a:r>
            <a:r>
              <a:rPr lang="en-US" altLang="zh-CN">
                <a:solidFill>
                  <a:srgbClr val="0033CC"/>
                </a:solidFill>
                <a:latin typeface="Tahoma" panose="020B0604030504040204" pitchFamily="34" charset="0"/>
                <a:cs typeface="Tahoma" panose="020B0604030504040204" pitchFamily="34" charset="0"/>
              </a:rPr>
              <a:t>+70℃</a:t>
            </a:r>
            <a:r>
              <a:rPr lang="zh-CN" altLang="en-US">
                <a:solidFill>
                  <a:srgbClr val="0033CC"/>
                </a:solidFill>
                <a:latin typeface="Tahoma" panose="020B0604030504040204" pitchFamily="34" charset="0"/>
                <a:cs typeface="Tahoma" panose="020B0604030504040204" pitchFamily="34" charset="0"/>
              </a:rPr>
              <a:t>，一般电池是</a:t>
            </a:r>
            <a:r>
              <a:rPr lang="en-US" altLang="zh-CN">
                <a:solidFill>
                  <a:srgbClr val="0033CC"/>
                </a:solidFill>
                <a:latin typeface="Tahoma" panose="020B0604030504040204" pitchFamily="34" charset="0"/>
                <a:cs typeface="Tahoma" panose="020B0604030504040204" pitchFamily="34" charset="0"/>
              </a:rPr>
              <a:t>-20</a:t>
            </a:r>
            <a:r>
              <a:rPr lang="zh-CN" altLang="en-US">
                <a:solidFill>
                  <a:srgbClr val="0033CC"/>
                </a:solidFill>
                <a:latin typeface="Tahoma" panose="020B0604030504040204" pitchFamily="34" charset="0"/>
                <a:cs typeface="Tahoma" panose="020B0604030504040204" pitchFamily="34" charset="0"/>
              </a:rPr>
              <a:t>～</a:t>
            </a:r>
            <a:r>
              <a:rPr lang="en-US" altLang="zh-CN">
                <a:solidFill>
                  <a:srgbClr val="0033CC"/>
                </a:solidFill>
                <a:latin typeface="Tahoma" panose="020B0604030504040204" pitchFamily="34" charset="0"/>
                <a:cs typeface="Tahoma" panose="020B0604030504040204" pitchFamily="34" charset="0"/>
              </a:rPr>
              <a:t>60 ℃</a:t>
            </a:r>
          </a:p>
          <a:p>
            <a:pPr eaLnBrk="1" hangingPunct="1"/>
            <a:r>
              <a:rPr lang="zh-CN" altLang="en-US"/>
              <a:t>安全系数高，可长期免维护使用</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D7449930-BEDD-45E9-94F2-485DF102AD1F}" type="slidenum">
              <a:rPr lang="en-US" altLang="zh-CN" smtClean="0"/>
              <a:pPr/>
              <a:t>96</a:t>
            </a:fld>
            <a:endParaRPr lang="en-US" altLang="zh-CN"/>
          </a:p>
        </p:txBody>
      </p:sp>
      <p:sp>
        <p:nvSpPr>
          <p:cNvPr id="145411" name="Rectangle 2"/>
          <p:cNvSpPr>
            <a:spLocks noGrp="1" noRot="1" noChangeAspect="1" noChangeArrowheads="1" noTextEdit="1"/>
          </p:cNvSpPr>
          <p:nvPr>
            <p:ph type="sldImg"/>
          </p:nvPr>
        </p:nvSpPr>
        <p:spPr>
          <a:xfrm>
            <a:off x="1144588" y="685800"/>
            <a:ext cx="4572000" cy="3429000"/>
          </a:xfrm>
          <a:ln/>
        </p:spPr>
      </p:sp>
      <p:sp>
        <p:nvSpPr>
          <p:cNvPr id="145412" name="Rectangle 3"/>
          <p:cNvSpPr>
            <a:spLocks noGrp="1" noChangeArrowheads="1"/>
          </p:cNvSpPr>
          <p:nvPr>
            <p:ph type="body" idx="1"/>
          </p:nvPr>
        </p:nvSpPr>
        <p:spPr>
          <a:noFill/>
        </p:spPr>
        <p:txBody>
          <a:bodyPr/>
          <a:lstStyle/>
          <a:p>
            <a:pPr eaLnBrk="1" hangingPunct="1"/>
            <a:endParaRPr lang="zh-CN" altLang="zh-CN"/>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56E414E7-F8D0-47D3-BBDE-0D6A3DE85570}" type="slidenum">
              <a:rPr lang="en-US" altLang="zh-CN" smtClean="0"/>
              <a:pPr/>
              <a:t>101</a:t>
            </a:fld>
            <a:endParaRPr lang="en-US" altLang="zh-CN"/>
          </a:p>
        </p:txBody>
      </p:sp>
      <p:sp>
        <p:nvSpPr>
          <p:cNvPr id="151555" name="幻灯片图像占位符 1"/>
          <p:cNvSpPr>
            <a:spLocks noGrp="1" noRot="1" noChangeAspect="1" noChangeArrowheads="1" noTextEdit="1"/>
          </p:cNvSpPr>
          <p:nvPr>
            <p:ph type="sldImg"/>
          </p:nvPr>
        </p:nvSpPr>
        <p:spPr>
          <a:ln/>
        </p:spPr>
      </p:sp>
      <p:sp>
        <p:nvSpPr>
          <p:cNvPr id="151556" name="备注占位符 2"/>
          <p:cNvSpPr>
            <a:spLocks noGrp="1" noChangeArrowheads="1"/>
          </p:cNvSpPr>
          <p:nvPr>
            <p:ph type="body" idx="1"/>
          </p:nvPr>
        </p:nvSpPr>
        <p:spPr>
          <a:noFill/>
        </p:spPr>
        <p:txBody>
          <a:bodyPr/>
          <a:lstStyle/>
          <a:p>
            <a:pPr eaLnBrk="1" hangingPunct="1"/>
            <a:endParaRPr lang="zh-CN" altLang="zh-CN"/>
          </a:p>
        </p:txBody>
      </p:sp>
      <p:sp>
        <p:nvSpPr>
          <p:cNvPr id="151557" name="灯片编号占位符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lgn="r" eaLnBrk="1" hangingPunct="1">
              <a:spcBef>
                <a:spcPct val="0"/>
              </a:spcBef>
            </a:pPr>
            <a:fld id="{7A62F1AC-5FE2-4391-9295-7A6BA263F9B0}" type="slidenum">
              <a:rPr lang="en-US" altLang="zh-CN"/>
              <a:pPr algn="r" eaLnBrk="1" hangingPunct="1">
                <a:spcBef>
                  <a:spcPct val="0"/>
                </a:spcBef>
              </a:pPr>
              <a:t>101</a:t>
            </a:fld>
            <a:endParaRPr lang="en-US" altLang="zh-CN"/>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835F1181-74BA-4ED1-82DB-838D221C4924}" type="slidenum">
              <a:rPr lang="en-US" altLang="zh-CN" smtClean="0"/>
              <a:pPr/>
              <a:t>102</a:t>
            </a:fld>
            <a:endParaRPr lang="en-US" altLang="zh-CN"/>
          </a:p>
        </p:txBody>
      </p:sp>
      <p:sp>
        <p:nvSpPr>
          <p:cNvPr id="153603" name="Rectangle 2"/>
          <p:cNvSpPr>
            <a:spLocks noGrp="1" noRot="1" noChangeAspect="1" noChangeArrowheads="1" noTextEdit="1"/>
          </p:cNvSpPr>
          <p:nvPr>
            <p:ph type="sldImg"/>
          </p:nvPr>
        </p:nvSpPr>
        <p:spPr>
          <a:xfrm>
            <a:off x="1144588" y="685800"/>
            <a:ext cx="4572000" cy="3429000"/>
          </a:xfrm>
          <a:ln/>
        </p:spPr>
      </p:sp>
      <p:sp>
        <p:nvSpPr>
          <p:cNvPr id="153604" name="Rectangle 3"/>
          <p:cNvSpPr>
            <a:spLocks noGrp="1" noChangeArrowheads="1"/>
          </p:cNvSpPr>
          <p:nvPr>
            <p:ph type="body" idx="1"/>
          </p:nvPr>
        </p:nvSpPr>
        <p:spPr>
          <a:noFill/>
        </p:spPr>
        <p:txBody>
          <a:bodyPr/>
          <a:lstStyle/>
          <a:p>
            <a:pPr eaLnBrk="1" hangingPunct="1"/>
            <a:endParaRPr lang="zh-CN" altLang="zh-CN"/>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幻灯片图像占位符 1"/>
          <p:cNvSpPr>
            <a:spLocks noGrp="1" noRot="1" noChangeAspect="1" noChangeArrowheads="1" noTextEdit="1"/>
          </p:cNvSpPr>
          <p:nvPr>
            <p:ph type="sldImg"/>
          </p:nvPr>
        </p:nvSpPr>
        <p:spPr>
          <a:ln/>
        </p:spPr>
      </p:sp>
      <p:sp>
        <p:nvSpPr>
          <p:cNvPr id="160771" name="备注占位符 2"/>
          <p:cNvSpPr>
            <a:spLocks noGrp="1" noChangeArrowheads="1"/>
          </p:cNvSpPr>
          <p:nvPr>
            <p:ph type="body" idx="1"/>
          </p:nvPr>
        </p:nvSpPr>
        <p:spPr>
          <a:noFill/>
        </p:spPr>
        <p:txBody>
          <a:bodyPr/>
          <a:lstStyle/>
          <a:p>
            <a:endParaRPr lang="zh-CN" altLang="en-US"/>
          </a:p>
        </p:txBody>
      </p:sp>
      <p:sp>
        <p:nvSpPr>
          <p:cNvPr id="160772" name="灯片编号占位符 3"/>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4C4298DF-335E-419A-9DE6-0E17FFF26DB2}" type="slidenum">
              <a:rPr lang="en-US" altLang="zh-CN" smtClean="0"/>
              <a:pPr/>
              <a:t>108</a:t>
            </a:fld>
            <a:endParaRPr lang="en-US" altLang="zh-CN"/>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F8F6B885-2C20-44B4-ACBA-8DC9BE24A474}" type="slidenum">
              <a:rPr lang="en-US" altLang="zh-CN" smtClean="0"/>
              <a:pPr/>
              <a:t>112</a:t>
            </a:fld>
            <a:endParaRPr lang="en-US" altLang="zh-CN"/>
          </a:p>
        </p:txBody>
      </p:sp>
      <p:sp>
        <p:nvSpPr>
          <p:cNvPr id="165891" name="Rectangle 7"/>
          <p:cNvSpPr txBox="1">
            <a:spLocks noGrp="1" noChangeArrowheads="1"/>
          </p:cNvSpPr>
          <p:nvPr/>
        </p:nvSpPr>
        <p:spPr bwMode="auto">
          <a:xfrm>
            <a:off x="3883025" y="8685213"/>
            <a:ext cx="29733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tIns="45715" rIns="91430" bIns="45715" anchor="b"/>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lgn="r" eaLnBrk="1" hangingPunct="1">
              <a:spcBef>
                <a:spcPct val="0"/>
              </a:spcBef>
            </a:pPr>
            <a:fld id="{3D64A231-35A0-4C4A-9951-EAE62F305CB8}" type="slidenum">
              <a:rPr lang="en-US" altLang="zh-CN"/>
              <a:pPr algn="r" eaLnBrk="1" hangingPunct="1">
                <a:spcBef>
                  <a:spcPct val="0"/>
                </a:spcBef>
              </a:pPr>
              <a:t>112</a:t>
            </a:fld>
            <a:endParaRPr lang="en-US" altLang="zh-CN"/>
          </a:p>
        </p:txBody>
      </p:sp>
      <p:sp>
        <p:nvSpPr>
          <p:cNvPr id="165892" name="Rectangle 2"/>
          <p:cNvSpPr>
            <a:spLocks noGrp="1" noRot="1" noChangeAspect="1" noChangeArrowheads="1" noTextEdit="1"/>
          </p:cNvSpPr>
          <p:nvPr>
            <p:ph type="sldImg"/>
          </p:nvPr>
        </p:nvSpPr>
        <p:spPr>
          <a:ln/>
        </p:spPr>
      </p:sp>
      <p:sp>
        <p:nvSpPr>
          <p:cNvPr id="165893" name="Rectangle 3"/>
          <p:cNvSpPr>
            <a:spLocks noGrp="1" noChangeArrowheads="1"/>
          </p:cNvSpPr>
          <p:nvPr>
            <p:ph type="body" idx="1"/>
          </p:nvPr>
        </p:nvSpPr>
        <p:spPr>
          <a:xfrm>
            <a:off x="914400" y="4343400"/>
            <a:ext cx="5029200" cy="4114800"/>
          </a:xfrm>
          <a:noFill/>
        </p:spPr>
        <p:txBody>
          <a:bodyPr lIns="91430" tIns="45715" rIns="91430" bIns="45715" anchor="ctr"/>
          <a:lstStyle/>
          <a:p>
            <a:pPr eaLnBrk="1" hangingPunct="1"/>
            <a:r>
              <a:rPr lang="zh-CN" altLang="en-US" b="1"/>
              <a:t>当有极分子电介质在有外电场 </a:t>
            </a:r>
            <a:r>
              <a:rPr lang="en-US" altLang="zh-CN" b="1" i="1"/>
              <a:t>E</a:t>
            </a:r>
            <a:r>
              <a:rPr lang="en-US" altLang="zh-CN" b="1"/>
              <a:t> </a:t>
            </a:r>
            <a:r>
              <a:rPr lang="zh-CN" altLang="en-US" b="1"/>
              <a:t>时，每个分子的固有电矩都受到力偶矩作用，要转向外电场的方向。</a:t>
            </a:r>
            <a:endParaRPr lang="zh-CN" altLang="en-US" b="1">
              <a:solidFill>
                <a:srgbClr val="009900"/>
              </a:solidFill>
            </a:endParaRPr>
          </a:p>
          <a:p>
            <a:pPr eaLnBrk="1" hangingPunct="1"/>
            <a:r>
              <a:rPr lang="zh-CN" altLang="en-US" b="1">
                <a:solidFill>
                  <a:srgbClr val="009900"/>
                </a:solidFill>
              </a:rPr>
              <a:t>注意：</a:t>
            </a:r>
            <a:r>
              <a:rPr lang="zh-CN" altLang="en-US" b="1"/>
              <a:t>如果撤去外电场，由于分子热运动，分子电矩的排列又将变得杂乱无序，电介质又恢复电中性。</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7A5F2CB3-92B4-421F-8430-9A20F7BC8AD6}" type="slidenum">
              <a:rPr lang="en-US" altLang="zh-CN" smtClean="0"/>
              <a:pPr/>
              <a:t>130</a:t>
            </a:fld>
            <a:endParaRPr lang="en-US" altLang="zh-CN"/>
          </a:p>
        </p:txBody>
      </p:sp>
      <p:sp>
        <p:nvSpPr>
          <p:cNvPr id="185347" name="Rectangle 7"/>
          <p:cNvSpPr txBox="1">
            <a:spLocks noGrp="1" noChangeArrowheads="1"/>
          </p:cNvSpPr>
          <p:nvPr/>
        </p:nvSpPr>
        <p:spPr bwMode="auto">
          <a:xfrm>
            <a:off x="3883025" y="8685213"/>
            <a:ext cx="29733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lgn="r" eaLnBrk="1" hangingPunct="1">
              <a:spcBef>
                <a:spcPct val="0"/>
              </a:spcBef>
            </a:pPr>
            <a:fld id="{1A248EBA-4192-48CE-A7D8-5F951BB64241}" type="slidenum">
              <a:rPr lang="en-US" altLang="zh-CN"/>
              <a:pPr algn="r" eaLnBrk="1" hangingPunct="1">
                <a:spcBef>
                  <a:spcPct val="0"/>
                </a:spcBef>
              </a:pPr>
              <a:t>130</a:t>
            </a:fld>
            <a:endParaRPr lang="en-US" altLang="zh-CN"/>
          </a:p>
        </p:txBody>
      </p:sp>
      <p:sp>
        <p:nvSpPr>
          <p:cNvPr id="185348" name="Rectangle 2"/>
          <p:cNvSpPr>
            <a:spLocks noGrp="1" noRot="1" noChangeAspect="1" noChangeArrowheads="1" noTextEdit="1"/>
          </p:cNvSpPr>
          <p:nvPr>
            <p:ph type="sldImg"/>
          </p:nvPr>
        </p:nvSpPr>
        <p:spPr>
          <a:ln/>
        </p:spPr>
      </p:sp>
      <p:sp>
        <p:nvSpPr>
          <p:cNvPr id="185349" name="Rectangle 3"/>
          <p:cNvSpPr>
            <a:spLocks noGrp="1" noChangeArrowheads="1"/>
          </p:cNvSpPr>
          <p:nvPr>
            <p:ph type="body" idx="1"/>
          </p:nvPr>
        </p:nvSpPr>
        <p:spPr>
          <a:noFill/>
        </p:spPr>
        <p:txBody>
          <a:bodyPr anchor="ctr"/>
          <a:lstStyle/>
          <a:p>
            <a:pPr eaLnBrk="1" hangingPunct="1"/>
            <a:r>
              <a:rPr lang="zh-CN" altLang="en-US"/>
              <a:t>对于各向同性的均匀的电介质，电场强度就直接等于真空中的电场强度除以相对电容率，可以回避用</a:t>
            </a:r>
            <a:r>
              <a:rPr lang="en-US" altLang="zh-CN"/>
              <a:t>D</a:t>
            </a:r>
            <a:r>
              <a:rPr lang="zh-CN" altLang="en-US"/>
              <a:t>高斯定律来进行求解。</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344C81E8-1F40-4168-A7C0-5C0ACEBC79EE}" type="slidenum">
              <a:rPr lang="en-US" altLang="zh-CN" smtClean="0"/>
              <a:pPr/>
              <a:t>4</a:t>
            </a:fld>
            <a:endParaRPr lang="en-US" altLang="zh-CN"/>
          </a:p>
        </p:txBody>
      </p:sp>
      <p:sp>
        <p:nvSpPr>
          <p:cNvPr id="39939" name="Rectangle 2"/>
          <p:cNvSpPr>
            <a:spLocks noGrp="1" noRot="1" noChangeAspect="1" noChangeArrowheads="1" noTextEdit="1"/>
          </p:cNvSpPr>
          <p:nvPr>
            <p:ph type="sldImg"/>
          </p:nvPr>
        </p:nvSpPr>
        <p:spPr>
          <a:xfrm>
            <a:off x="1106488" y="666750"/>
            <a:ext cx="4645025" cy="3484563"/>
          </a:xfrm>
          <a:ln/>
        </p:spPr>
      </p:sp>
      <p:sp>
        <p:nvSpPr>
          <p:cNvPr id="39940" name="Rectangle 3"/>
          <p:cNvSpPr>
            <a:spLocks noGrp="1" noChangeArrowheads="1"/>
          </p:cNvSpPr>
          <p:nvPr>
            <p:ph type="body" idx="1"/>
          </p:nvPr>
        </p:nvSpPr>
        <p:spPr>
          <a:xfrm>
            <a:off x="904875" y="4373563"/>
            <a:ext cx="5048250" cy="4078287"/>
          </a:xfrm>
          <a:noFill/>
        </p:spPr>
        <p:txBody>
          <a:bodyPr/>
          <a:lstStyle/>
          <a:p>
            <a:pPr eaLnBrk="1" hangingPunct="1"/>
            <a:endParaRPr lang="zh-CN" altLang="zh-CN"/>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6D82A36E-29FE-4666-BDB7-42DADD3433FB}" type="slidenum">
              <a:rPr lang="en-US" altLang="zh-CN" smtClean="0"/>
              <a:pPr/>
              <a:t>139</a:t>
            </a:fld>
            <a:endParaRPr lang="en-US" altLang="zh-CN"/>
          </a:p>
        </p:txBody>
      </p:sp>
      <p:sp>
        <p:nvSpPr>
          <p:cNvPr id="195587" name="幻灯片图像占位符 1"/>
          <p:cNvSpPr>
            <a:spLocks noGrp="1" noRot="1" noChangeAspect="1" noChangeArrowheads="1" noTextEdit="1"/>
          </p:cNvSpPr>
          <p:nvPr>
            <p:ph type="sldImg"/>
          </p:nvPr>
        </p:nvSpPr>
        <p:spPr>
          <a:ln/>
        </p:spPr>
      </p:sp>
      <p:sp>
        <p:nvSpPr>
          <p:cNvPr id="195588" name="备注占位符 2"/>
          <p:cNvSpPr>
            <a:spLocks noGrp="1" noChangeArrowheads="1"/>
          </p:cNvSpPr>
          <p:nvPr>
            <p:ph type="body" idx="1"/>
          </p:nvPr>
        </p:nvSpPr>
        <p:spPr>
          <a:noFill/>
        </p:spPr>
        <p:txBody>
          <a:bodyPr anchor="ctr"/>
          <a:lstStyle/>
          <a:p>
            <a:pPr eaLnBrk="1" hangingPunct="1"/>
            <a:r>
              <a:rPr lang="zh-CN" altLang="en-US"/>
              <a:t>这样改写的目的：不但考虑了在</a:t>
            </a:r>
            <a:r>
              <a:rPr lang="en-US" altLang="zh-CN"/>
              <a:t>Q</a:t>
            </a:r>
            <a:r>
              <a:rPr lang="zh-CN" altLang="en-US"/>
              <a:t>形成的电场中</a:t>
            </a:r>
            <a:r>
              <a:rPr lang="en-US" altLang="zh-CN"/>
              <a:t>q</a:t>
            </a:r>
            <a:r>
              <a:rPr lang="zh-CN" altLang="en-US"/>
              <a:t>所具有的电势能，而且考虑了在</a:t>
            </a:r>
            <a:r>
              <a:rPr lang="en-US" altLang="zh-CN"/>
              <a:t>q</a:t>
            </a:r>
            <a:r>
              <a:rPr lang="zh-CN" altLang="en-US"/>
              <a:t>形成的电场中</a:t>
            </a:r>
            <a:r>
              <a:rPr lang="en-US" altLang="zh-CN"/>
              <a:t>Q</a:t>
            </a:r>
            <a:r>
              <a:rPr lang="zh-CN" altLang="en-US"/>
              <a:t>所具有的电势能。</a:t>
            </a:r>
          </a:p>
        </p:txBody>
      </p:sp>
      <p:sp>
        <p:nvSpPr>
          <p:cNvPr id="195589" name="灯片编号占位符 3"/>
          <p:cNvSpPr txBox="1">
            <a:spLocks noGrp="1"/>
          </p:cNvSpPr>
          <p:nvPr/>
        </p:nvSpPr>
        <p:spPr bwMode="auto">
          <a:xfrm>
            <a:off x="3883025" y="8685213"/>
            <a:ext cx="29733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lgn="r" eaLnBrk="1" hangingPunct="1">
              <a:spcBef>
                <a:spcPct val="0"/>
              </a:spcBef>
            </a:pPr>
            <a:fld id="{D3CA53B9-4871-487B-A2C4-4EC2721C3196}" type="slidenum">
              <a:rPr lang="en-US" altLang="zh-CN"/>
              <a:pPr algn="r" eaLnBrk="1" hangingPunct="1">
                <a:spcBef>
                  <a:spcPct val="0"/>
                </a:spcBef>
              </a:pPr>
              <a:t>139</a:t>
            </a:fld>
            <a:endParaRPr lang="en-US" altLang="zh-CN"/>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幻灯片图像占位符 1"/>
          <p:cNvSpPr>
            <a:spLocks noGrp="1" noRot="1" noChangeAspect="1" noChangeArrowheads="1" noTextEdit="1"/>
          </p:cNvSpPr>
          <p:nvPr>
            <p:ph type="sldImg"/>
          </p:nvPr>
        </p:nvSpPr>
        <p:spPr>
          <a:ln/>
        </p:spPr>
      </p:sp>
      <p:sp>
        <p:nvSpPr>
          <p:cNvPr id="197635" name="备注占位符 2"/>
          <p:cNvSpPr>
            <a:spLocks noGrp="1" noChangeArrowheads="1"/>
          </p:cNvSpPr>
          <p:nvPr>
            <p:ph type="body" idx="1"/>
          </p:nvPr>
        </p:nvSpPr>
        <p:spPr>
          <a:noFill/>
        </p:spPr>
        <p:txBody>
          <a:bodyPr/>
          <a:lstStyle/>
          <a:p>
            <a:endParaRPr lang="zh-CN" altLang="en-US"/>
          </a:p>
        </p:txBody>
      </p:sp>
      <p:sp>
        <p:nvSpPr>
          <p:cNvPr id="197636" name="灯片编号占位符 3"/>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9FDCB3F2-43F6-4906-8E73-BB93BD4FAD9E}" type="slidenum">
              <a:rPr lang="en-US" altLang="zh-CN" smtClean="0"/>
              <a:pPr/>
              <a:t>140</a:t>
            </a:fld>
            <a:endParaRPr lang="en-US" altLang="zh-CN"/>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247A5177-0372-4BFF-84CE-DF705FE3A485}" type="slidenum">
              <a:rPr lang="en-US" altLang="zh-CN" smtClean="0"/>
              <a:pPr/>
              <a:t>142</a:t>
            </a:fld>
            <a:endParaRPr lang="en-US" altLang="zh-CN"/>
          </a:p>
        </p:txBody>
      </p:sp>
      <p:sp>
        <p:nvSpPr>
          <p:cNvPr id="200707" name="幻灯片图像占位符 1"/>
          <p:cNvSpPr>
            <a:spLocks noGrp="1" noRot="1" noChangeAspect="1" noChangeArrowheads="1" noTextEdit="1"/>
          </p:cNvSpPr>
          <p:nvPr>
            <p:ph type="sldImg"/>
          </p:nvPr>
        </p:nvSpPr>
        <p:spPr>
          <a:ln/>
        </p:spPr>
      </p:sp>
      <p:sp>
        <p:nvSpPr>
          <p:cNvPr id="200708" name="备注占位符 2"/>
          <p:cNvSpPr>
            <a:spLocks noGrp="1" noChangeArrowheads="1"/>
          </p:cNvSpPr>
          <p:nvPr>
            <p:ph type="body" idx="1"/>
          </p:nvPr>
        </p:nvSpPr>
        <p:spPr>
          <a:noFill/>
        </p:spPr>
        <p:txBody>
          <a:bodyPr anchor="ctr"/>
          <a:lstStyle/>
          <a:p>
            <a:pPr eaLnBrk="1" hangingPunct="1"/>
            <a:r>
              <a:rPr lang="zh-CN" altLang="en-US"/>
              <a:t>带电体的静电能</a:t>
            </a:r>
            <a:r>
              <a:rPr lang="zh-CN" altLang="en-US" i="1"/>
              <a:t> </a:t>
            </a:r>
            <a:r>
              <a:rPr lang="en-US" altLang="zh-CN" i="1"/>
              <a:t>W</a:t>
            </a:r>
            <a:r>
              <a:rPr lang="zh-CN" altLang="en-US"/>
              <a:t>包括了各个电荷元之间的互能和形成每一个电荷元</a:t>
            </a:r>
            <a:r>
              <a:rPr lang="en-US" altLang="zh-CN"/>
              <a:t>d</a:t>
            </a:r>
            <a:r>
              <a:rPr lang="en-US" altLang="zh-CN" i="1"/>
              <a:t>q</a:t>
            </a:r>
            <a:r>
              <a:rPr lang="zh-CN" altLang="en-US"/>
              <a:t>的自能，即形成电荷元</a:t>
            </a:r>
            <a:r>
              <a:rPr lang="en-US" altLang="zh-CN"/>
              <a:t>d</a:t>
            </a:r>
            <a:r>
              <a:rPr lang="en-US" altLang="zh-CN" i="1"/>
              <a:t>q</a:t>
            </a:r>
            <a:r>
              <a:rPr lang="zh-CN" altLang="en-US"/>
              <a:t>时克服电场力所做的功（每个电荷元满足宏观小而微观大的原则，即</a:t>
            </a:r>
            <a:r>
              <a:rPr lang="en-US" altLang="zh-CN"/>
              <a:t>dq</a:t>
            </a:r>
            <a:r>
              <a:rPr lang="zh-CN" altLang="en-US"/>
              <a:t>内有众多的基元电荷，要将这些基元电荷有相隔无限远移至制定位置同样需要克服静电力做功，与之联系的能量就是每个电荷元</a:t>
            </a:r>
            <a:r>
              <a:rPr lang="en-US" altLang="zh-CN"/>
              <a:t>dq</a:t>
            </a:r>
            <a:r>
              <a:rPr lang="zh-CN" altLang="en-US"/>
              <a:t>的自能）．对于离散的点电荷系，各个点电荷已经形成，故求和那个式子中只有电荷系的相互作用能．</a:t>
            </a:r>
          </a:p>
          <a:p>
            <a:pPr eaLnBrk="1" hangingPunct="1"/>
            <a:r>
              <a:rPr lang="zh-CN" altLang="en-US"/>
              <a:t>由于同号电荷相互排斥，故这一能量看认为是维持系统平衡所必需的能量。</a:t>
            </a:r>
          </a:p>
        </p:txBody>
      </p:sp>
      <p:sp>
        <p:nvSpPr>
          <p:cNvPr id="200709" name="灯片编号占位符 3"/>
          <p:cNvSpPr txBox="1">
            <a:spLocks noGrp="1"/>
          </p:cNvSpPr>
          <p:nvPr/>
        </p:nvSpPr>
        <p:spPr bwMode="auto">
          <a:xfrm>
            <a:off x="3883025" y="8685213"/>
            <a:ext cx="29733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lgn="r" eaLnBrk="1" hangingPunct="1">
              <a:spcBef>
                <a:spcPct val="0"/>
              </a:spcBef>
            </a:pPr>
            <a:fld id="{1A07FF4F-2B89-4AB9-8123-977785653C7C}" type="slidenum">
              <a:rPr lang="en-US" altLang="zh-CN"/>
              <a:pPr algn="r" eaLnBrk="1" hangingPunct="1">
                <a:spcBef>
                  <a:spcPct val="0"/>
                </a:spcBef>
              </a:pPr>
              <a:t>142</a:t>
            </a:fld>
            <a:endParaRPr lang="en-US" altLang="zh-CN"/>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幻灯片图像占位符 1"/>
          <p:cNvSpPr>
            <a:spLocks noGrp="1" noRot="1" noChangeAspect="1" noChangeArrowheads="1" noTextEdit="1"/>
          </p:cNvSpPr>
          <p:nvPr>
            <p:ph type="sldImg"/>
          </p:nvPr>
        </p:nvSpPr>
        <p:spPr>
          <a:ln/>
        </p:spPr>
      </p:sp>
      <p:sp>
        <p:nvSpPr>
          <p:cNvPr id="202755" name="备注占位符 2"/>
          <p:cNvSpPr>
            <a:spLocks noGrp="1" noChangeArrowheads="1"/>
          </p:cNvSpPr>
          <p:nvPr>
            <p:ph type="body" idx="1"/>
          </p:nvPr>
        </p:nvSpPr>
        <p:spPr>
          <a:noFill/>
        </p:spPr>
        <p:txBody>
          <a:bodyPr/>
          <a:lstStyle/>
          <a:p>
            <a:endParaRPr lang="zh-CN" altLang="en-US"/>
          </a:p>
        </p:txBody>
      </p:sp>
      <p:sp>
        <p:nvSpPr>
          <p:cNvPr id="202756" name="灯片编号占位符 3"/>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81024C5F-38A7-42E0-BB29-8DD66D98D3F1}" type="slidenum">
              <a:rPr lang="en-US" altLang="zh-CN" smtClean="0"/>
              <a:pPr/>
              <a:t>143</a:t>
            </a:fld>
            <a:endParaRPr lang="en-US" altLang="zh-CN"/>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幻灯片图像占位符 1"/>
          <p:cNvSpPr>
            <a:spLocks noGrp="1" noRot="1" noChangeAspect="1" noChangeArrowheads="1" noTextEdit="1"/>
          </p:cNvSpPr>
          <p:nvPr>
            <p:ph type="sldImg"/>
          </p:nvPr>
        </p:nvSpPr>
        <p:spPr>
          <a:ln/>
        </p:spPr>
      </p:sp>
      <p:sp>
        <p:nvSpPr>
          <p:cNvPr id="208899" name="备注占位符 2"/>
          <p:cNvSpPr>
            <a:spLocks noGrp="1" noChangeArrowheads="1"/>
          </p:cNvSpPr>
          <p:nvPr>
            <p:ph type="body" idx="1"/>
          </p:nvPr>
        </p:nvSpPr>
        <p:spPr>
          <a:noFill/>
        </p:spPr>
        <p:txBody>
          <a:bodyPr/>
          <a:lstStyle/>
          <a:p>
            <a:endParaRPr lang="zh-CN" altLang="en-US"/>
          </a:p>
        </p:txBody>
      </p:sp>
      <p:sp>
        <p:nvSpPr>
          <p:cNvPr id="208900" name="灯片编号占位符 3"/>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4CA9EEE5-E628-460B-BA12-1EFA5A037EA6}" type="slidenum">
              <a:rPr lang="en-US" altLang="zh-CN" smtClean="0"/>
              <a:pPr/>
              <a:t>148</a:t>
            </a:fld>
            <a:endParaRPr lang="en-US" altLang="zh-C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CC7A712A-C381-4576-8401-65CDFE309438}" type="slidenum">
              <a:rPr lang="en-US" altLang="zh-CN" smtClean="0"/>
              <a:pPr/>
              <a:t>33</a:t>
            </a:fld>
            <a:endParaRPr lang="en-US" altLang="zh-CN"/>
          </a:p>
        </p:txBody>
      </p:sp>
      <p:sp>
        <p:nvSpPr>
          <p:cNvPr id="70659" name="Rectangle 7"/>
          <p:cNvSpPr txBox="1">
            <a:spLocks noGrp="1" noChangeArrowheads="1"/>
          </p:cNvSpPr>
          <p:nvPr/>
        </p:nvSpPr>
        <p:spPr bwMode="auto">
          <a:xfrm>
            <a:off x="3883025" y="8685213"/>
            <a:ext cx="29733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lgn="r" eaLnBrk="1" hangingPunct="1">
              <a:spcBef>
                <a:spcPct val="0"/>
              </a:spcBef>
            </a:pPr>
            <a:fld id="{597475E0-7E5C-4E8C-8739-009568AC169A}" type="slidenum">
              <a:rPr lang="en-US" altLang="zh-CN"/>
              <a:pPr algn="r" eaLnBrk="1" hangingPunct="1">
                <a:spcBef>
                  <a:spcPct val="0"/>
                </a:spcBef>
              </a:pPr>
              <a:t>33</a:t>
            </a:fld>
            <a:endParaRPr lang="en-US" altLang="zh-CN"/>
          </a:p>
        </p:txBody>
      </p:sp>
      <p:sp>
        <p:nvSpPr>
          <p:cNvPr id="70660" name="Rectangle 2"/>
          <p:cNvSpPr>
            <a:spLocks noGrp="1" noRot="1" noChangeAspect="1" noChangeArrowheads="1" noTextEdit="1"/>
          </p:cNvSpPr>
          <p:nvPr>
            <p:ph type="sldImg"/>
          </p:nvPr>
        </p:nvSpPr>
        <p:spPr>
          <a:ln/>
        </p:spPr>
      </p:sp>
      <p:sp>
        <p:nvSpPr>
          <p:cNvPr id="70661" name="Rectangle 3"/>
          <p:cNvSpPr>
            <a:spLocks noGrp="1" noChangeArrowheads="1"/>
          </p:cNvSpPr>
          <p:nvPr>
            <p:ph type="body" idx="1"/>
          </p:nvPr>
        </p:nvSpPr>
        <p:spPr>
          <a:noFill/>
        </p:spPr>
        <p:txBody>
          <a:bodyPr anchor="ctr"/>
          <a:lstStyle/>
          <a:p>
            <a:pPr eaLnBrk="1" hangingPunct="1"/>
            <a:r>
              <a:rPr lang="zh-CN" altLang="en-US" b="1">
                <a:solidFill>
                  <a:schemeClr val="accent2"/>
                </a:solidFill>
              </a:rPr>
              <a:t>避雷针：</a:t>
            </a:r>
            <a:r>
              <a:rPr lang="zh-CN" altLang="en-US"/>
              <a:t>当雷雨云接近地面时，在避雷针尖端处面电荷密度甚大，故场强特别大，首先把其周围空气击穿，使来自地面上、并集结于避雷针尖端的感应电荷与雷雨云所带电荷持续中和就不至于积累成足以导致雷击的电荷。</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B4E18F90-08AB-4D75-B7D8-D6B18392BBB4}" type="slidenum">
              <a:rPr lang="en-US" altLang="zh-CN" smtClean="0"/>
              <a:pPr/>
              <a:t>61</a:t>
            </a:fld>
            <a:endParaRPr lang="en-US" altLang="zh-CN"/>
          </a:p>
        </p:txBody>
      </p:sp>
      <p:sp>
        <p:nvSpPr>
          <p:cNvPr id="99331" name="Rectangle 7"/>
          <p:cNvSpPr txBox="1">
            <a:spLocks noGrp="1" noChangeArrowheads="1"/>
          </p:cNvSpPr>
          <p:nvPr/>
        </p:nvSpPr>
        <p:spPr bwMode="auto">
          <a:xfrm>
            <a:off x="3883025" y="8685213"/>
            <a:ext cx="29733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lgn="r" eaLnBrk="1" hangingPunct="1">
              <a:spcBef>
                <a:spcPct val="0"/>
              </a:spcBef>
            </a:pPr>
            <a:fld id="{DEB7687D-00AA-41A6-80BB-C75669503AF7}" type="slidenum">
              <a:rPr lang="en-US" altLang="zh-CN"/>
              <a:pPr algn="r" eaLnBrk="1" hangingPunct="1">
                <a:spcBef>
                  <a:spcPct val="0"/>
                </a:spcBef>
              </a:pPr>
              <a:t>61</a:t>
            </a:fld>
            <a:endParaRPr lang="en-US" altLang="zh-CN"/>
          </a:p>
        </p:txBody>
      </p:sp>
      <p:sp>
        <p:nvSpPr>
          <p:cNvPr id="99332" name="Rectangle 2"/>
          <p:cNvSpPr>
            <a:spLocks noGrp="1" noRot="1" noChangeAspect="1" noChangeArrowheads="1" noTextEdit="1"/>
          </p:cNvSpPr>
          <p:nvPr>
            <p:ph type="sldImg"/>
          </p:nvPr>
        </p:nvSpPr>
        <p:spPr>
          <a:ln/>
        </p:spPr>
      </p:sp>
      <p:sp>
        <p:nvSpPr>
          <p:cNvPr id="99333" name="Rectangle 3"/>
          <p:cNvSpPr>
            <a:spLocks noGrp="1" noChangeArrowheads="1"/>
          </p:cNvSpPr>
          <p:nvPr>
            <p:ph type="body" idx="1"/>
          </p:nvPr>
        </p:nvSpPr>
        <p:spPr>
          <a:noFill/>
        </p:spPr>
        <p:txBody>
          <a:bodyPr anchor="ctr"/>
          <a:lstStyle/>
          <a:p>
            <a:pPr eaLnBrk="1" hangingPunct="1"/>
            <a:r>
              <a:rPr lang="zh-CN" altLang="en-US" b="1"/>
              <a:t>目的：导体静电感应的感生电荷的计算及其电场电势的计算。</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EC630D2F-4D70-460D-9388-0EEDF3406C4E}" type="slidenum">
              <a:rPr lang="en-US" altLang="zh-CN" smtClean="0"/>
              <a:pPr/>
              <a:t>62</a:t>
            </a:fld>
            <a:endParaRPr lang="en-US" altLang="zh-CN"/>
          </a:p>
        </p:txBody>
      </p:sp>
      <p:sp>
        <p:nvSpPr>
          <p:cNvPr id="101379" name="幻灯片图像占位符 1"/>
          <p:cNvSpPr>
            <a:spLocks noGrp="1" noRot="1" noChangeAspect="1" noChangeArrowheads="1" noTextEdit="1"/>
          </p:cNvSpPr>
          <p:nvPr>
            <p:ph type="sldImg"/>
          </p:nvPr>
        </p:nvSpPr>
        <p:spPr>
          <a:ln/>
        </p:spPr>
      </p:sp>
      <p:sp>
        <p:nvSpPr>
          <p:cNvPr id="101380" name="备注占位符 2"/>
          <p:cNvSpPr>
            <a:spLocks noGrp="1" noChangeArrowheads="1"/>
          </p:cNvSpPr>
          <p:nvPr>
            <p:ph type="body" idx="1"/>
          </p:nvPr>
        </p:nvSpPr>
        <p:spPr>
          <a:noFill/>
        </p:spPr>
        <p:txBody>
          <a:bodyPr anchor="ctr"/>
          <a:lstStyle/>
          <a:p>
            <a:pPr eaLnBrk="1" hangingPunct="1"/>
            <a:endParaRPr lang="zh-CN" altLang="zh-CN"/>
          </a:p>
        </p:txBody>
      </p:sp>
      <p:sp>
        <p:nvSpPr>
          <p:cNvPr id="101381" name="灯片编号占位符 3"/>
          <p:cNvSpPr txBox="1">
            <a:spLocks noGrp="1"/>
          </p:cNvSpPr>
          <p:nvPr/>
        </p:nvSpPr>
        <p:spPr bwMode="auto">
          <a:xfrm>
            <a:off x="3883025" y="8685213"/>
            <a:ext cx="29733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lgn="r" eaLnBrk="1" hangingPunct="1">
              <a:spcBef>
                <a:spcPct val="0"/>
              </a:spcBef>
            </a:pPr>
            <a:fld id="{76D4794A-CB6E-4B63-98FD-42715DAC0CB3}" type="slidenum">
              <a:rPr lang="en-US" altLang="zh-CN"/>
              <a:pPr algn="r" eaLnBrk="1" hangingPunct="1">
                <a:spcBef>
                  <a:spcPct val="0"/>
                </a:spcBef>
              </a:pPr>
              <a:t>62</a:t>
            </a:fld>
            <a:endParaRPr lang="en-US" altLang="zh-C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幻灯片图像占位符 1"/>
          <p:cNvSpPr>
            <a:spLocks noGrp="1" noRot="1" noChangeAspect="1" noChangeArrowheads="1" noTextEdit="1"/>
          </p:cNvSpPr>
          <p:nvPr>
            <p:ph type="sldImg"/>
          </p:nvPr>
        </p:nvSpPr>
        <p:spPr>
          <a:ln/>
        </p:spPr>
      </p:sp>
      <p:sp>
        <p:nvSpPr>
          <p:cNvPr id="116739" name="备注占位符 2"/>
          <p:cNvSpPr>
            <a:spLocks noGrp="1" noChangeArrowheads="1"/>
          </p:cNvSpPr>
          <p:nvPr>
            <p:ph type="body" idx="1"/>
          </p:nvPr>
        </p:nvSpPr>
        <p:spPr>
          <a:noFill/>
        </p:spPr>
        <p:txBody>
          <a:bodyPr/>
          <a:lstStyle/>
          <a:p>
            <a:endParaRPr lang="zh-CN" altLang="en-US"/>
          </a:p>
        </p:txBody>
      </p:sp>
      <p:sp>
        <p:nvSpPr>
          <p:cNvPr id="116740" name="灯片编号占位符 3"/>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DB2EDA1D-47AF-4201-B5BF-4A26CD47D80F}" type="slidenum">
              <a:rPr lang="en-US" altLang="zh-CN" smtClean="0"/>
              <a:pPr/>
              <a:t>76</a:t>
            </a:fld>
            <a:endParaRPr lang="en-US" altLang="zh-C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A34DE26E-8A24-4DD9-921E-D0D8A89A59EC}" type="slidenum">
              <a:rPr lang="en-US" altLang="zh-CN" smtClean="0"/>
              <a:pPr/>
              <a:t>81</a:t>
            </a:fld>
            <a:endParaRPr lang="en-US" altLang="zh-CN"/>
          </a:p>
        </p:txBody>
      </p:sp>
      <p:sp>
        <p:nvSpPr>
          <p:cNvPr id="122883" name="Rectangle 2"/>
          <p:cNvSpPr>
            <a:spLocks noGrp="1" noRot="1" noChangeAspect="1" noChangeArrowheads="1" noTextEdit="1"/>
          </p:cNvSpPr>
          <p:nvPr>
            <p:ph type="sldImg"/>
          </p:nvPr>
        </p:nvSpPr>
        <p:spPr>
          <a:ln/>
        </p:spPr>
      </p:sp>
      <p:sp>
        <p:nvSpPr>
          <p:cNvPr id="122884" name="Rectangle 3"/>
          <p:cNvSpPr>
            <a:spLocks noGrp="1" noChangeArrowheads="1"/>
          </p:cNvSpPr>
          <p:nvPr>
            <p:ph type="body" idx="1"/>
          </p:nvPr>
        </p:nvSpPr>
        <p:spPr>
          <a:noFill/>
        </p:spPr>
        <p:txBody>
          <a:bodyPr/>
          <a:lstStyle/>
          <a:p>
            <a:pPr eaLnBrk="1" hangingPunct="1"/>
            <a:endParaRPr lang="zh-CN" altLang="zh-CN"/>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0AB8AC0D-C623-41D2-BB6C-CAEBBB462323}" type="slidenum">
              <a:rPr lang="en-US" altLang="zh-CN" smtClean="0"/>
              <a:pPr/>
              <a:t>86</a:t>
            </a:fld>
            <a:endParaRPr lang="en-US" altLang="zh-CN"/>
          </a:p>
        </p:txBody>
      </p:sp>
      <p:sp>
        <p:nvSpPr>
          <p:cNvPr id="129027" name="Rectangle 2"/>
          <p:cNvSpPr>
            <a:spLocks noGrp="1" noRot="1" noChangeAspect="1" noChangeArrowheads="1" noTextEdit="1"/>
          </p:cNvSpPr>
          <p:nvPr>
            <p:ph type="sldImg"/>
          </p:nvPr>
        </p:nvSpPr>
        <p:spPr>
          <a:ln/>
        </p:spPr>
      </p:sp>
      <p:sp>
        <p:nvSpPr>
          <p:cNvPr id="129028" name="Rectangle 3"/>
          <p:cNvSpPr>
            <a:spLocks noGrp="1" noChangeArrowheads="1"/>
          </p:cNvSpPr>
          <p:nvPr>
            <p:ph type="body" idx="1"/>
          </p:nvPr>
        </p:nvSpPr>
        <p:spPr>
          <a:noFill/>
        </p:spPr>
        <p:txBody>
          <a:bodyPr/>
          <a:lstStyle/>
          <a:p>
            <a:pPr eaLnBrk="1" hangingPunct="1"/>
            <a:endParaRPr lang="zh-CN" altLang="zh-C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50F98EBD-7A01-452D-BD75-3D3B0AB03EBD}" type="slidenum">
              <a:rPr lang="en-US" altLang="zh-CN" smtClean="0"/>
              <a:pPr/>
              <a:t>87</a:t>
            </a:fld>
            <a:endParaRPr lang="en-US" altLang="zh-CN"/>
          </a:p>
        </p:txBody>
      </p:sp>
      <p:sp>
        <p:nvSpPr>
          <p:cNvPr id="131075" name="Rectangle 2"/>
          <p:cNvSpPr>
            <a:spLocks noGrp="1" noRot="1" noChangeAspect="1" noChangeArrowheads="1" noTextEdit="1"/>
          </p:cNvSpPr>
          <p:nvPr>
            <p:ph type="sldImg"/>
          </p:nvPr>
        </p:nvSpPr>
        <p:spPr>
          <a:ln/>
        </p:spPr>
      </p:sp>
      <p:sp>
        <p:nvSpPr>
          <p:cNvPr id="131076" name="Rectangle 3"/>
          <p:cNvSpPr>
            <a:spLocks noGrp="1" noChangeArrowheads="1"/>
          </p:cNvSpPr>
          <p:nvPr>
            <p:ph type="body" idx="1"/>
          </p:nvPr>
        </p:nvSpPr>
        <p:spPr>
          <a:noFill/>
        </p:spPr>
        <p:txBody>
          <a:bodyPr/>
          <a:lstStyle/>
          <a:p>
            <a:pPr eaLnBrk="1" hangingPunct="1"/>
            <a:endParaRPr lang="zh-CN" altLang="zh-C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3D9B72-7F08-4515-87C2-A88A781FCDC2}"/>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476B8DA-7A9E-4596-BE87-C435177FF4F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Rectangle 4">
            <a:extLst>
              <a:ext uri="{FF2B5EF4-FFF2-40B4-BE49-F238E27FC236}">
                <a16:creationId xmlns:a16="http://schemas.microsoft.com/office/drawing/2014/main" id="{14C43FEF-03A7-40D5-AC1C-4AE3485378A7}"/>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2D07C92E-16D5-4B19-9798-A60BFD74217D}"/>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BF28CC7A-9240-4425-A5E1-53289297468D}"/>
              </a:ext>
            </a:extLst>
          </p:cNvPr>
          <p:cNvSpPr>
            <a:spLocks noGrp="1" noChangeArrowheads="1"/>
          </p:cNvSpPr>
          <p:nvPr>
            <p:ph type="sldNum" sz="quarter" idx="12"/>
          </p:nvPr>
        </p:nvSpPr>
        <p:spPr>
          <a:ln/>
        </p:spPr>
        <p:txBody>
          <a:bodyPr/>
          <a:lstStyle>
            <a:lvl1pPr>
              <a:defRPr/>
            </a:lvl1pPr>
          </a:lstStyle>
          <a:p>
            <a:pPr>
              <a:defRPr/>
            </a:pPr>
            <a:fld id="{064C7AE6-924C-4A23-BF64-3640964409E4}" type="slidenum">
              <a:rPr lang="en-US" altLang="zh-CN"/>
              <a:pPr>
                <a:defRPr/>
              </a:pPr>
              <a:t>‹#›</a:t>
            </a:fld>
            <a:endParaRPr lang="en-US" altLang="zh-CN"/>
          </a:p>
        </p:txBody>
      </p:sp>
    </p:spTree>
    <p:extLst>
      <p:ext uri="{BB962C8B-B14F-4D97-AF65-F5344CB8AC3E}">
        <p14:creationId xmlns:p14="http://schemas.microsoft.com/office/powerpoint/2010/main" val="14531267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BB6415-3E35-4344-9A09-48EC3F091D8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3366AB7-FEE3-4700-8BA4-CE815754E463}"/>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14C43FEF-03A7-40D5-AC1C-4AE3485378A7}"/>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2D07C92E-16D5-4B19-9798-A60BFD74217D}"/>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BF28CC7A-9240-4425-A5E1-53289297468D}"/>
              </a:ext>
            </a:extLst>
          </p:cNvPr>
          <p:cNvSpPr>
            <a:spLocks noGrp="1" noChangeArrowheads="1"/>
          </p:cNvSpPr>
          <p:nvPr>
            <p:ph type="sldNum" sz="quarter" idx="12"/>
          </p:nvPr>
        </p:nvSpPr>
        <p:spPr>
          <a:ln/>
        </p:spPr>
        <p:txBody>
          <a:bodyPr/>
          <a:lstStyle>
            <a:lvl1pPr>
              <a:defRPr/>
            </a:lvl1pPr>
          </a:lstStyle>
          <a:p>
            <a:pPr>
              <a:defRPr/>
            </a:pPr>
            <a:fld id="{78F9F9AA-BE3E-4B99-9C15-84D97654B91D}" type="slidenum">
              <a:rPr lang="en-US" altLang="zh-CN"/>
              <a:pPr>
                <a:defRPr/>
              </a:pPr>
              <a:t>‹#›</a:t>
            </a:fld>
            <a:endParaRPr lang="en-US" altLang="zh-CN"/>
          </a:p>
        </p:txBody>
      </p:sp>
    </p:spTree>
    <p:extLst>
      <p:ext uri="{BB962C8B-B14F-4D97-AF65-F5344CB8AC3E}">
        <p14:creationId xmlns:p14="http://schemas.microsoft.com/office/powerpoint/2010/main" val="1734415326"/>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25818B-037A-44FD-9BDB-E1788D9E609F}"/>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9FA26FE-050B-47B9-B7DE-4A5A1E8A8BB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5AEA51EE-EC2C-48C3-93FF-089756E0037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Tree>
    <p:extLst>
      <p:ext uri="{BB962C8B-B14F-4D97-AF65-F5344CB8AC3E}">
        <p14:creationId xmlns:p14="http://schemas.microsoft.com/office/powerpoint/2010/main" val="146538220"/>
      </p:ext>
    </p:extLst>
  </p:cSld>
  <p:clrMapOvr>
    <a:masterClrMapping/>
  </p:clrMapOvr>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8D061D-19C3-4D6E-94D1-7B71D823D2CD}"/>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4F16FE5-455C-4A0C-BFF5-9373F441F4A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a:extLst>
              <a:ext uri="{FF2B5EF4-FFF2-40B4-BE49-F238E27FC236}">
                <a16:creationId xmlns:a16="http://schemas.microsoft.com/office/drawing/2014/main" id="{009AEEB6-790A-4AFA-BCA9-014130A765A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Tree>
    <p:extLst>
      <p:ext uri="{BB962C8B-B14F-4D97-AF65-F5344CB8AC3E}">
        <p14:creationId xmlns:p14="http://schemas.microsoft.com/office/powerpoint/2010/main" val="3363614268"/>
      </p:ext>
    </p:extLst>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2972ED-02C5-4BA9-AF6A-ECE715BB101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68AE7BD-D91C-4C05-BB38-3FB373304BEB}"/>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463838056"/>
      </p:ext>
    </p:extLst>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4F66C2F-638E-411C-B7DB-FBE1716AE2CA}"/>
              </a:ext>
            </a:extLst>
          </p:cNvPr>
          <p:cNvSpPr>
            <a:spLocks noGrp="1"/>
          </p:cNvSpPr>
          <p:nvPr>
            <p:ph type="title" orient="vert"/>
          </p:nvPr>
        </p:nvSpPr>
        <p:spPr>
          <a:xfrm>
            <a:off x="6573838" y="304800"/>
            <a:ext cx="2001837" cy="5867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7FCA54B-4243-4313-81F1-6AC5A68DA610}"/>
              </a:ext>
            </a:extLst>
          </p:cNvPr>
          <p:cNvSpPr>
            <a:spLocks noGrp="1"/>
          </p:cNvSpPr>
          <p:nvPr>
            <p:ph type="body" orient="vert" idx="1"/>
          </p:nvPr>
        </p:nvSpPr>
        <p:spPr>
          <a:xfrm>
            <a:off x="566738" y="304800"/>
            <a:ext cx="5854700" cy="5867400"/>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666949134"/>
      </p:ext>
    </p:extLst>
  </p:cSld>
  <p:clrMapOvr>
    <a:masterClrMapping/>
  </p:clrMapOvr>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52D480-9BFF-4768-9541-FDDEA3BBFC03}"/>
              </a:ext>
            </a:extLst>
          </p:cNvPr>
          <p:cNvSpPr>
            <a:spLocks noGrp="1"/>
          </p:cNvSpPr>
          <p:nvPr>
            <p:ph type="ctrTitle"/>
          </p:nvPr>
        </p:nvSpPr>
        <p:spPr>
          <a:xfrm>
            <a:off x="1143000" y="1122363"/>
            <a:ext cx="6858000" cy="2387600"/>
          </a:xfrm>
          <a:prstGeom prst="rect">
            <a:avLst/>
          </a:prstGeo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1DA2BB5F-D747-4DD3-B90A-E2138D1906A1}"/>
              </a:ext>
            </a:extLst>
          </p:cNvPr>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Rectangle 6">
            <a:extLst>
              <a:ext uri="{FF2B5EF4-FFF2-40B4-BE49-F238E27FC236}">
                <a16:creationId xmlns:a16="http://schemas.microsoft.com/office/drawing/2014/main" id="{F1109A7A-B0EE-40D2-8B24-437B0B185B29}"/>
              </a:ext>
            </a:extLst>
          </p:cNvPr>
          <p:cNvSpPr>
            <a:spLocks noGrp="1" noChangeArrowheads="1"/>
          </p:cNvSpPr>
          <p:nvPr>
            <p:ph type="sldNum" sz="quarter" idx="10"/>
          </p:nvPr>
        </p:nvSpPr>
        <p:spPr>
          <a:ln/>
        </p:spPr>
        <p:txBody>
          <a:bodyPr/>
          <a:lstStyle>
            <a:lvl1pPr>
              <a:defRPr/>
            </a:lvl1pPr>
          </a:lstStyle>
          <a:p>
            <a:pPr>
              <a:defRPr/>
            </a:pPr>
            <a:fld id="{9B921AC5-E658-475B-92EC-128D51FC9AD2}" type="slidenum">
              <a:rPr lang="en-US" altLang="zh-CN"/>
              <a:pPr>
                <a:defRPr/>
              </a:pPr>
              <a:t>‹#›</a:t>
            </a:fld>
            <a:endParaRPr lang="en-US" altLang="zh-CN"/>
          </a:p>
        </p:txBody>
      </p:sp>
    </p:spTree>
    <p:extLst>
      <p:ext uri="{BB962C8B-B14F-4D97-AF65-F5344CB8AC3E}">
        <p14:creationId xmlns:p14="http://schemas.microsoft.com/office/powerpoint/2010/main" val="2670002816"/>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2F73F7-42BB-4DC1-9C05-60488B845E4E}"/>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2F5814C-E7F6-4F1E-9D47-F5A3F791CE5E}"/>
              </a:ext>
            </a:extLst>
          </p:cNvPr>
          <p:cNvSpPr>
            <a:spLocks noGrp="1"/>
          </p:cNvSpPr>
          <p:nvPr>
            <p:ph idx="1"/>
          </p:nvPr>
        </p:nvSpPr>
        <p:spPr>
          <a:xfrm>
            <a:off x="628650" y="1825625"/>
            <a:ext cx="7886700" cy="435133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6">
            <a:extLst>
              <a:ext uri="{FF2B5EF4-FFF2-40B4-BE49-F238E27FC236}">
                <a16:creationId xmlns:a16="http://schemas.microsoft.com/office/drawing/2014/main" id="{F1109A7A-B0EE-40D2-8B24-437B0B185B29}"/>
              </a:ext>
            </a:extLst>
          </p:cNvPr>
          <p:cNvSpPr>
            <a:spLocks noGrp="1" noChangeArrowheads="1"/>
          </p:cNvSpPr>
          <p:nvPr>
            <p:ph type="sldNum" sz="quarter" idx="10"/>
          </p:nvPr>
        </p:nvSpPr>
        <p:spPr>
          <a:ln/>
        </p:spPr>
        <p:txBody>
          <a:bodyPr/>
          <a:lstStyle>
            <a:lvl1pPr>
              <a:defRPr/>
            </a:lvl1pPr>
          </a:lstStyle>
          <a:p>
            <a:pPr>
              <a:defRPr/>
            </a:pPr>
            <a:fld id="{0186A04F-FF61-4E60-B08C-EF0A15A2F7A5}" type="slidenum">
              <a:rPr lang="en-US" altLang="zh-CN"/>
              <a:pPr>
                <a:defRPr/>
              </a:pPr>
              <a:t>‹#›</a:t>
            </a:fld>
            <a:endParaRPr lang="en-US" altLang="zh-CN"/>
          </a:p>
        </p:txBody>
      </p:sp>
    </p:spTree>
    <p:extLst>
      <p:ext uri="{BB962C8B-B14F-4D97-AF65-F5344CB8AC3E}">
        <p14:creationId xmlns:p14="http://schemas.microsoft.com/office/powerpoint/2010/main" val="903241286"/>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E36BC6-8EC1-4D53-B3E5-8C0D6025F710}"/>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8692875-BE29-40C9-8230-1636231C30E3}"/>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编辑母版文本样式</a:t>
            </a:r>
          </a:p>
        </p:txBody>
      </p:sp>
      <p:sp>
        <p:nvSpPr>
          <p:cNvPr id="4" name="Rectangle 6">
            <a:extLst>
              <a:ext uri="{FF2B5EF4-FFF2-40B4-BE49-F238E27FC236}">
                <a16:creationId xmlns:a16="http://schemas.microsoft.com/office/drawing/2014/main" id="{F1109A7A-B0EE-40D2-8B24-437B0B185B29}"/>
              </a:ext>
            </a:extLst>
          </p:cNvPr>
          <p:cNvSpPr>
            <a:spLocks noGrp="1" noChangeArrowheads="1"/>
          </p:cNvSpPr>
          <p:nvPr>
            <p:ph type="sldNum" sz="quarter" idx="10"/>
          </p:nvPr>
        </p:nvSpPr>
        <p:spPr>
          <a:ln/>
        </p:spPr>
        <p:txBody>
          <a:bodyPr/>
          <a:lstStyle>
            <a:lvl1pPr>
              <a:defRPr/>
            </a:lvl1pPr>
          </a:lstStyle>
          <a:p>
            <a:pPr>
              <a:defRPr/>
            </a:pPr>
            <a:fld id="{26E50398-A80E-4519-8C46-0E6D3C4A4D11}" type="slidenum">
              <a:rPr lang="en-US" altLang="zh-CN"/>
              <a:pPr>
                <a:defRPr/>
              </a:pPr>
              <a:t>‹#›</a:t>
            </a:fld>
            <a:endParaRPr lang="en-US" altLang="zh-CN"/>
          </a:p>
        </p:txBody>
      </p:sp>
    </p:spTree>
    <p:extLst>
      <p:ext uri="{BB962C8B-B14F-4D97-AF65-F5344CB8AC3E}">
        <p14:creationId xmlns:p14="http://schemas.microsoft.com/office/powerpoint/2010/main" val="477885486"/>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EF582F-3BAF-4653-8ACD-EFF3099B39E8}"/>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2258F69-5EAD-4BF5-9A7B-3D6DDF9AFD90}"/>
              </a:ext>
            </a:extLst>
          </p:cNvPr>
          <p:cNvSpPr>
            <a:spLocks noGrp="1"/>
          </p:cNvSpPr>
          <p:nvPr>
            <p:ph sz="half" idx="1"/>
          </p:nvPr>
        </p:nvSpPr>
        <p:spPr>
          <a:xfrm>
            <a:off x="628650" y="1825625"/>
            <a:ext cx="3867150" cy="435133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CF5AC7D5-0DEA-43AA-8900-7EB4A1256AD3}"/>
              </a:ext>
            </a:extLst>
          </p:cNvPr>
          <p:cNvSpPr>
            <a:spLocks noGrp="1"/>
          </p:cNvSpPr>
          <p:nvPr>
            <p:ph sz="half" idx="2"/>
          </p:nvPr>
        </p:nvSpPr>
        <p:spPr>
          <a:xfrm>
            <a:off x="4648200" y="1825625"/>
            <a:ext cx="3867150" cy="435133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6">
            <a:extLst>
              <a:ext uri="{FF2B5EF4-FFF2-40B4-BE49-F238E27FC236}">
                <a16:creationId xmlns:a16="http://schemas.microsoft.com/office/drawing/2014/main" id="{F1109A7A-B0EE-40D2-8B24-437B0B185B29}"/>
              </a:ext>
            </a:extLst>
          </p:cNvPr>
          <p:cNvSpPr>
            <a:spLocks noGrp="1" noChangeArrowheads="1"/>
          </p:cNvSpPr>
          <p:nvPr>
            <p:ph type="sldNum" sz="quarter" idx="10"/>
          </p:nvPr>
        </p:nvSpPr>
        <p:spPr>
          <a:ln/>
        </p:spPr>
        <p:txBody>
          <a:bodyPr/>
          <a:lstStyle>
            <a:lvl1pPr>
              <a:defRPr/>
            </a:lvl1pPr>
          </a:lstStyle>
          <a:p>
            <a:pPr>
              <a:defRPr/>
            </a:pPr>
            <a:fld id="{A1CD7864-4EBF-47A4-998C-B746C5C5EB23}" type="slidenum">
              <a:rPr lang="en-US" altLang="zh-CN"/>
              <a:pPr>
                <a:defRPr/>
              </a:pPr>
              <a:t>‹#›</a:t>
            </a:fld>
            <a:endParaRPr lang="en-US" altLang="zh-CN"/>
          </a:p>
        </p:txBody>
      </p:sp>
    </p:spTree>
    <p:extLst>
      <p:ext uri="{BB962C8B-B14F-4D97-AF65-F5344CB8AC3E}">
        <p14:creationId xmlns:p14="http://schemas.microsoft.com/office/powerpoint/2010/main" val="368125988"/>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3418C7-4EC2-4C28-A1D2-5B9E2C42C118}"/>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3B6BED3-0678-4244-9944-F47CDE4B2389}"/>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759CD983-397C-49B9-BDCE-248B9F492940}"/>
              </a:ext>
            </a:extLst>
          </p:cNvPr>
          <p:cNvSpPr>
            <a:spLocks noGrp="1"/>
          </p:cNvSpPr>
          <p:nvPr>
            <p:ph sz="half" idx="2"/>
          </p:nvPr>
        </p:nvSpPr>
        <p:spPr>
          <a:xfrm>
            <a:off x="630238" y="2505075"/>
            <a:ext cx="3868737" cy="368458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0EB16197-60F3-4817-A104-9603EA4806E0}"/>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F0097819-0A84-44CA-9DA7-E2CE5DB67AF2}"/>
              </a:ext>
            </a:extLst>
          </p:cNvPr>
          <p:cNvSpPr>
            <a:spLocks noGrp="1"/>
          </p:cNvSpPr>
          <p:nvPr>
            <p:ph sz="quarter" idx="4"/>
          </p:nvPr>
        </p:nvSpPr>
        <p:spPr>
          <a:xfrm>
            <a:off x="4629150" y="2505075"/>
            <a:ext cx="3887788" cy="368458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6">
            <a:extLst>
              <a:ext uri="{FF2B5EF4-FFF2-40B4-BE49-F238E27FC236}">
                <a16:creationId xmlns:a16="http://schemas.microsoft.com/office/drawing/2014/main" id="{F1109A7A-B0EE-40D2-8B24-437B0B185B29}"/>
              </a:ext>
            </a:extLst>
          </p:cNvPr>
          <p:cNvSpPr>
            <a:spLocks noGrp="1" noChangeArrowheads="1"/>
          </p:cNvSpPr>
          <p:nvPr>
            <p:ph type="sldNum" sz="quarter" idx="10"/>
          </p:nvPr>
        </p:nvSpPr>
        <p:spPr>
          <a:ln/>
        </p:spPr>
        <p:txBody>
          <a:bodyPr/>
          <a:lstStyle>
            <a:lvl1pPr>
              <a:defRPr/>
            </a:lvl1pPr>
          </a:lstStyle>
          <a:p>
            <a:pPr>
              <a:defRPr/>
            </a:pPr>
            <a:fld id="{002C5F03-7327-491F-91E6-F606448CC8DA}" type="slidenum">
              <a:rPr lang="en-US" altLang="zh-CN"/>
              <a:pPr>
                <a:defRPr/>
              </a:pPr>
              <a:t>‹#›</a:t>
            </a:fld>
            <a:endParaRPr lang="en-US" altLang="zh-CN"/>
          </a:p>
        </p:txBody>
      </p:sp>
    </p:spTree>
    <p:extLst>
      <p:ext uri="{BB962C8B-B14F-4D97-AF65-F5344CB8AC3E}">
        <p14:creationId xmlns:p14="http://schemas.microsoft.com/office/powerpoint/2010/main" val="623155854"/>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9E47A0A-1BEF-4B97-9792-B99B0A09B66C}"/>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Rectangle 6">
            <a:extLst>
              <a:ext uri="{FF2B5EF4-FFF2-40B4-BE49-F238E27FC236}">
                <a16:creationId xmlns:a16="http://schemas.microsoft.com/office/drawing/2014/main" id="{F1109A7A-B0EE-40D2-8B24-437B0B185B29}"/>
              </a:ext>
            </a:extLst>
          </p:cNvPr>
          <p:cNvSpPr>
            <a:spLocks noGrp="1" noChangeArrowheads="1"/>
          </p:cNvSpPr>
          <p:nvPr>
            <p:ph type="sldNum" sz="quarter" idx="10"/>
          </p:nvPr>
        </p:nvSpPr>
        <p:spPr>
          <a:ln/>
        </p:spPr>
        <p:txBody>
          <a:bodyPr/>
          <a:lstStyle>
            <a:lvl1pPr>
              <a:defRPr/>
            </a:lvl1pPr>
          </a:lstStyle>
          <a:p>
            <a:pPr>
              <a:defRPr/>
            </a:pPr>
            <a:fld id="{A61D14F3-E279-4AB6-91F1-6CA65C60CFEF}" type="slidenum">
              <a:rPr lang="en-US" altLang="zh-CN"/>
              <a:pPr>
                <a:defRPr/>
              </a:pPr>
              <a:t>‹#›</a:t>
            </a:fld>
            <a:endParaRPr lang="en-US" altLang="zh-CN"/>
          </a:p>
        </p:txBody>
      </p:sp>
    </p:spTree>
    <p:extLst>
      <p:ext uri="{BB962C8B-B14F-4D97-AF65-F5344CB8AC3E}">
        <p14:creationId xmlns:p14="http://schemas.microsoft.com/office/powerpoint/2010/main" val="28044247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224BF0C-B5A4-49B0-97E6-D4A7021C7E16}"/>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C4585B0-A603-467A-AE18-AA0445DED38B}"/>
              </a:ext>
            </a:extLst>
          </p:cNvPr>
          <p:cNvSpPr>
            <a:spLocks noGrp="1"/>
          </p:cNvSpPr>
          <p:nvPr>
            <p:ph type="body" orient="vert" idx="1"/>
          </p:nvPr>
        </p:nvSpPr>
        <p:spPr>
          <a:xfrm>
            <a:off x="457200" y="274638"/>
            <a:ext cx="6019800" cy="5851525"/>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14C43FEF-03A7-40D5-AC1C-4AE3485378A7}"/>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2D07C92E-16D5-4B19-9798-A60BFD74217D}"/>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BF28CC7A-9240-4425-A5E1-53289297468D}"/>
              </a:ext>
            </a:extLst>
          </p:cNvPr>
          <p:cNvSpPr>
            <a:spLocks noGrp="1" noChangeArrowheads="1"/>
          </p:cNvSpPr>
          <p:nvPr>
            <p:ph type="sldNum" sz="quarter" idx="12"/>
          </p:nvPr>
        </p:nvSpPr>
        <p:spPr>
          <a:ln/>
        </p:spPr>
        <p:txBody>
          <a:bodyPr/>
          <a:lstStyle>
            <a:lvl1pPr>
              <a:defRPr/>
            </a:lvl1pPr>
          </a:lstStyle>
          <a:p>
            <a:pPr>
              <a:defRPr/>
            </a:pPr>
            <a:fld id="{0B8AECB2-A9BE-4BC1-AF50-C305E91ED607}" type="slidenum">
              <a:rPr lang="en-US" altLang="zh-CN"/>
              <a:pPr>
                <a:defRPr/>
              </a:pPr>
              <a:t>‹#›</a:t>
            </a:fld>
            <a:endParaRPr lang="en-US" altLang="zh-CN"/>
          </a:p>
        </p:txBody>
      </p:sp>
    </p:spTree>
    <p:extLst>
      <p:ext uri="{BB962C8B-B14F-4D97-AF65-F5344CB8AC3E}">
        <p14:creationId xmlns:p14="http://schemas.microsoft.com/office/powerpoint/2010/main" val="2105139621"/>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6">
            <a:extLst>
              <a:ext uri="{FF2B5EF4-FFF2-40B4-BE49-F238E27FC236}">
                <a16:creationId xmlns:a16="http://schemas.microsoft.com/office/drawing/2014/main" id="{F1109A7A-B0EE-40D2-8B24-437B0B185B29}"/>
              </a:ext>
            </a:extLst>
          </p:cNvPr>
          <p:cNvSpPr>
            <a:spLocks noGrp="1" noChangeArrowheads="1"/>
          </p:cNvSpPr>
          <p:nvPr>
            <p:ph type="sldNum" sz="quarter" idx="10"/>
          </p:nvPr>
        </p:nvSpPr>
        <p:spPr>
          <a:ln/>
        </p:spPr>
        <p:txBody>
          <a:bodyPr/>
          <a:lstStyle>
            <a:lvl1pPr>
              <a:defRPr/>
            </a:lvl1pPr>
          </a:lstStyle>
          <a:p>
            <a:pPr>
              <a:defRPr/>
            </a:pPr>
            <a:fld id="{08FB3F2F-077D-4A59-8E2D-50FFEABCDF5E}" type="slidenum">
              <a:rPr lang="en-US" altLang="zh-CN"/>
              <a:pPr>
                <a:defRPr/>
              </a:pPr>
              <a:t>‹#›</a:t>
            </a:fld>
            <a:endParaRPr lang="en-US" altLang="zh-CN"/>
          </a:p>
        </p:txBody>
      </p:sp>
    </p:spTree>
    <p:extLst>
      <p:ext uri="{BB962C8B-B14F-4D97-AF65-F5344CB8AC3E}">
        <p14:creationId xmlns:p14="http://schemas.microsoft.com/office/powerpoint/2010/main" val="3809255829"/>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BD90D0-82A8-448D-AE9B-1F630E90619C}"/>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D958ED6-AA30-4C01-B17D-702AA9E2E909}"/>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D05A2033-AF08-49E1-BFEA-B01691238AEB}"/>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Rectangle 6">
            <a:extLst>
              <a:ext uri="{FF2B5EF4-FFF2-40B4-BE49-F238E27FC236}">
                <a16:creationId xmlns:a16="http://schemas.microsoft.com/office/drawing/2014/main" id="{F1109A7A-B0EE-40D2-8B24-437B0B185B29}"/>
              </a:ext>
            </a:extLst>
          </p:cNvPr>
          <p:cNvSpPr>
            <a:spLocks noGrp="1" noChangeArrowheads="1"/>
          </p:cNvSpPr>
          <p:nvPr>
            <p:ph type="sldNum" sz="quarter" idx="10"/>
          </p:nvPr>
        </p:nvSpPr>
        <p:spPr>
          <a:ln/>
        </p:spPr>
        <p:txBody>
          <a:bodyPr/>
          <a:lstStyle>
            <a:lvl1pPr>
              <a:defRPr/>
            </a:lvl1pPr>
          </a:lstStyle>
          <a:p>
            <a:pPr>
              <a:defRPr/>
            </a:pPr>
            <a:fld id="{6DEF6C3F-A479-4C35-A662-1A47CE9676E1}" type="slidenum">
              <a:rPr lang="en-US" altLang="zh-CN"/>
              <a:pPr>
                <a:defRPr/>
              </a:pPr>
              <a:t>‹#›</a:t>
            </a:fld>
            <a:endParaRPr lang="en-US" altLang="zh-CN"/>
          </a:p>
        </p:txBody>
      </p:sp>
    </p:spTree>
    <p:extLst>
      <p:ext uri="{BB962C8B-B14F-4D97-AF65-F5344CB8AC3E}">
        <p14:creationId xmlns:p14="http://schemas.microsoft.com/office/powerpoint/2010/main" val="117747958"/>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19EAAC-A153-4BE0-BAD9-1D9CB24A5E24}"/>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F2BD95B-72D0-4D52-BB23-41CA308323C6}"/>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a:extLst>
              <a:ext uri="{FF2B5EF4-FFF2-40B4-BE49-F238E27FC236}">
                <a16:creationId xmlns:a16="http://schemas.microsoft.com/office/drawing/2014/main" id="{119848FD-890F-40A5-BB08-E2C4B9E87E97}"/>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Rectangle 6">
            <a:extLst>
              <a:ext uri="{FF2B5EF4-FFF2-40B4-BE49-F238E27FC236}">
                <a16:creationId xmlns:a16="http://schemas.microsoft.com/office/drawing/2014/main" id="{F1109A7A-B0EE-40D2-8B24-437B0B185B29}"/>
              </a:ext>
            </a:extLst>
          </p:cNvPr>
          <p:cNvSpPr>
            <a:spLocks noGrp="1" noChangeArrowheads="1"/>
          </p:cNvSpPr>
          <p:nvPr>
            <p:ph type="sldNum" sz="quarter" idx="10"/>
          </p:nvPr>
        </p:nvSpPr>
        <p:spPr>
          <a:ln/>
        </p:spPr>
        <p:txBody>
          <a:bodyPr/>
          <a:lstStyle>
            <a:lvl1pPr>
              <a:defRPr/>
            </a:lvl1pPr>
          </a:lstStyle>
          <a:p>
            <a:pPr>
              <a:defRPr/>
            </a:pPr>
            <a:fld id="{6B8CDA4F-7A02-41D9-B432-477AF3C5ACF1}" type="slidenum">
              <a:rPr lang="en-US" altLang="zh-CN"/>
              <a:pPr>
                <a:defRPr/>
              </a:pPr>
              <a:t>‹#›</a:t>
            </a:fld>
            <a:endParaRPr lang="en-US" altLang="zh-CN"/>
          </a:p>
        </p:txBody>
      </p:sp>
    </p:spTree>
    <p:extLst>
      <p:ext uri="{BB962C8B-B14F-4D97-AF65-F5344CB8AC3E}">
        <p14:creationId xmlns:p14="http://schemas.microsoft.com/office/powerpoint/2010/main" val="2214403346"/>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E29368-75CF-4BD6-B21F-A31F11CA9513}"/>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8A94CDA-E201-4717-A652-F6A6A2FFAF68}"/>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6">
            <a:extLst>
              <a:ext uri="{FF2B5EF4-FFF2-40B4-BE49-F238E27FC236}">
                <a16:creationId xmlns:a16="http://schemas.microsoft.com/office/drawing/2014/main" id="{F1109A7A-B0EE-40D2-8B24-437B0B185B29}"/>
              </a:ext>
            </a:extLst>
          </p:cNvPr>
          <p:cNvSpPr>
            <a:spLocks noGrp="1" noChangeArrowheads="1"/>
          </p:cNvSpPr>
          <p:nvPr>
            <p:ph type="sldNum" sz="quarter" idx="10"/>
          </p:nvPr>
        </p:nvSpPr>
        <p:spPr>
          <a:ln/>
        </p:spPr>
        <p:txBody>
          <a:bodyPr/>
          <a:lstStyle>
            <a:lvl1pPr>
              <a:defRPr/>
            </a:lvl1pPr>
          </a:lstStyle>
          <a:p>
            <a:pPr>
              <a:defRPr/>
            </a:pPr>
            <a:fld id="{54271771-6249-4EFB-9F96-648F4409C952}" type="slidenum">
              <a:rPr lang="en-US" altLang="zh-CN"/>
              <a:pPr>
                <a:defRPr/>
              </a:pPr>
              <a:t>‹#›</a:t>
            </a:fld>
            <a:endParaRPr lang="en-US" altLang="zh-CN"/>
          </a:p>
        </p:txBody>
      </p:sp>
    </p:spTree>
    <p:extLst>
      <p:ext uri="{BB962C8B-B14F-4D97-AF65-F5344CB8AC3E}">
        <p14:creationId xmlns:p14="http://schemas.microsoft.com/office/powerpoint/2010/main" val="3213183556"/>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6E2C135-2B95-4B87-8067-8ED728FDD006}"/>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0A72DF-D490-44DC-A899-8B14EAC41CE6}"/>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6">
            <a:extLst>
              <a:ext uri="{FF2B5EF4-FFF2-40B4-BE49-F238E27FC236}">
                <a16:creationId xmlns:a16="http://schemas.microsoft.com/office/drawing/2014/main" id="{F1109A7A-B0EE-40D2-8B24-437B0B185B29}"/>
              </a:ext>
            </a:extLst>
          </p:cNvPr>
          <p:cNvSpPr>
            <a:spLocks noGrp="1" noChangeArrowheads="1"/>
          </p:cNvSpPr>
          <p:nvPr>
            <p:ph type="sldNum" sz="quarter" idx="10"/>
          </p:nvPr>
        </p:nvSpPr>
        <p:spPr>
          <a:ln/>
        </p:spPr>
        <p:txBody>
          <a:bodyPr/>
          <a:lstStyle>
            <a:lvl1pPr>
              <a:defRPr/>
            </a:lvl1pPr>
          </a:lstStyle>
          <a:p>
            <a:pPr>
              <a:defRPr/>
            </a:pPr>
            <a:fld id="{9893BBF5-8667-4FD5-A2E0-65205AD43174}" type="slidenum">
              <a:rPr lang="en-US" altLang="zh-CN"/>
              <a:pPr>
                <a:defRPr/>
              </a:pPr>
              <a:t>‹#›</a:t>
            </a:fld>
            <a:endParaRPr lang="en-US" altLang="zh-CN"/>
          </a:p>
        </p:txBody>
      </p:sp>
    </p:spTree>
    <p:extLst>
      <p:ext uri="{BB962C8B-B14F-4D97-AF65-F5344CB8AC3E}">
        <p14:creationId xmlns:p14="http://schemas.microsoft.com/office/powerpoint/2010/main" val="372937442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A7B2C5-1CE9-4CE5-A7EB-37CBCE161417}"/>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60D51AD1-2F23-4FAF-837C-BCFA2F3BF1EC}"/>
              </a:ext>
            </a:extLst>
          </p:cNvPr>
          <p:cNvSpPr>
            <a:spLocks noGrp="1"/>
          </p:cNvSpPr>
          <p:nvPr>
            <p:ph type="tbl" idx="1"/>
          </p:nvPr>
        </p:nvSpPr>
        <p:spPr>
          <a:xfrm>
            <a:off x="457200" y="1600200"/>
            <a:ext cx="8229600" cy="4525963"/>
          </a:xfrm>
        </p:spPr>
        <p:txBody>
          <a:bodyPr/>
          <a:lstStyle/>
          <a:p>
            <a:pPr lvl="0"/>
            <a:endParaRPr lang="zh-CN" altLang="en-US" noProof="0"/>
          </a:p>
        </p:txBody>
      </p:sp>
      <p:sp>
        <p:nvSpPr>
          <p:cNvPr id="4" name="Rectangle 4">
            <a:extLst>
              <a:ext uri="{FF2B5EF4-FFF2-40B4-BE49-F238E27FC236}">
                <a16:creationId xmlns:a16="http://schemas.microsoft.com/office/drawing/2014/main" id="{14C43FEF-03A7-40D5-AC1C-4AE3485378A7}"/>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2D07C92E-16D5-4B19-9798-A60BFD74217D}"/>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BF28CC7A-9240-4425-A5E1-53289297468D}"/>
              </a:ext>
            </a:extLst>
          </p:cNvPr>
          <p:cNvSpPr>
            <a:spLocks noGrp="1" noChangeArrowheads="1"/>
          </p:cNvSpPr>
          <p:nvPr>
            <p:ph type="sldNum" sz="quarter" idx="12"/>
          </p:nvPr>
        </p:nvSpPr>
        <p:spPr>
          <a:ln/>
        </p:spPr>
        <p:txBody>
          <a:bodyPr/>
          <a:lstStyle>
            <a:lvl1pPr>
              <a:defRPr/>
            </a:lvl1pPr>
          </a:lstStyle>
          <a:p>
            <a:pPr>
              <a:defRPr/>
            </a:pPr>
            <a:fld id="{C341DCCE-C636-4C6B-AB30-F0B7F4780D6C}" type="slidenum">
              <a:rPr lang="en-US" altLang="zh-CN"/>
              <a:pPr>
                <a:defRPr/>
              </a:pPr>
              <a:t>‹#›</a:t>
            </a:fld>
            <a:endParaRPr lang="en-US" altLang="zh-CN"/>
          </a:p>
        </p:txBody>
      </p:sp>
    </p:spTree>
    <p:extLst>
      <p:ext uri="{BB962C8B-B14F-4D97-AF65-F5344CB8AC3E}">
        <p14:creationId xmlns:p14="http://schemas.microsoft.com/office/powerpoint/2010/main" val="189751190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AndTwoObj" preserve="1">
  <p:cSld name="标题，一项大型内容和两项小型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849E4C-76B3-4C8F-A17C-1716C82FDFDF}"/>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1071C1F-60A8-418E-897D-A082A1E717CA}"/>
              </a:ext>
            </a:extLst>
          </p:cNvPr>
          <p:cNvSpPr>
            <a:spLocks noGrp="1"/>
          </p:cNvSpPr>
          <p:nvPr>
            <p:ph sz="half" idx="1"/>
          </p:nvPr>
        </p:nvSpPr>
        <p:spPr>
          <a:xfrm>
            <a:off x="457200" y="1600200"/>
            <a:ext cx="4038600" cy="4525963"/>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B09772C8-D173-479B-91EA-6A89DD74322C}"/>
              </a:ext>
            </a:extLst>
          </p:cNvPr>
          <p:cNvSpPr>
            <a:spLocks noGrp="1"/>
          </p:cNvSpPr>
          <p:nvPr>
            <p:ph sz="quarter" idx="2"/>
          </p:nvPr>
        </p:nvSpPr>
        <p:spPr>
          <a:xfrm>
            <a:off x="4648200" y="1600200"/>
            <a:ext cx="4038600" cy="21859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a:extLst>
              <a:ext uri="{FF2B5EF4-FFF2-40B4-BE49-F238E27FC236}">
                <a16:creationId xmlns:a16="http://schemas.microsoft.com/office/drawing/2014/main" id="{B5CD9509-B87A-4537-A7FE-1C31BE0FC52D}"/>
              </a:ext>
            </a:extLst>
          </p:cNvPr>
          <p:cNvSpPr>
            <a:spLocks noGrp="1"/>
          </p:cNvSpPr>
          <p:nvPr>
            <p:ph sz="quarter" idx="3"/>
          </p:nvPr>
        </p:nvSpPr>
        <p:spPr>
          <a:xfrm>
            <a:off x="4648200" y="3938588"/>
            <a:ext cx="4038600" cy="2187575"/>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Rectangle 4">
            <a:extLst>
              <a:ext uri="{FF2B5EF4-FFF2-40B4-BE49-F238E27FC236}">
                <a16:creationId xmlns:a16="http://schemas.microsoft.com/office/drawing/2014/main" id="{14C43FEF-03A7-40D5-AC1C-4AE3485378A7}"/>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7" name="Rectangle 5">
            <a:extLst>
              <a:ext uri="{FF2B5EF4-FFF2-40B4-BE49-F238E27FC236}">
                <a16:creationId xmlns:a16="http://schemas.microsoft.com/office/drawing/2014/main" id="{2D07C92E-16D5-4B19-9798-A60BFD74217D}"/>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8" name="Rectangle 6">
            <a:extLst>
              <a:ext uri="{FF2B5EF4-FFF2-40B4-BE49-F238E27FC236}">
                <a16:creationId xmlns:a16="http://schemas.microsoft.com/office/drawing/2014/main" id="{BF28CC7A-9240-4425-A5E1-53289297468D}"/>
              </a:ext>
            </a:extLst>
          </p:cNvPr>
          <p:cNvSpPr>
            <a:spLocks noGrp="1" noChangeArrowheads="1"/>
          </p:cNvSpPr>
          <p:nvPr>
            <p:ph type="sldNum" sz="quarter" idx="12"/>
          </p:nvPr>
        </p:nvSpPr>
        <p:spPr>
          <a:ln/>
        </p:spPr>
        <p:txBody>
          <a:bodyPr/>
          <a:lstStyle>
            <a:lvl1pPr>
              <a:defRPr/>
            </a:lvl1pPr>
          </a:lstStyle>
          <a:p>
            <a:pPr>
              <a:defRPr/>
            </a:pPr>
            <a:fld id="{63581CED-8C14-406A-B042-78E7ADD80FA4}" type="slidenum">
              <a:rPr lang="en-US" altLang="zh-CN"/>
              <a:pPr>
                <a:defRPr/>
              </a:pPr>
              <a:t>‹#›</a:t>
            </a:fld>
            <a:endParaRPr lang="en-US" altLang="zh-CN"/>
          </a:p>
        </p:txBody>
      </p:sp>
    </p:spTree>
    <p:extLst>
      <p:ext uri="{BB962C8B-B14F-4D97-AF65-F5344CB8AC3E}">
        <p14:creationId xmlns:p14="http://schemas.microsoft.com/office/powerpoint/2010/main" val="299406943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67099B-22F4-4703-9264-3C7BCBD5E3CD}"/>
              </a:ext>
            </a:extLst>
          </p:cNvPr>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585ECDD-C33B-4C02-83A0-DD45DC75465D}"/>
              </a:ext>
            </a:extLst>
          </p:cNvPr>
          <p:cNvSpPr>
            <a:spLocks noGrp="1"/>
          </p:cNvSpPr>
          <p:nvPr>
            <p:ph type="body" sz="half" idx="1"/>
          </p:nvPr>
        </p:nvSpPr>
        <p:spPr>
          <a:xfrm>
            <a:off x="457200" y="1600200"/>
            <a:ext cx="4038600" cy="4525963"/>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DD6B03ED-78CF-483E-A1AA-2324258AB55D}"/>
              </a:ext>
            </a:extLst>
          </p:cNvPr>
          <p:cNvSpPr>
            <a:spLocks noGrp="1"/>
          </p:cNvSpPr>
          <p:nvPr>
            <p:ph sz="quarter" idx="2"/>
          </p:nvPr>
        </p:nvSpPr>
        <p:spPr>
          <a:xfrm>
            <a:off x="4648200" y="1600200"/>
            <a:ext cx="4038600" cy="21859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a:extLst>
              <a:ext uri="{FF2B5EF4-FFF2-40B4-BE49-F238E27FC236}">
                <a16:creationId xmlns:a16="http://schemas.microsoft.com/office/drawing/2014/main" id="{352DD20B-940D-4F45-B98B-81A691309CC0}"/>
              </a:ext>
            </a:extLst>
          </p:cNvPr>
          <p:cNvSpPr>
            <a:spLocks noGrp="1"/>
          </p:cNvSpPr>
          <p:nvPr>
            <p:ph sz="quarter" idx="3"/>
          </p:nvPr>
        </p:nvSpPr>
        <p:spPr>
          <a:xfrm>
            <a:off x="4648200" y="3938588"/>
            <a:ext cx="4038600" cy="2187575"/>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Rectangle 4">
            <a:extLst>
              <a:ext uri="{FF2B5EF4-FFF2-40B4-BE49-F238E27FC236}">
                <a16:creationId xmlns:a16="http://schemas.microsoft.com/office/drawing/2014/main" id="{14C43FEF-03A7-40D5-AC1C-4AE3485378A7}"/>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7" name="Rectangle 5">
            <a:extLst>
              <a:ext uri="{FF2B5EF4-FFF2-40B4-BE49-F238E27FC236}">
                <a16:creationId xmlns:a16="http://schemas.microsoft.com/office/drawing/2014/main" id="{2D07C92E-16D5-4B19-9798-A60BFD74217D}"/>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8" name="Rectangle 6">
            <a:extLst>
              <a:ext uri="{FF2B5EF4-FFF2-40B4-BE49-F238E27FC236}">
                <a16:creationId xmlns:a16="http://schemas.microsoft.com/office/drawing/2014/main" id="{BF28CC7A-9240-4425-A5E1-53289297468D}"/>
              </a:ext>
            </a:extLst>
          </p:cNvPr>
          <p:cNvSpPr>
            <a:spLocks noGrp="1" noChangeArrowheads="1"/>
          </p:cNvSpPr>
          <p:nvPr>
            <p:ph type="sldNum" sz="quarter" idx="12"/>
          </p:nvPr>
        </p:nvSpPr>
        <p:spPr>
          <a:ln/>
        </p:spPr>
        <p:txBody>
          <a:bodyPr/>
          <a:lstStyle>
            <a:lvl1pPr>
              <a:defRPr/>
            </a:lvl1pPr>
          </a:lstStyle>
          <a:p>
            <a:pPr>
              <a:defRPr/>
            </a:pPr>
            <a:fld id="{70B64F97-103A-49D4-9E51-7A9733CB1C61}" type="slidenum">
              <a:rPr lang="en-US" altLang="zh-CN"/>
              <a:pPr>
                <a:defRPr/>
              </a:pPr>
              <a:t>‹#›</a:t>
            </a:fld>
            <a:endParaRPr lang="en-US" altLang="zh-CN"/>
          </a:p>
        </p:txBody>
      </p:sp>
    </p:spTree>
    <p:extLst>
      <p:ext uri="{BB962C8B-B14F-4D97-AF65-F5344CB8AC3E}">
        <p14:creationId xmlns:p14="http://schemas.microsoft.com/office/powerpoint/2010/main" val="277123816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338E81A1-2F5B-49B7-9BFE-A927461EA1BD}"/>
              </a:ext>
            </a:extLst>
          </p:cNvPr>
          <p:cNvSpPr>
            <a:spLocks noGrp="1" noChangeArrowheads="1"/>
          </p:cNvSpPr>
          <p:nvPr>
            <p:ph type="subTitle" sz="quarter" idx="1"/>
          </p:nvPr>
        </p:nvSpPr>
        <p:spPr>
          <a:xfrm>
            <a:off x="1371600" y="2667000"/>
            <a:ext cx="6400800" cy="3276600"/>
          </a:xfrm>
        </p:spPr>
        <p:txBody>
          <a:bodyPr anchor="ctr"/>
          <a:lstStyle>
            <a:lvl1pPr marL="0" indent="0" algn="ctr">
              <a:buFont typeface="Wingdings" panose="05000000000000000000" pitchFamily="2" charset="2"/>
              <a:buNone/>
              <a:defRPr/>
            </a:lvl1pPr>
          </a:lstStyle>
          <a:p>
            <a:pPr lvl="0"/>
            <a:r>
              <a:rPr lang="zh-CN" altLang="en-US" noProof="0"/>
              <a:t>单击此处编辑母版副标题样式</a:t>
            </a:r>
          </a:p>
        </p:txBody>
      </p:sp>
      <p:sp>
        <p:nvSpPr>
          <p:cNvPr id="5126" name="Rectangle 6">
            <a:extLst>
              <a:ext uri="{FF2B5EF4-FFF2-40B4-BE49-F238E27FC236}">
                <a16:creationId xmlns:a16="http://schemas.microsoft.com/office/drawing/2014/main" id="{D18D1425-EF92-4ACB-8015-F334A178CC5F}"/>
              </a:ext>
            </a:extLst>
          </p:cNvPr>
          <p:cNvSpPr>
            <a:spLocks noGrp="1" noChangeArrowheads="1"/>
          </p:cNvSpPr>
          <p:nvPr>
            <p:ph type="ctrTitle" sz="quarter"/>
          </p:nvPr>
        </p:nvSpPr>
        <p:spPr>
          <a:xfrm>
            <a:off x="685800" y="914400"/>
            <a:ext cx="7772400" cy="1143000"/>
          </a:xfrm>
        </p:spPr>
        <p:txBody>
          <a:bodyPr/>
          <a:lstStyle>
            <a:lvl1pPr algn="ctr">
              <a:defRPr/>
            </a:lvl1pPr>
          </a:lstStyle>
          <a:p>
            <a:pPr lvl="0"/>
            <a:r>
              <a:rPr lang="zh-CN" altLang="en-US" noProof="0"/>
              <a:t>单击此处编辑母版标题样式</a:t>
            </a:r>
          </a:p>
        </p:txBody>
      </p:sp>
      <p:sp>
        <p:nvSpPr>
          <p:cNvPr id="4" name="Rectangle 3">
            <a:extLst>
              <a:ext uri="{FF2B5EF4-FFF2-40B4-BE49-F238E27FC236}">
                <a16:creationId xmlns:a16="http://schemas.microsoft.com/office/drawing/2014/main" id="{448C5500-4C12-4387-9AC5-B829EC25B06F}"/>
              </a:ext>
            </a:extLst>
          </p:cNvPr>
          <p:cNvSpPr>
            <a:spLocks noGrp="1" noChangeArrowheads="1"/>
          </p:cNvSpPr>
          <p:nvPr>
            <p:ph type="dt" sz="quarter" idx="10"/>
          </p:nvPr>
        </p:nvSpPr>
        <p:spPr>
          <a:xfrm>
            <a:off x="76200" y="6323013"/>
            <a:ext cx="1905000" cy="457200"/>
          </a:xfrm>
        </p:spPr>
        <p:txBody>
          <a:bodyPr/>
          <a:lstStyle>
            <a:lvl1pPr>
              <a:defRPr/>
            </a:lvl1pPr>
          </a:lstStyle>
          <a:p>
            <a:pPr>
              <a:defRPr/>
            </a:pPr>
            <a:endParaRPr lang="en-US" altLang="zh-CN"/>
          </a:p>
        </p:txBody>
      </p:sp>
      <p:sp>
        <p:nvSpPr>
          <p:cNvPr id="5" name="Rectangle 4">
            <a:extLst>
              <a:ext uri="{FF2B5EF4-FFF2-40B4-BE49-F238E27FC236}">
                <a16:creationId xmlns:a16="http://schemas.microsoft.com/office/drawing/2014/main" id="{78109933-2575-4246-8E4E-F4389A4908A9}"/>
              </a:ext>
            </a:extLst>
          </p:cNvPr>
          <p:cNvSpPr>
            <a:spLocks noGrp="1" noChangeArrowheads="1"/>
          </p:cNvSpPr>
          <p:nvPr>
            <p:ph type="ftr" sz="quarter" idx="11"/>
          </p:nvPr>
        </p:nvSpPr>
        <p:spPr>
          <a:xfrm>
            <a:off x="3124200" y="6324600"/>
            <a:ext cx="2895600" cy="457200"/>
          </a:xfrm>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D4BC7EC5-95A7-4892-AC48-1E0581BC1BE4}"/>
              </a:ext>
            </a:extLst>
          </p:cNvPr>
          <p:cNvSpPr>
            <a:spLocks noGrp="1" noChangeArrowheads="1"/>
          </p:cNvSpPr>
          <p:nvPr>
            <p:ph type="sldNum" sz="quarter" idx="12"/>
          </p:nvPr>
        </p:nvSpPr>
        <p:spPr/>
        <p:txBody>
          <a:bodyPr/>
          <a:lstStyle>
            <a:lvl1pPr>
              <a:defRPr/>
            </a:lvl1pPr>
          </a:lstStyle>
          <a:p>
            <a:pPr>
              <a:defRPr/>
            </a:pPr>
            <a:fld id="{F2006453-2AE5-444D-A8E7-66CD816E2214}" type="slidenum">
              <a:rPr lang="en-US" altLang="zh-CN"/>
              <a:pPr>
                <a:defRPr/>
              </a:pPr>
              <a:t>‹#›</a:t>
            </a:fld>
            <a:endParaRPr lang="en-US" altLang="zh-CN"/>
          </a:p>
        </p:txBody>
      </p:sp>
    </p:spTree>
    <p:extLst>
      <p:ext uri="{BB962C8B-B14F-4D97-AF65-F5344CB8AC3E}">
        <p14:creationId xmlns:p14="http://schemas.microsoft.com/office/powerpoint/2010/main" val="89501671"/>
      </p:ext>
    </p:extLst>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575CA4-85A7-485C-84E7-6A5BB19BB1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25ED3B1-0351-4B13-A836-864EA7C9E72F}"/>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3">
            <a:extLst>
              <a:ext uri="{FF2B5EF4-FFF2-40B4-BE49-F238E27FC236}">
                <a16:creationId xmlns:a16="http://schemas.microsoft.com/office/drawing/2014/main" id="{9556EC45-17A1-4D1D-953D-A3FE72CEA9A6}"/>
              </a:ext>
            </a:extLst>
          </p:cNvPr>
          <p:cNvSpPr>
            <a:spLocks noGrp="1" noChangeArrowheads="1"/>
          </p:cNvSpPr>
          <p:nvPr>
            <p:ph type="dt" sz="half" idx="10"/>
          </p:nvPr>
        </p:nvSpPr>
        <p:spPr/>
        <p:txBody>
          <a:bodyPr/>
          <a:lstStyle>
            <a:lvl1pPr>
              <a:defRPr/>
            </a:lvl1pPr>
          </a:lstStyle>
          <a:p>
            <a:pPr>
              <a:defRPr/>
            </a:pPr>
            <a:endParaRPr lang="en-US" altLang="zh-CN"/>
          </a:p>
        </p:txBody>
      </p:sp>
      <p:sp>
        <p:nvSpPr>
          <p:cNvPr id="5" name="Rectangle 4">
            <a:extLst>
              <a:ext uri="{FF2B5EF4-FFF2-40B4-BE49-F238E27FC236}">
                <a16:creationId xmlns:a16="http://schemas.microsoft.com/office/drawing/2014/main" id="{FDA823FD-2D61-40C2-A114-DADEB0F78162}"/>
              </a:ext>
            </a:extLst>
          </p:cNvPr>
          <p:cNvSpPr>
            <a:spLocks noGrp="1" noChangeArrowheads="1"/>
          </p:cNvSpPr>
          <p:nvPr>
            <p:ph type="ftr" sz="quarter" idx="11"/>
          </p:nvPr>
        </p:nvSpPr>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2A3F5533-897F-4365-B088-4361A44E0612}"/>
              </a:ext>
            </a:extLst>
          </p:cNvPr>
          <p:cNvSpPr>
            <a:spLocks noGrp="1" noChangeArrowheads="1"/>
          </p:cNvSpPr>
          <p:nvPr>
            <p:ph type="sldNum" sz="quarter" idx="12"/>
          </p:nvPr>
        </p:nvSpPr>
        <p:spPr/>
        <p:txBody>
          <a:bodyPr/>
          <a:lstStyle>
            <a:lvl1pPr>
              <a:defRPr/>
            </a:lvl1pPr>
          </a:lstStyle>
          <a:p>
            <a:pPr>
              <a:defRPr/>
            </a:pPr>
            <a:fld id="{79800463-6AD6-4F95-A115-648EB49A3075}" type="slidenum">
              <a:rPr lang="en-US" altLang="zh-CN"/>
              <a:pPr>
                <a:defRPr/>
              </a:pPr>
              <a:t>‹#›</a:t>
            </a:fld>
            <a:endParaRPr lang="en-US" altLang="zh-CN"/>
          </a:p>
        </p:txBody>
      </p:sp>
    </p:spTree>
    <p:extLst>
      <p:ext uri="{BB962C8B-B14F-4D97-AF65-F5344CB8AC3E}">
        <p14:creationId xmlns:p14="http://schemas.microsoft.com/office/powerpoint/2010/main" val="3404797482"/>
      </p:ext>
    </p:extLst>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FDB5A6-A1EE-46BA-AA7D-1D57ADB3B969}"/>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171C95C-8158-43F9-BFB1-70F0F9B8A85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编辑母版文本样式</a:t>
            </a:r>
          </a:p>
        </p:txBody>
      </p:sp>
      <p:sp>
        <p:nvSpPr>
          <p:cNvPr id="4" name="Rectangle 3">
            <a:extLst>
              <a:ext uri="{FF2B5EF4-FFF2-40B4-BE49-F238E27FC236}">
                <a16:creationId xmlns:a16="http://schemas.microsoft.com/office/drawing/2014/main" id="{FEEF12BF-0F40-4D67-A62D-9FD92B8BF6C2}"/>
              </a:ext>
            </a:extLst>
          </p:cNvPr>
          <p:cNvSpPr>
            <a:spLocks noGrp="1" noChangeArrowheads="1"/>
          </p:cNvSpPr>
          <p:nvPr>
            <p:ph type="dt" sz="half" idx="10"/>
          </p:nvPr>
        </p:nvSpPr>
        <p:spPr/>
        <p:txBody>
          <a:bodyPr/>
          <a:lstStyle>
            <a:lvl1pPr>
              <a:defRPr/>
            </a:lvl1pPr>
          </a:lstStyle>
          <a:p>
            <a:pPr>
              <a:defRPr/>
            </a:pPr>
            <a:endParaRPr lang="en-US" altLang="zh-CN"/>
          </a:p>
        </p:txBody>
      </p:sp>
      <p:sp>
        <p:nvSpPr>
          <p:cNvPr id="5" name="Rectangle 4">
            <a:extLst>
              <a:ext uri="{FF2B5EF4-FFF2-40B4-BE49-F238E27FC236}">
                <a16:creationId xmlns:a16="http://schemas.microsoft.com/office/drawing/2014/main" id="{672F0E3F-2CBA-4B32-9D28-AAF1FE5BC0F1}"/>
              </a:ext>
            </a:extLst>
          </p:cNvPr>
          <p:cNvSpPr>
            <a:spLocks noGrp="1" noChangeArrowheads="1"/>
          </p:cNvSpPr>
          <p:nvPr>
            <p:ph type="ftr" sz="quarter" idx="11"/>
          </p:nvPr>
        </p:nvSpPr>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F8F2C395-873A-416D-AD1F-C4637D281A6B}"/>
              </a:ext>
            </a:extLst>
          </p:cNvPr>
          <p:cNvSpPr>
            <a:spLocks noGrp="1" noChangeArrowheads="1"/>
          </p:cNvSpPr>
          <p:nvPr>
            <p:ph type="sldNum" sz="quarter" idx="12"/>
          </p:nvPr>
        </p:nvSpPr>
        <p:spPr/>
        <p:txBody>
          <a:bodyPr/>
          <a:lstStyle>
            <a:lvl1pPr>
              <a:defRPr/>
            </a:lvl1pPr>
          </a:lstStyle>
          <a:p>
            <a:pPr>
              <a:defRPr/>
            </a:pPr>
            <a:fld id="{9E511DA9-B086-48F2-BBD6-0255E9E8F4CA}" type="slidenum">
              <a:rPr lang="en-US" altLang="zh-CN"/>
              <a:pPr>
                <a:defRPr/>
              </a:pPr>
              <a:t>‹#›</a:t>
            </a:fld>
            <a:endParaRPr lang="en-US" altLang="zh-CN"/>
          </a:p>
        </p:txBody>
      </p:sp>
    </p:spTree>
    <p:extLst>
      <p:ext uri="{BB962C8B-B14F-4D97-AF65-F5344CB8AC3E}">
        <p14:creationId xmlns:p14="http://schemas.microsoft.com/office/powerpoint/2010/main" val="269225570"/>
      </p:ext>
    </p:extLst>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4D24B5-C31B-4936-8D01-1F3A102323D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257AEFC-F26B-4F72-9396-07FBCF558C53}"/>
              </a:ext>
            </a:extLst>
          </p:cNvPr>
          <p:cNvSpPr>
            <a:spLocks noGrp="1"/>
          </p:cNvSpPr>
          <p:nvPr>
            <p:ph sz="half" idx="1"/>
          </p:nvPr>
        </p:nvSpPr>
        <p:spPr>
          <a:xfrm>
            <a:off x="685800" y="1905000"/>
            <a:ext cx="3810000" cy="411480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C7EEBA33-565A-4FA7-A1EA-53324F009140}"/>
              </a:ext>
            </a:extLst>
          </p:cNvPr>
          <p:cNvSpPr>
            <a:spLocks noGrp="1"/>
          </p:cNvSpPr>
          <p:nvPr>
            <p:ph sz="half" idx="2"/>
          </p:nvPr>
        </p:nvSpPr>
        <p:spPr>
          <a:xfrm>
            <a:off x="4648200" y="1905000"/>
            <a:ext cx="3810000" cy="411480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3">
            <a:extLst>
              <a:ext uri="{FF2B5EF4-FFF2-40B4-BE49-F238E27FC236}">
                <a16:creationId xmlns:a16="http://schemas.microsoft.com/office/drawing/2014/main" id="{9BC5CADD-C270-4609-9C59-E14014758F8C}"/>
              </a:ext>
            </a:extLst>
          </p:cNvPr>
          <p:cNvSpPr>
            <a:spLocks noGrp="1" noChangeArrowheads="1"/>
          </p:cNvSpPr>
          <p:nvPr>
            <p:ph type="dt" sz="half" idx="10"/>
          </p:nvPr>
        </p:nvSpPr>
        <p:spPr/>
        <p:txBody>
          <a:bodyPr/>
          <a:lstStyle>
            <a:lvl1pPr>
              <a:defRPr/>
            </a:lvl1pPr>
          </a:lstStyle>
          <a:p>
            <a:pPr>
              <a:defRPr/>
            </a:pPr>
            <a:endParaRPr lang="en-US" altLang="zh-CN"/>
          </a:p>
        </p:txBody>
      </p:sp>
      <p:sp>
        <p:nvSpPr>
          <p:cNvPr id="6" name="Rectangle 4">
            <a:extLst>
              <a:ext uri="{FF2B5EF4-FFF2-40B4-BE49-F238E27FC236}">
                <a16:creationId xmlns:a16="http://schemas.microsoft.com/office/drawing/2014/main" id="{C9AF7AE8-5474-45F7-A392-FFB5838D6C61}"/>
              </a:ext>
            </a:extLst>
          </p:cNvPr>
          <p:cNvSpPr>
            <a:spLocks noGrp="1" noChangeArrowheads="1"/>
          </p:cNvSpPr>
          <p:nvPr>
            <p:ph type="ftr" sz="quarter" idx="11"/>
          </p:nvPr>
        </p:nvSpPr>
        <p:spPr/>
        <p:txBody>
          <a:bodyPr/>
          <a:lstStyle>
            <a:lvl1pPr>
              <a:defRPr/>
            </a:lvl1pPr>
          </a:lstStyle>
          <a:p>
            <a:pPr>
              <a:defRPr/>
            </a:pPr>
            <a:endParaRPr lang="en-US" altLang="zh-CN"/>
          </a:p>
        </p:txBody>
      </p:sp>
      <p:sp>
        <p:nvSpPr>
          <p:cNvPr id="7" name="Rectangle 5">
            <a:extLst>
              <a:ext uri="{FF2B5EF4-FFF2-40B4-BE49-F238E27FC236}">
                <a16:creationId xmlns:a16="http://schemas.microsoft.com/office/drawing/2014/main" id="{EA7D5D0A-CA4C-4B54-B5A7-4548CB106C4F}"/>
              </a:ext>
            </a:extLst>
          </p:cNvPr>
          <p:cNvSpPr>
            <a:spLocks noGrp="1" noChangeArrowheads="1"/>
          </p:cNvSpPr>
          <p:nvPr>
            <p:ph type="sldNum" sz="quarter" idx="12"/>
          </p:nvPr>
        </p:nvSpPr>
        <p:spPr/>
        <p:txBody>
          <a:bodyPr/>
          <a:lstStyle>
            <a:lvl1pPr>
              <a:defRPr/>
            </a:lvl1pPr>
          </a:lstStyle>
          <a:p>
            <a:pPr>
              <a:defRPr/>
            </a:pPr>
            <a:fld id="{2DECDEF8-67C2-46CF-BDDD-5BE10CAFDB7D}" type="slidenum">
              <a:rPr lang="en-US" altLang="zh-CN"/>
              <a:pPr>
                <a:defRPr/>
              </a:pPr>
              <a:t>‹#›</a:t>
            </a:fld>
            <a:endParaRPr lang="en-US" altLang="zh-CN"/>
          </a:p>
        </p:txBody>
      </p:sp>
    </p:spTree>
    <p:extLst>
      <p:ext uri="{BB962C8B-B14F-4D97-AF65-F5344CB8AC3E}">
        <p14:creationId xmlns:p14="http://schemas.microsoft.com/office/powerpoint/2010/main" val="3535903120"/>
      </p:ext>
    </p:extLst>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5B9980-3426-4B50-96F6-E9BD56637BD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C4231ED-45AE-457B-A030-4017EFBDAA3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9739939A-9F25-4165-B066-4059C73968F7}"/>
              </a:ext>
            </a:extLst>
          </p:cNvPr>
          <p:cNvSpPr>
            <a:spLocks noGrp="1"/>
          </p:cNvSpPr>
          <p:nvPr>
            <p:ph sz="half" idx="2"/>
          </p:nvPr>
        </p:nvSpPr>
        <p:spPr>
          <a:xfrm>
            <a:off x="630238" y="2505075"/>
            <a:ext cx="386873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86A6DEF8-57F7-40DA-AA3C-F3AA7B9FB84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89DB9243-7943-42AB-808E-A3DD7FD676A5}"/>
              </a:ext>
            </a:extLst>
          </p:cNvPr>
          <p:cNvSpPr>
            <a:spLocks noGrp="1"/>
          </p:cNvSpPr>
          <p:nvPr>
            <p:ph sz="quarter" idx="4"/>
          </p:nvPr>
        </p:nvSpPr>
        <p:spPr>
          <a:xfrm>
            <a:off x="4629150" y="2505075"/>
            <a:ext cx="38877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3">
            <a:extLst>
              <a:ext uri="{FF2B5EF4-FFF2-40B4-BE49-F238E27FC236}">
                <a16:creationId xmlns:a16="http://schemas.microsoft.com/office/drawing/2014/main" id="{2BC4A369-EC50-49BE-A0DD-25E917D8E58B}"/>
              </a:ext>
            </a:extLst>
          </p:cNvPr>
          <p:cNvSpPr>
            <a:spLocks noGrp="1" noChangeArrowheads="1"/>
          </p:cNvSpPr>
          <p:nvPr>
            <p:ph type="dt" sz="half" idx="10"/>
          </p:nvPr>
        </p:nvSpPr>
        <p:spPr/>
        <p:txBody>
          <a:bodyPr/>
          <a:lstStyle>
            <a:lvl1pPr>
              <a:defRPr/>
            </a:lvl1pPr>
          </a:lstStyle>
          <a:p>
            <a:pPr>
              <a:defRPr/>
            </a:pPr>
            <a:endParaRPr lang="en-US" altLang="zh-CN"/>
          </a:p>
        </p:txBody>
      </p:sp>
      <p:sp>
        <p:nvSpPr>
          <p:cNvPr id="8" name="Rectangle 4">
            <a:extLst>
              <a:ext uri="{FF2B5EF4-FFF2-40B4-BE49-F238E27FC236}">
                <a16:creationId xmlns:a16="http://schemas.microsoft.com/office/drawing/2014/main" id="{AA7EFFD2-FED9-4DCD-918F-09D6C4A270F2}"/>
              </a:ext>
            </a:extLst>
          </p:cNvPr>
          <p:cNvSpPr>
            <a:spLocks noGrp="1" noChangeArrowheads="1"/>
          </p:cNvSpPr>
          <p:nvPr>
            <p:ph type="ftr" sz="quarter" idx="11"/>
          </p:nvPr>
        </p:nvSpPr>
        <p:spPr/>
        <p:txBody>
          <a:bodyPr/>
          <a:lstStyle>
            <a:lvl1pPr>
              <a:defRPr/>
            </a:lvl1pPr>
          </a:lstStyle>
          <a:p>
            <a:pPr>
              <a:defRPr/>
            </a:pPr>
            <a:endParaRPr lang="en-US" altLang="zh-CN"/>
          </a:p>
        </p:txBody>
      </p:sp>
      <p:sp>
        <p:nvSpPr>
          <p:cNvPr id="9" name="Rectangle 5">
            <a:extLst>
              <a:ext uri="{FF2B5EF4-FFF2-40B4-BE49-F238E27FC236}">
                <a16:creationId xmlns:a16="http://schemas.microsoft.com/office/drawing/2014/main" id="{935BE9A4-FB98-46A1-8EBA-618E45BFF0EC}"/>
              </a:ext>
            </a:extLst>
          </p:cNvPr>
          <p:cNvSpPr>
            <a:spLocks noGrp="1" noChangeArrowheads="1"/>
          </p:cNvSpPr>
          <p:nvPr>
            <p:ph type="sldNum" sz="quarter" idx="12"/>
          </p:nvPr>
        </p:nvSpPr>
        <p:spPr/>
        <p:txBody>
          <a:bodyPr/>
          <a:lstStyle>
            <a:lvl1pPr>
              <a:defRPr/>
            </a:lvl1pPr>
          </a:lstStyle>
          <a:p>
            <a:pPr>
              <a:defRPr/>
            </a:pPr>
            <a:fld id="{224A8E2C-9843-4BA5-B3DE-F0387096415F}" type="slidenum">
              <a:rPr lang="en-US" altLang="zh-CN"/>
              <a:pPr>
                <a:defRPr/>
              </a:pPr>
              <a:t>‹#›</a:t>
            </a:fld>
            <a:endParaRPr lang="en-US" altLang="zh-CN"/>
          </a:p>
        </p:txBody>
      </p:sp>
    </p:spTree>
    <p:extLst>
      <p:ext uri="{BB962C8B-B14F-4D97-AF65-F5344CB8AC3E}">
        <p14:creationId xmlns:p14="http://schemas.microsoft.com/office/powerpoint/2010/main" val="500712139"/>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0B1B10-06F4-4BAF-90F1-A56ED0B39BF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140AD9-9AAC-4CDE-9D46-4F63CA15EF35}"/>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14C43FEF-03A7-40D5-AC1C-4AE3485378A7}"/>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2D07C92E-16D5-4B19-9798-A60BFD74217D}"/>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BF28CC7A-9240-4425-A5E1-53289297468D}"/>
              </a:ext>
            </a:extLst>
          </p:cNvPr>
          <p:cNvSpPr>
            <a:spLocks noGrp="1" noChangeArrowheads="1"/>
          </p:cNvSpPr>
          <p:nvPr>
            <p:ph type="sldNum" sz="quarter" idx="12"/>
          </p:nvPr>
        </p:nvSpPr>
        <p:spPr>
          <a:ln/>
        </p:spPr>
        <p:txBody>
          <a:bodyPr/>
          <a:lstStyle>
            <a:lvl1pPr>
              <a:defRPr/>
            </a:lvl1pPr>
          </a:lstStyle>
          <a:p>
            <a:pPr>
              <a:defRPr/>
            </a:pPr>
            <a:fld id="{CA50216E-8850-420F-AA35-DEFBE42B09E9}" type="slidenum">
              <a:rPr lang="en-US" altLang="zh-CN"/>
              <a:pPr>
                <a:defRPr/>
              </a:pPr>
              <a:t>‹#›</a:t>
            </a:fld>
            <a:endParaRPr lang="en-US" altLang="zh-CN"/>
          </a:p>
        </p:txBody>
      </p:sp>
    </p:spTree>
    <p:extLst>
      <p:ext uri="{BB962C8B-B14F-4D97-AF65-F5344CB8AC3E}">
        <p14:creationId xmlns:p14="http://schemas.microsoft.com/office/powerpoint/2010/main" val="159770251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78DB45-8CF6-4C22-BB1B-5583FBE73A45}"/>
              </a:ext>
            </a:extLst>
          </p:cNvPr>
          <p:cNvSpPr>
            <a:spLocks noGrp="1"/>
          </p:cNvSpPr>
          <p:nvPr>
            <p:ph type="title"/>
          </p:nvPr>
        </p:nvSpPr>
        <p:spPr/>
        <p:txBody>
          <a:bodyPr/>
          <a:lstStyle/>
          <a:p>
            <a:r>
              <a:rPr lang="zh-CN" altLang="en-US"/>
              <a:t>单击此处编辑母版标题样式</a:t>
            </a:r>
          </a:p>
        </p:txBody>
      </p:sp>
      <p:sp>
        <p:nvSpPr>
          <p:cNvPr id="3" name="Rectangle 3">
            <a:extLst>
              <a:ext uri="{FF2B5EF4-FFF2-40B4-BE49-F238E27FC236}">
                <a16:creationId xmlns:a16="http://schemas.microsoft.com/office/drawing/2014/main" id="{C6B90289-41C1-4C28-B533-39132958DB27}"/>
              </a:ext>
            </a:extLst>
          </p:cNvPr>
          <p:cNvSpPr>
            <a:spLocks noGrp="1" noChangeArrowheads="1"/>
          </p:cNvSpPr>
          <p:nvPr>
            <p:ph type="dt" sz="half" idx="10"/>
          </p:nvPr>
        </p:nvSpPr>
        <p:spPr/>
        <p:txBody>
          <a:bodyPr/>
          <a:lstStyle>
            <a:lvl1pPr>
              <a:defRPr/>
            </a:lvl1pPr>
          </a:lstStyle>
          <a:p>
            <a:pPr>
              <a:defRPr/>
            </a:pPr>
            <a:endParaRPr lang="en-US" altLang="zh-CN"/>
          </a:p>
        </p:txBody>
      </p:sp>
      <p:sp>
        <p:nvSpPr>
          <p:cNvPr id="4" name="Rectangle 4">
            <a:extLst>
              <a:ext uri="{FF2B5EF4-FFF2-40B4-BE49-F238E27FC236}">
                <a16:creationId xmlns:a16="http://schemas.microsoft.com/office/drawing/2014/main" id="{A0751BA8-CCCA-4187-BAE7-B1B91A05B628}"/>
              </a:ext>
            </a:extLst>
          </p:cNvPr>
          <p:cNvSpPr>
            <a:spLocks noGrp="1" noChangeArrowheads="1"/>
          </p:cNvSpPr>
          <p:nvPr>
            <p:ph type="ftr" sz="quarter" idx="11"/>
          </p:nvPr>
        </p:nvSpPr>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C1E2F1D5-6514-4E74-AD61-D912D2DB60D7}"/>
              </a:ext>
            </a:extLst>
          </p:cNvPr>
          <p:cNvSpPr>
            <a:spLocks noGrp="1" noChangeArrowheads="1"/>
          </p:cNvSpPr>
          <p:nvPr>
            <p:ph type="sldNum" sz="quarter" idx="12"/>
          </p:nvPr>
        </p:nvSpPr>
        <p:spPr/>
        <p:txBody>
          <a:bodyPr/>
          <a:lstStyle>
            <a:lvl1pPr>
              <a:defRPr/>
            </a:lvl1pPr>
          </a:lstStyle>
          <a:p>
            <a:pPr>
              <a:defRPr/>
            </a:pPr>
            <a:fld id="{DFA6C886-CAE8-493F-9B6B-8D6545409F27}" type="slidenum">
              <a:rPr lang="en-US" altLang="zh-CN"/>
              <a:pPr>
                <a:defRPr/>
              </a:pPr>
              <a:t>‹#›</a:t>
            </a:fld>
            <a:endParaRPr lang="en-US" altLang="zh-CN"/>
          </a:p>
        </p:txBody>
      </p:sp>
    </p:spTree>
    <p:extLst>
      <p:ext uri="{BB962C8B-B14F-4D97-AF65-F5344CB8AC3E}">
        <p14:creationId xmlns:p14="http://schemas.microsoft.com/office/powerpoint/2010/main" val="206369396"/>
      </p:ext>
    </p:extLst>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C040F4BE-008A-4631-95F3-313E943F10F7}"/>
              </a:ext>
            </a:extLst>
          </p:cNvPr>
          <p:cNvSpPr>
            <a:spLocks noGrp="1" noChangeArrowheads="1"/>
          </p:cNvSpPr>
          <p:nvPr>
            <p:ph type="dt" sz="half" idx="10"/>
          </p:nvPr>
        </p:nvSpPr>
        <p:spPr/>
        <p:txBody>
          <a:bodyPr/>
          <a:lstStyle>
            <a:lvl1pPr>
              <a:defRPr/>
            </a:lvl1pPr>
          </a:lstStyle>
          <a:p>
            <a:pPr>
              <a:defRPr/>
            </a:pPr>
            <a:endParaRPr lang="en-US" altLang="zh-CN"/>
          </a:p>
        </p:txBody>
      </p:sp>
      <p:sp>
        <p:nvSpPr>
          <p:cNvPr id="3" name="Rectangle 4">
            <a:extLst>
              <a:ext uri="{FF2B5EF4-FFF2-40B4-BE49-F238E27FC236}">
                <a16:creationId xmlns:a16="http://schemas.microsoft.com/office/drawing/2014/main" id="{D77682AD-B85A-49FD-8BB9-02925F5B3DBC}"/>
              </a:ext>
            </a:extLst>
          </p:cNvPr>
          <p:cNvSpPr>
            <a:spLocks noGrp="1" noChangeArrowheads="1"/>
          </p:cNvSpPr>
          <p:nvPr>
            <p:ph type="ftr" sz="quarter" idx="11"/>
          </p:nvPr>
        </p:nvSpPr>
        <p:spPr/>
        <p:txBody>
          <a:bodyPr/>
          <a:lstStyle>
            <a:lvl1pPr>
              <a:defRPr/>
            </a:lvl1pPr>
          </a:lstStyle>
          <a:p>
            <a:pPr>
              <a:defRPr/>
            </a:pPr>
            <a:endParaRPr lang="en-US" altLang="zh-CN"/>
          </a:p>
        </p:txBody>
      </p:sp>
      <p:sp>
        <p:nvSpPr>
          <p:cNvPr id="4" name="Rectangle 5">
            <a:extLst>
              <a:ext uri="{FF2B5EF4-FFF2-40B4-BE49-F238E27FC236}">
                <a16:creationId xmlns:a16="http://schemas.microsoft.com/office/drawing/2014/main" id="{F80EE2EA-62D4-46BC-81B1-E501E2167088}"/>
              </a:ext>
            </a:extLst>
          </p:cNvPr>
          <p:cNvSpPr>
            <a:spLocks noGrp="1" noChangeArrowheads="1"/>
          </p:cNvSpPr>
          <p:nvPr>
            <p:ph type="sldNum" sz="quarter" idx="12"/>
          </p:nvPr>
        </p:nvSpPr>
        <p:spPr/>
        <p:txBody>
          <a:bodyPr/>
          <a:lstStyle>
            <a:lvl1pPr>
              <a:defRPr/>
            </a:lvl1pPr>
          </a:lstStyle>
          <a:p>
            <a:pPr>
              <a:defRPr/>
            </a:pPr>
            <a:fld id="{0B793456-EBC1-4762-8497-9034E70D2B39}" type="slidenum">
              <a:rPr lang="en-US" altLang="zh-CN"/>
              <a:pPr>
                <a:defRPr/>
              </a:pPr>
              <a:t>‹#›</a:t>
            </a:fld>
            <a:endParaRPr lang="en-US" altLang="zh-CN"/>
          </a:p>
        </p:txBody>
      </p:sp>
    </p:spTree>
    <p:extLst>
      <p:ext uri="{BB962C8B-B14F-4D97-AF65-F5344CB8AC3E}">
        <p14:creationId xmlns:p14="http://schemas.microsoft.com/office/powerpoint/2010/main" val="4265401294"/>
      </p:ext>
    </p:extLst>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170BAA-1A98-4D37-9B50-FA8F7A85A6FD}"/>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2B58DF8-7387-4E7E-B67C-9F67D0D9210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2C39355C-2B10-498A-873E-75835B85E88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Rectangle 3">
            <a:extLst>
              <a:ext uri="{FF2B5EF4-FFF2-40B4-BE49-F238E27FC236}">
                <a16:creationId xmlns:a16="http://schemas.microsoft.com/office/drawing/2014/main" id="{6E551897-152C-42AF-8277-B4C655975CF1}"/>
              </a:ext>
            </a:extLst>
          </p:cNvPr>
          <p:cNvSpPr>
            <a:spLocks noGrp="1" noChangeArrowheads="1"/>
          </p:cNvSpPr>
          <p:nvPr>
            <p:ph type="dt" sz="half" idx="10"/>
          </p:nvPr>
        </p:nvSpPr>
        <p:spPr/>
        <p:txBody>
          <a:bodyPr/>
          <a:lstStyle>
            <a:lvl1pPr>
              <a:defRPr/>
            </a:lvl1pPr>
          </a:lstStyle>
          <a:p>
            <a:pPr>
              <a:defRPr/>
            </a:pPr>
            <a:endParaRPr lang="en-US" altLang="zh-CN"/>
          </a:p>
        </p:txBody>
      </p:sp>
      <p:sp>
        <p:nvSpPr>
          <p:cNvPr id="6" name="Rectangle 4">
            <a:extLst>
              <a:ext uri="{FF2B5EF4-FFF2-40B4-BE49-F238E27FC236}">
                <a16:creationId xmlns:a16="http://schemas.microsoft.com/office/drawing/2014/main" id="{51C547EF-AA76-4984-9635-C1E862D77B24}"/>
              </a:ext>
            </a:extLst>
          </p:cNvPr>
          <p:cNvSpPr>
            <a:spLocks noGrp="1" noChangeArrowheads="1"/>
          </p:cNvSpPr>
          <p:nvPr>
            <p:ph type="ftr" sz="quarter" idx="11"/>
          </p:nvPr>
        </p:nvSpPr>
        <p:spPr/>
        <p:txBody>
          <a:bodyPr/>
          <a:lstStyle>
            <a:lvl1pPr>
              <a:defRPr/>
            </a:lvl1pPr>
          </a:lstStyle>
          <a:p>
            <a:pPr>
              <a:defRPr/>
            </a:pPr>
            <a:endParaRPr lang="en-US" altLang="zh-CN"/>
          </a:p>
        </p:txBody>
      </p:sp>
      <p:sp>
        <p:nvSpPr>
          <p:cNvPr id="7" name="Rectangle 5">
            <a:extLst>
              <a:ext uri="{FF2B5EF4-FFF2-40B4-BE49-F238E27FC236}">
                <a16:creationId xmlns:a16="http://schemas.microsoft.com/office/drawing/2014/main" id="{ECBA923C-69AF-497C-B89E-4F68B1A9FF52}"/>
              </a:ext>
            </a:extLst>
          </p:cNvPr>
          <p:cNvSpPr>
            <a:spLocks noGrp="1" noChangeArrowheads="1"/>
          </p:cNvSpPr>
          <p:nvPr>
            <p:ph type="sldNum" sz="quarter" idx="12"/>
          </p:nvPr>
        </p:nvSpPr>
        <p:spPr/>
        <p:txBody>
          <a:bodyPr/>
          <a:lstStyle>
            <a:lvl1pPr>
              <a:defRPr/>
            </a:lvl1pPr>
          </a:lstStyle>
          <a:p>
            <a:pPr>
              <a:defRPr/>
            </a:pPr>
            <a:fld id="{06BE854E-171C-4BE7-811A-BDAFF89791A7}" type="slidenum">
              <a:rPr lang="en-US" altLang="zh-CN"/>
              <a:pPr>
                <a:defRPr/>
              </a:pPr>
              <a:t>‹#›</a:t>
            </a:fld>
            <a:endParaRPr lang="en-US" altLang="zh-CN"/>
          </a:p>
        </p:txBody>
      </p:sp>
    </p:spTree>
    <p:extLst>
      <p:ext uri="{BB962C8B-B14F-4D97-AF65-F5344CB8AC3E}">
        <p14:creationId xmlns:p14="http://schemas.microsoft.com/office/powerpoint/2010/main" val="2841210886"/>
      </p:ext>
    </p:extLst>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0B1593-65C1-4A16-8402-698C4DBFF1B9}"/>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67F3B50-190A-4A3A-BEE1-3123077784D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a:extLst>
              <a:ext uri="{FF2B5EF4-FFF2-40B4-BE49-F238E27FC236}">
                <a16:creationId xmlns:a16="http://schemas.microsoft.com/office/drawing/2014/main" id="{925248DC-E485-4188-B2C0-434E0D12525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Rectangle 3">
            <a:extLst>
              <a:ext uri="{FF2B5EF4-FFF2-40B4-BE49-F238E27FC236}">
                <a16:creationId xmlns:a16="http://schemas.microsoft.com/office/drawing/2014/main" id="{203F2627-E155-4D6C-A964-E939A85C138A}"/>
              </a:ext>
            </a:extLst>
          </p:cNvPr>
          <p:cNvSpPr>
            <a:spLocks noGrp="1" noChangeArrowheads="1"/>
          </p:cNvSpPr>
          <p:nvPr>
            <p:ph type="dt" sz="half" idx="10"/>
          </p:nvPr>
        </p:nvSpPr>
        <p:spPr/>
        <p:txBody>
          <a:bodyPr/>
          <a:lstStyle>
            <a:lvl1pPr>
              <a:defRPr/>
            </a:lvl1pPr>
          </a:lstStyle>
          <a:p>
            <a:pPr>
              <a:defRPr/>
            </a:pPr>
            <a:endParaRPr lang="en-US" altLang="zh-CN"/>
          </a:p>
        </p:txBody>
      </p:sp>
      <p:sp>
        <p:nvSpPr>
          <p:cNvPr id="6" name="Rectangle 4">
            <a:extLst>
              <a:ext uri="{FF2B5EF4-FFF2-40B4-BE49-F238E27FC236}">
                <a16:creationId xmlns:a16="http://schemas.microsoft.com/office/drawing/2014/main" id="{6881CB04-F3EE-417F-8C94-3007D411E775}"/>
              </a:ext>
            </a:extLst>
          </p:cNvPr>
          <p:cNvSpPr>
            <a:spLocks noGrp="1" noChangeArrowheads="1"/>
          </p:cNvSpPr>
          <p:nvPr>
            <p:ph type="ftr" sz="quarter" idx="11"/>
          </p:nvPr>
        </p:nvSpPr>
        <p:spPr/>
        <p:txBody>
          <a:bodyPr/>
          <a:lstStyle>
            <a:lvl1pPr>
              <a:defRPr/>
            </a:lvl1pPr>
          </a:lstStyle>
          <a:p>
            <a:pPr>
              <a:defRPr/>
            </a:pPr>
            <a:endParaRPr lang="en-US" altLang="zh-CN"/>
          </a:p>
        </p:txBody>
      </p:sp>
      <p:sp>
        <p:nvSpPr>
          <p:cNvPr id="7" name="Rectangle 5">
            <a:extLst>
              <a:ext uri="{FF2B5EF4-FFF2-40B4-BE49-F238E27FC236}">
                <a16:creationId xmlns:a16="http://schemas.microsoft.com/office/drawing/2014/main" id="{98970892-AE58-41AE-B594-D57EFD72C897}"/>
              </a:ext>
            </a:extLst>
          </p:cNvPr>
          <p:cNvSpPr>
            <a:spLocks noGrp="1" noChangeArrowheads="1"/>
          </p:cNvSpPr>
          <p:nvPr>
            <p:ph type="sldNum" sz="quarter" idx="12"/>
          </p:nvPr>
        </p:nvSpPr>
        <p:spPr/>
        <p:txBody>
          <a:bodyPr/>
          <a:lstStyle>
            <a:lvl1pPr>
              <a:defRPr/>
            </a:lvl1pPr>
          </a:lstStyle>
          <a:p>
            <a:pPr>
              <a:defRPr/>
            </a:pPr>
            <a:fld id="{F3F1FE6D-B8E7-42F8-860D-1A8E84994F93}" type="slidenum">
              <a:rPr lang="en-US" altLang="zh-CN"/>
              <a:pPr>
                <a:defRPr/>
              </a:pPr>
              <a:t>‹#›</a:t>
            </a:fld>
            <a:endParaRPr lang="en-US" altLang="zh-CN"/>
          </a:p>
        </p:txBody>
      </p:sp>
    </p:spTree>
    <p:extLst>
      <p:ext uri="{BB962C8B-B14F-4D97-AF65-F5344CB8AC3E}">
        <p14:creationId xmlns:p14="http://schemas.microsoft.com/office/powerpoint/2010/main" val="1264865653"/>
      </p:ext>
    </p:extLst>
  </p:cSld>
  <p:clrMapOvr>
    <a:masterClrMapping/>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4EA6A2-9E73-4700-840C-048B3659876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7FEE7B4-A765-44AA-A31A-360BF3CE5EBD}"/>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3">
            <a:extLst>
              <a:ext uri="{FF2B5EF4-FFF2-40B4-BE49-F238E27FC236}">
                <a16:creationId xmlns:a16="http://schemas.microsoft.com/office/drawing/2014/main" id="{90005FA8-AA45-4A20-BF80-FAD3D2EB9CF1}"/>
              </a:ext>
            </a:extLst>
          </p:cNvPr>
          <p:cNvSpPr>
            <a:spLocks noGrp="1" noChangeArrowheads="1"/>
          </p:cNvSpPr>
          <p:nvPr>
            <p:ph type="dt" sz="half" idx="10"/>
          </p:nvPr>
        </p:nvSpPr>
        <p:spPr/>
        <p:txBody>
          <a:bodyPr/>
          <a:lstStyle>
            <a:lvl1pPr>
              <a:defRPr/>
            </a:lvl1pPr>
          </a:lstStyle>
          <a:p>
            <a:pPr>
              <a:defRPr/>
            </a:pPr>
            <a:endParaRPr lang="en-US" altLang="zh-CN"/>
          </a:p>
        </p:txBody>
      </p:sp>
      <p:sp>
        <p:nvSpPr>
          <p:cNvPr id="5" name="Rectangle 4">
            <a:extLst>
              <a:ext uri="{FF2B5EF4-FFF2-40B4-BE49-F238E27FC236}">
                <a16:creationId xmlns:a16="http://schemas.microsoft.com/office/drawing/2014/main" id="{DA523841-D54E-4E3E-85C5-E9EB77457539}"/>
              </a:ext>
            </a:extLst>
          </p:cNvPr>
          <p:cNvSpPr>
            <a:spLocks noGrp="1" noChangeArrowheads="1"/>
          </p:cNvSpPr>
          <p:nvPr>
            <p:ph type="ftr" sz="quarter" idx="11"/>
          </p:nvPr>
        </p:nvSpPr>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6DA8EBA8-EBF9-49D1-89B4-71D863BB02B5}"/>
              </a:ext>
            </a:extLst>
          </p:cNvPr>
          <p:cNvSpPr>
            <a:spLocks noGrp="1" noChangeArrowheads="1"/>
          </p:cNvSpPr>
          <p:nvPr>
            <p:ph type="sldNum" sz="quarter" idx="12"/>
          </p:nvPr>
        </p:nvSpPr>
        <p:spPr/>
        <p:txBody>
          <a:bodyPr/>
          <a:lstStyle>
            <a:lvl1pPr>
              <a:defRPr/>
            </a:lvl1pPr>
          </a:lstStyle>
          <a:p>
            <a:pPr>
              <a:defRPr/>
            </a:pPr>
            <a:fld id="{BFE60D41-FD62-4BB0-809A-2ECB4046C8CB}" type="slidenum">
              <a:rPr lang="en-US" altLang="zh-CN"/>
              <a:pPr>
                <a:defRPr/>
              </a:pPr>
              <a:t>‹#›</a:t>
            </a:fld>
            <a:endParaRPr lang="en-US" altLang="zh-CN"/>
          </a:p>
        </p:txBody>
      </p:sp>
    </p:spTree>
    <p:extLst>
      <p:ext uri="{BB962C8B-B14F-4D97-AF65-F5344CB8AC3E}">
        <p14:creationId xmlns:p14="http://schemas.microsoft.com/office/powerpoint/2010/main" val="59496112"/>
      </p:ext>
    </p:extLst>
  </p:cSld>
  <p:clrMapOvr>
    <a:masterClrMapping/>
  </p:clrMapOv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A473039-0517-438F-AFEF-54DFA21051DE}"/>
              </a:ext>
            </a:extLst>
          </p:cNvPr>
          <p:cNvSpPr>
            <a:spLocks noGrp="1"/>
          </p:cNvSpPr>
          <p:nvPr>
            <p:ph type="title" orient="vert"/>
          </p:nvPr>
        </p:nvSpPr>
        <p:spPr>
          <a:xfrm>
            <a:off x="6515100" y="228600"/>
            <a:ext cx="1943100" cy="5791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8D53AA1-C4CC-436A-8393-2118DD03078B}"/>
              </a:ext>
            </a:extLst>
          </p:cNvPr>
          <p:cNvSpPr>
            <a:spLocks noGrp="1"/>
          </p:cNvSpPr>
          <p:nvPr>
            <p:ph type="body" orient="vert" idx="1"/>
          </p:nvPr>
        </p:nvSpPr>
        <p:spPr>
          <a:xfrm>
            <a:off x="685800" y="228600"/>
            <a:ext cx="5676900" cy="5791200"/>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3">
            <a:extLst>
              <a:ext uri="{FF2B5EF4-FFF2-40B4-BE49-F238E27FC236}">
                <a16:creationId xmlns:a16="http://schemas.microsoft.com/office/drawing/2014/main" id="{2B2CCB98-DCAB-468E-B9F9-17D5CAADC45F}"/>
              </a:ext>
            </a:extLst>
          </p:cNvPr>
          <p:cNvSpPr>
            <a:spLocks noGrp="1" noChangeArrowheads="1"/>
          </p:cNvSpPr>
          <p:nvPr>
            <p:ph type="dt" sz="half" idx="10"/>
          </p:nvPr>
        </p:nvSpPr>
        <p:spPr/>
        <p:txBody>
          <a:bodyPr/>
          <a:lstStyle>
            <a:lvl1pPr>
              <a:defRPr/>
            </a:lvl1pPr>
          </a:lstStyle>
          <a:p>
            <a:pPr>
              <a:defRPr/>
            </a:pPr>
            <a:endParaRPr lang="en-US" altLang="zh-CN"/>
          </a:p>
        </p:txBody>
      </p:sp>
      <p:sp>
        <p:nvSpPr>
          <p:cNvPr id="5" name="Rectangle 4">
            <a:extLst>
              <a:ext uri="{FF2B5EF4-FFF2-40B4-BE49-F238E27FC236}">
                <a16:creationId xmlns:a16="http://schemas.microsoft.com/office/drawing/2014/main" id="{7F23988C-4CEE-46D0-A235-BE694EADF2B5}"/>
              </a:ext>
            </a:extLst>
          </p:cNvPr>
          <p:cNvSpPr>
            <a:spLocks noGrp="1" noChangeArrowheads="1"/>
          </p:cNvSpPr>
          <p:nvPr>
            <p:ph type="ftr" sz="quarter" idx="11"/>
          </p:nvPr>
        </p:nvSpPr>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897384F8-F53D-4BAE-AF02-0EB91567BEE9}"/>
              </a:ext>
            </a:extLst>
          </p:cNvPr>
          <p:cNvSpPr>
            <a:spLocks noGrp="1" noChangeArrowheads="1"/>
          </p:cNvSpPr>
          <p:nvPr>
            <p:ph type="sldNum" sz="quarter" idx="12"/>
          </p:nvPr>
        </p:nvSpPr>
        <p:spPr/>
        <p:txBody>
          <a:bodyPr/>
          <a:lstStyle>
            <a:lvl1pPr>
              <a:defRPr/>
            </a:lvl1pPr>
          </a:lstStyle>
          <a:p>
            <a:pPr>
              <a:defRPr/>
            </a:pPr>
            <a:fld id="{8F3EB375-EAFD-4F92-9ECE-CBA88F275B94}" type="slidenum">
              <a:rPr lang="en-US" altLang="zh-CN"/>
              <a:pPr>
                <a:defRPr/>
              </a:pPr>
              <a:t>‹#›</a:t>
            </a:fld>
            <a:endParaRPr lang="en-US" altLang="zh-CN"/>
          </a:p>
        </p:txBody>
      </p:sp>
    </p:spTree>
    <p:extLst>
      <p:ext uri="{BB962C8B-B14F-4D97-AF65-F5344CB8AC3E}">
        <p14:creationId xmlns:p14="http://schemas.microsoft.com/office/powerpoint/2010/main" val="3454026149"/>
      </p:ext>
    </p:extLst>
  </p:cSld>
  <p:clrMapOvr>
    <a:masterClrMapping/>
  </p:clrMapOv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6C880A4-DCC2-40D5-A8FF-FBCFAAA1479E}"/>
              </a:ext>
            </a:extLst>
          </p:cNvPr>
          <p:cNvSpPr>
            <a:spLocks noGrp="1"/>
          </p:cNvSpPr>
          <p:nvPr>
            <p:ph/>
          </p:nvPr>
        </p:nvSpPr>
        <p:spPr>
          <a:xfrm>
            <a:off x="685800" y="228600"/>
            <a:ext cx="7772400" cy="579120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 name="Rectangle 3">
            <a:extLst>
              <a:ext uri="{FF2B5EF4-FFF2-40B4-BE49-F238E27FC236}">
                <a16:creationId xmlns:a16="http://schemas.microsoft.com/office/drawing/2014/main" id="{3F80124A-DCFA-4B5B-A88D-08FC175169ED}"/>
              </a:ext>
            </a:extLst>
          </p:cNvPr>
          <p:cNvSpPr>
            <a:spLocks noGrp="1" noChangeArrowheads="1"/>
          </p:cNvSpPr>
          <p:nvPr>
            <p:ph type="dt" sz="half" idx="10"/>
          </p:nvPr>
        </p:nvSpPr>
        <p:spPr/>
        <p:txBody>
          <a:bodyPr/>
          <a:lstStyle>
            <a:lvl1pPr>
              <a:defRPr/>
            </a:lvl1pPr>
          </a:lstStyle>
          <a:p>
            <a:pPr>
              <a:defRPr/>
            </a:pPr>
            <a:endParaRPr lang="en-US" altLang="zh-CN"/>
          </a:p>
        </p:txBody>
      </p:sp>
      <p:sp>
        <p:nvSpPr>
          <p:cNvPr id="4" name="Rectangle 4">
            <a:extLst>
              <a:ext uri="{FF2B5EF4-FFF2-40B4-BE49-F238E27FC236}">
                <a16:creationId xmlns:a16="http://schemas.microsoft.com/office/drawing/2014/main" id="{247AC88D-F365-491B-8036-24A6344C1CC0}"/>
              </a:ext>
            </a:extLst>
          </p:cNvPr>
          <p:cNvSpPr>
            <a:spLocks noGrp="1" noChangeArrowheads="1"/>
          </p:cNvSpPr>
          <p:nvPr>
            <p:ph type="ftr" sz="quarter" idx="11"/>
          </p:nvPr>
        </p:nvSpPr>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38A7381F-1F1A-46DF-83EB-60FA97604072}"/>
              </a:ext>
            </a:extLst>
          </p:cNvPr>
          <p:cNvSpPr>
            <a:spLocks noGrp="1" noChangeArrowheads="1"/>
          </p:cNvSpPr>
          <p:nvPr>
            <p:ph type="sldNum" sz="quarter" idx="12"/>
          </p:nvPr>
        </p:nvSpPr>
        <p:spPr/>
        <p:txBody>
          <a:bodyPr/>
          <a:lstStyle>
            <a:lvl1pPr>
              <a:defRPr/>
            </a:lvl1pPr>
          </a:lstStyle>
          <a:p>
            <a:pPr>
              <a:defRPr/>
            </a:pPr>
            <a:fld id="{980A3D6D-0666-4535-B099-CEE3C10FC881}" type="slidenum">
              <a:rPr lang="en-US" altLang="zh-CN"/>
              <a:pPr>
                <a:defRPr/>
              </a:pPr>
              <a:t>‹#›</a:t>
            </a:fld>
            <a:endParaRPr lang="en-US" altLang="zh-CN"/>
          </a:p>
        </p:txBody>
      </p:sp>
    </p:spTree>
    <p:extLst>
      <p:ext uri="{BB962C8B-B14F-4D97-AF65-F5344CB8AC3E}">
        <p14:creationId xmlns:p14="http://schemas.microsoft.com/office/powerpoint/2010/main" val="3715347981"/>
      </p:ext>
    </p:extLst>
  </p:cSld>
  <p:clrMapOvr>
    <a:masterClrMapping/>
  </p:clrMapOv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99BEFF-A4D8-4A9F-93C5-20B2B3180198}"/>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B2A428B-1CBC-49C4-B051-1EDA10661E06}"/>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Rectangle 4">
            <a:extLst>
              <a:ext uri="{FF2B5EF4-FFF2-40B4-BE49-F238E27FC236}">
                <a16:creationId xmlns:a16="http://schemas.microsoft.com/office/drawing/2014/main" id="{C6155663-4FD2-49AF-B132-FDA331958162}"/>
              </a:ext>
            </a:extLst>
          </p:cNvPr>
          <p:cNvSpPr>
            <a:spLocks noGrp="1" noChangeArrowheads="1"/>
          </p:cNvSpPr>
          <p:nvPr>
            <p:ph type="dt" sz="half" idx="10"/>
          </p:nvPr>
        </p:nvSpPr>
        <p:spPr>
          <a:ln/>
        </p:spPr>
        <p:txBody>
          <a:bodyPr/>
          <a:lstStyle>
            <a:lvl1pPr>
              <a:defRPr/>
            </a:lvl1pPr>
          </a:lstStyle>
          <a:p>
            <a:pPr>
              <a:defRPr/>
            </a:pPr>
            <a:endParaRPr lang="zh-CN" altLang="zh-CN"/>
          </a:p>
        </p:txBody>
      </p:sp>
      <p:sp>
        <p:nvSpPr>
          <p:cNvPr id="5" name="Rectangle 5">
            <a:extLst>
              <a:ext uri="{FF2B5EF4-FFF2-40B4-BE49-F238E27FC236}">
                <a16:creationId xmlns:a16="http://schemas.microsoft.com/office/drawing/2014/main" id="{5E933FD0-2884-426A-AD35-334F03FFB996}"/>
              </a:ext>
            </a:extLst>
          </p:cNvPr>
          <p:cNvSpPr>
            <a:spLocks noGrp="1" noChangeArrowheads="1"/>
          </p:cNvSpPr>
          <p:nvPr>
            <p:ph type="ftr" sz="quarter" idx="11"/>
          </p:nvPr>
        </p:nvSpPr>
        <p:spPr>
          <a:ln/>
        </p:spPr>
        <p:txBody>
          <a:bodyPr/>
          <a:lstStyle>
            <a:lvl1pPr>
              <a:defRPr/>
            </a:lvl1pPr>
          </a:lstStyle>
          <a:p>
            <a:pPr>
              <a:defRPr/>
            </a:pPr>
            <a:endParaRPr lang="zh-CN" altLang="zh-CN"/>
          </a:p>
        </p:txBody>
      </p:sp>
      <p:sp>
        <p:nvSpPr>
          <p:cNvPr id="6" name="Rectangle 6">
            <a:extLst>
              <a:ext uri="{FF2B5EF4-FFF2-40B4-BE49-F238E27FC236}">
                <a16:creationId xmlns:a16="http://schemas.microsoft.com/office/drawing/2014/main" id="{9184D4BF-CDA6-4D0B-ABEE-68228E4B034D}"/>
              </a:ext>
            </a:extLst>
          </p:cNvPr>
          <p:cNvSpPr>
            <a:spLocks noGrp="1" noChangeArrowheads="1"/>
          </p:cNvSpPr>
          <p:nvPr>
            <p:ph type="sldNum" sz="quarter" idx="12"/>
          </p:nvPr>
        </p:nvSpPr>
        <p:spPr>
          <a:ln/>
        </p:spPr>
        <p:txBody>
          <a:bodyPr/>
          <a:lstStyle>
            <a:lvl1pPr>
              <a:defRPr/>
            </a:lvl1pPr>
          </a:lstStyle>
          <a:p>
            <a:pPr>
              <a:defRPr/>
            </a:pPr>
            <a:fld id="{5F6D21B3-2056-4D36-9C1E-D41230E37D5A}" type="slidenum">
              <a:rPr lang="zh-CN" altLang="zh-CN"/>
              <a:pPr>
                <a:defRPr/>
              </a:pPr>
              <a:t>‹#›</a:t>
            </a:fld>
            <a:endParaRPr lang="zh-CN" altLang="zh-CN"/>
          </a:p>
        </p:txBody>
      </p:sp>
    </p:spTree>
    <p:extLst>
      <p:ext uri="{BB962C8B-B14F-4D97-AF65-F5344CB8AC3E}">
        <p14:creationId xmlns:p14="http://schemas.microsoft.com/office/powerpoint/2010/main" val="189037377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DFD450-662C-423B-B88E-73B46228C49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154A7C9-8B25-452D-9D5D-F493BC862D18}"/>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C6155663-4FD2-49AF-B132-FDA331958162}"/>
              </a:ext>
            </a:extLst>
          </p:cNvPr>
          <p:cNvSpPr>
            <a:spLocks noGrp="1" noChangeArrowheads="1"/>
          </p:cNvSpPr>
          <p:nvPr>
            <p:ph type="dt" sz="half" idx="10"/>
          </p:nvPr>
        </p:nvSpPr>
        <p:spPr>
          <a:ln/>
        </p:spPr>
        <p:txBody>
          <a:bodyPr/>
          <a:lstStyle>
            <a:lvl1pPr>
              <a:defRPr/>
            </a:lvl1pPr>
          </a:lstStyle>
          <a:p>
            <a:pPr>
              <a:defRPr/>
            </a:pPr>
            <a:endParaRPr lang="zh-CN" altLang="zh-CN"/>
          </a:p>
        </p:txBody>
      </p:sp>
      <p:sp>
        <p:nvSpPr>
          <p:cNvPr id="5" name="Rectangle 5">
            <a:extLst>
              <a:ext uri="{FF2B5EF4-FFF2-40B4-BE49-F238E27FC236}">
                <a16:creationId xmlns:a16="http://schemas.microsoft.com/office/drawing/2014/main" id="{5E933FD0-2884-426A-AD35-334F03FFB996}"/>
              </a:ext>
            </a:extLst>
          </p:cNvPr>
          <p:cNvSpPr>
            <a:spLocks noGrp="1" noChangeArrowheads="1"/>
          </p:cNvSpPr>
          <p:nvPr>
            <p:ph type="ftr" sz="quarter" idx="11"/>
          </p:nvPr>
        </p:nvSpPr>
        <p:spPr>
          <a:ln/>
        </p:spPr>
        <p:txBody>
          <a:bodyPr/>
          <a:lstStyle>
            <a:lvl1pPr>
              <a:defRPr/>
            </a:lvl1pPr>
          </a:lstStyle>
          <a:p>
            <a:pPr>
              <a:defRPr/>
            </a:pPr>
            <a:endParaRPr lang="zh-CN" altLang="zh-CN"/>
          </a:p>
        </p:txBody>
      </p:sp>
      <p:sp>
        <p:nvSpPr>
          <p:cNvPr id="6" name="Rectangle 6">
            <a:extLst>
              <a:ext uri="{FF2B5EF4-FFF2-40B4-BE49-F238E27FC236}">
                <a16:creationId xmlns:a16="http://schemas.microsoft.com/office/drawing/2014/main" id="{9184D4BF-CDA6-4D0B-ABEE-68228E4B034D}"/>
              </a:ext>
            </a:extLst>
          </p:cNvPr>
          <p:cNvSpPr>
            <a:spLocks noGrp="1" noChangeArrowheads="1"/>
          </p:cNvSpPr>
          <p:nvPr>
            <p:ph type="sldNum" sz="quarter" idx="12"/>
          </p:nvPr>
        </p:nvSpPr>
        <p:spPr>
          <a:ln/>
        </p:spPr>
        <p:txBody>
          <a:bodyPr/>
          <a:lstStyle>
            <a:lvl1pPr>
              <a:defRPr/>
            </a:lvl1pPr>
          </a:lstStyle>
          <a:p>
            <a:pPr>
              <a:defRPr/>
            </a:pPr>
            <a:fld id="{DD2578DE-724D-4828-8CBC-B4685C9A39B3}" type="slidenum">
              <a:rPr lang="zh-CN" altLang="zh-CN"/>
              <a:pPr>
                <a:defRPr/>
              </a:pPr>
              <a:t>‹#›</a:t>
            </a:fld>
            <a:endParaRPr lang="zh-CN" altLang="zh-CN"/>
          </a:p>
        </p:txBody>
      </p:sp>
    </p:spTree>
    <p:extLst>
      <p:ext uri="{BB962C8B-B14F-4D97-AF65-F5344CB8AC3E}">
        <p14:creationId xmlns:p14="http://schemas.microsoft.com/office/powerpoint/2010/main" val="279480516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4CD2BD-731D-4481-B78C-E24740E2F03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28098B2-F233-4C51-8228-553E9C1366A5}"/>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编辑母版文本样式</a:t>
            </a:r>
          </a:p>
        </p:txBody>
      </p:sp>
      <p:sp>
        <p:nvSpPr>
          <p:cNvPr id="4" name="Rectangle 4">
            <a:extLst>
              <a:ext uri="{FF2B5EF4-FFF2-40B4-BE49-F238E27FC236}">
                <a16:creationId xmlns:a16="http://schemas.microsoft.com/office/drawing/2014/main" id="{C6155663-4FD2-49AF-B132-FDA331958162}"/>
              </a:ext>
            </a:extLst>
          </p:cNvPr>
          <p:cNvSpPr>
            <a:spLocks noGrp="1" noChangeArrowheads="1"/>
          </p:cNvSpPr>
          <p:nvPr>
            <p:ph type="dt" sz="half" idx="10"/>
          </p:nvPr>
        </p:nvSpPr>
        <p:spPr>
          <a:ln/>
        </p:spPr>
        <p:txBody>
          <a:bodyPr/>
          <a:lstStyle>
            <a:lvl1pPr>
              <a:defRPr/>
            </a:lvl1pPr>
          </a:lstStyle>
          <a:p>
            <a:pPr>
              <a:defRPr/>
            </a:pPr>
            <a:endParaRPr lang="zh-CN" altLang="zh-CN"/>
          </a:p>
        </p:txBody>
      </p:sp>
      <p:sp>
        <p:nvSpPr>
          <p:cNvPr id="5" name="Rectangle 5">
            <a:extLst>
              <a:ext uri="{FF2B5EF4-FFF2-40B4-BE49-F238E27FC236}">
                <a16:creationId xmlns:a16="http://schemas.microsoft.com/office/drawing/2014/main" id="{5E933FD0-2884-426A-AD35-334F03FFB996}"/>
              </a:ext>
            </a:extLst>
          </p:cNvPr>
          <p:cNvSpPr>
            <a:spLocks noGrp="1" noChangeArrowheads="1"/>
          </p:cNvSpPr>
          <p:nvPr>
            <p:ph type="ftr" sz="quarter" idx="11"/>
          </p:nvPr>
        </p:nvSpPr>
        <p:spPr>
          <a:ln/>
        </p:spPr>
        <p:txBody>
          <a:bodyPr/>
          <a:lstStyle>
            <a:lvl1pPr>
              <a:defRPr/>
            </a:lvl1pPr>
          </a:lstStyle>
          <a:p>
            <a:pPr>
              <a:defRPr/>
            </a:pPr>
            <a:endParaRPr lang="zh-CN" altLang="zh-CN"/>
          </a:p>
        </p:txBody>
      </p:sp>
      <p:sp>
        <p:nvSpPr>
          <p:cNvPr id="6" name="Rectangle 6">
            <a:extLst>
              <a:ext uri="{FF2B5EF4-FFF2-40B4-BE49-F238E27FC236}">
                <a16:creationId xmlns:a16="http://schemas.microsoft.com/office/drawing/2014/main" id="{9184D4BF-CDA6-4D0B-ABEE-68228E4B034D}"/>
              </a:ext>
            </a:extLst>
          </p:cNvPr>
          <p:cNvSpPr>
            <a:spLocks noGrp="1" noChangeArrowheads="1"/>
          </p:cNvSpPr>
          <p:nvPr>
            <p:ph type="sldNum" sz="quarter" idx="12"/>
          </p:nvPr>
        </p:nvSpPr>
        <p:spPr>
          <a:ln/>
        </p:spPr>
        <p:txBody>
          <a:bodyPr/>
          <a:lstStyle>
            <a:lvl1pPr>
              <a:defRPr/>
            </a:lvl1pPr>
          </a:lstStyle>
          <a:p>
            <a:pPr>
              <a:defRPr/>
            </a:pPr>
            <a:fld id="{159B4AAE-1B6E-4D10-97BC-80B02476C45A}" type="slidenum">
              <a:rPr lang="zh-CN" altLang="zh-CN"/>
              <a:pPr>
                <a:defRPr/>
              </a:pPr>
              <a:t>‹#›</a:t>
            </a:fld>
            <a:endParaRPr lang="zh-CN" altLang="zh-CN"/>
          </a:p>
        </p:txBody>
      </p:sp>
    </p:spTree>
    <p:extLst>
      <p:ext uri="{BB962C8B-B14F-4D97-AF65-F5344CB8AC3E}">
        <p14:creationId xmlns:p14="http://schemas.microsoft.com/office/powerpoint/2010/main" val="32009825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729743-A0EA-4077-8CA0-6A76DC040F9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2FE2825-FD44-450D-81B1-4F874B4C961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编辑母版文本样式</a:t>
            </a:r>
          </a:p>
        </p:txBody>
      </p:sp>
      <p:sp>
        <p:nvSpPr>
          <p:cNvPr id="4" name="Rectangle 4">
            <a:extLst>
              <a:ext uri="{FF2B5EF4-FFF2-40B4-BE49-F238E27FC236}">
                <a16:creationId xmlns:a16="http://schemas.microsoft.com/office/drawing/2014/main" id="{14C43FEF-03A7-40D5-AC1C-4AE3485378A7}"/>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2D07C92E-16D5-4B19-9798-A60BFD74217D}"/>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BF28CC7A-9240-4425-A5E1-53289297468D}"/>
              </a:ext>
            </a:extLst>
          </p:cNvPr>
          <p:cNvSpPr>
            <a:spLocks noGrp="1" noChangeArrowheads="1"/>
          </p:cNvSpPr>
          <p:nvPr>
            <p:ph type="sldNum" sz="quarter" idx="12"/>
          </p:nvPr>
        </p:nvSpPr>
        <p:spPr>
          <a:ln/>
        </p:spPr>
        <p:txBody>
          <a:bodyPr/>
          <a:lstStyle>
            <a:lvl1pPr>
              <a:defRPr/>
            </a:lvl1pPr>
          </a:lstStyle>
          <a:p>
            <a:pPr>
              <a:defRPr/>
            </a:pPr>
            <a:fld id="{4780E8AF-E4A3-4F1B-A0F3-F132627B4120}" type="slidenum">
              <a:rPr lang="en-US" altLang="zh-CN"/>
              <a:pPr>
                <a:defRPr/>
              </a:pPr>
              <a:t>‹#›</a:t>
            </a:fld>
            <a:endParaRPr lang="en-US" altLang="zh-CN"/>
          </a:p>
        </p:txBody>
      </p:sp>
    </p:spTree>
    <p:extLst>
      <p:ext uri="{BB962C8B-B14F-4D97-AF65-F5344CB8AC3E}">
        <p14:creationId xmlns:p14="http://schemas.microsoft.com/office/powerpoint/2010/main" val="33029315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E38F92-49E1-47C7-83A1-E5243714E62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AF557EF-2BEB-4BB3-8100-5F8539E8506A}"/>
              </a:ext>
            </a:extLst>
          </p:cNvPr>
          <p:cNvSpPr>
            <a:spLocks noGrp="1"/>
          </p:cNvSpPr>
          <p:nvPr>
            <p:ph sz="half" idx="1"/>
          </p:nvPr>
        </p:nvSpPr>
        <p:spPr>
          <a:xfrm>
            <a:off x="685800" y="1981200"/>
            <a:ext cx="3810000" cy="411480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3FE2D00E-374C-4FBF-940C-806FFBF87646}"/>
              </a:ext>
            </a:extLst>
          </p:cNvPr>
          <p:cNvSpPr>
            <a:spLocks noGrp="1"/>
          </p:cNvSpPr>
          <p:nvPr>
            <p:ph sz="half" idx="2"/>
          </p:nvPr>
        </p:nvSpPr>
        <p:spPr>
          <a:xfrm>
            <a:off x="4648200" y="1981200"/>
            <a:ext cx="3810000" cy="411480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a:extLst>
              <a:ext uri="{FF2B5EF4-FFF2-40B4-BE49-F238E27FC236}">
                <a16:creationId xmlns:a16="http://schemas.microsoft.com/office/drawing/2014/main" id="{C6155663-4FD2-49AF-B132-FDA331958162}"/>
              </a:ext>
            </a:extLst>
          </p:cNvPr>
          <p:cNvSpPr>
            <a:spLocks noGrp="1" noChangeArrowheads="1"/>
          </p:cNvSpPr>
          <p:nvPr>
            <p:ph type="dt" sz="half" idx="10"/>
          </p:nvPr>
        </p:nvSpPr>
        <p:spPr>
          <a:ln/>
        </p:spPr>
        <p:txBody>
          <a:bodyPr/>
          <a:lstStyle>
            <a:lvl1pPr>
              <a:defRPr/>
            </a:lvl1pPr>
          </a:lstStyle>
          <a:p>
            <a:pPr>
              <a:defRPr/>
            </a:pPr>
            <a:endParaRPr lang="zh-CN" altLang="zh-CN"/>
          </a:p>
        </p:txBody>
      </p:sp>
      <p:sp>
        <p:nvSpPr>
          <p:cNvPr id="6" name="Rectangle 5">
            <a:extLst>
              <a:ext uri="{FF2B5EF4-FFF2-40B4-BE49-F238E27FC236}">
                <a16:creationId xmlns:a16="http://schemas.microsoft.com/office/drawing/2014/main" id="{5E933FD0-2884-426A-AD35-334F03FFB996}"/>
              </a:ext>
            </a:extLst>
          </p:cNvPr>
          <p:cNvSpPr>
            <a:spLocks noGrp="1" noChangeArrowheads="1"/>
          </p:cNvSpPr>
          <p:nvPr>
            <p:ph type="ftr" sz="quarter" idx="11"/>
          </p:nvPr>
        </p:nvSpPr>
        <p:spPr>
          <a:ln/>
        </p:spPr>
        <p:txBody>
          <a:bodyPr/>
          <a:lstStyle>
            <a:lvl1pPr>
              <a:defRPr/>
            </a:lvl1pPr>
          </a:lstStyle>
          <a:p>
            <a:pPr>
              <a:defRPr/>
            </a:pPr>
            <a:endParaRPr lang="zh-CN" altLang="zh-CN"/>
          </a:p>
        </p:txBody>
      </p:sp>
      <p:sp>
        <p:nvSpPr>
          <p:cNvPr id="7" name="Rectangle 6">
            <a:extLst>
              <a:ext uri="{FF2B5EF4-FFF2-40B4-BE49-F238E27FC236}">
                <a16:creationId xmlns:a16="http://schemas.microsoft.com/office/drawing/2014/main" id="{9184D4BF-CDA6-4D0B-ABEE-68228E4B034D}"/>
              </a:ext>
            </a:extLst>
          </p:cNvPr>
          <p:cNvSpPr>
            <a:spLocks noGrp="1" noChangeArrowheads="1"/>
          </p:cNvSpPr>
          <p:nvPr>
            <p:ph type="sldNum" sz="quarter" idx="12"/>
          </p:nvPr>
        </p:nvSpPr>
        <p:spPr>
          <a:ln/>
        </p:spPr>
        <p:txBody>
          <a:bodyPr/>
          <a:lstStyle>
            <a:lvl1pPr>
              <a:defRPr/>
            </a:lvl1pPr>
          </a:lstStyle>
          <a:p>
            <a:pPr>
              <a:defRPr/>
            </a:pPr>
            <a:fld id="{F86CC6BE-67C2-4C4E-929B-3A9CB614B7CF}" type="slidenum">
              <a:rPr lang="zh-CN" altLang="zh-CN"/>
              <a:pPr>
                <a:defRPr/>
              </a:pPr>
              <a:t>‹#›</a:t>
            </a:fld>
            <a:endParaRPr lang="zh-CN" altLang="zh-CN"/>
          </a:p>
        </p:txBody>
      </p:sp>
    </p:spTree>
    <p:extLst>
      <p:ext uri="{BB962C8B-B14F-4D97-AF65-F5344CB8AC3E}">
        <p14:creationId xmlns:p14="http://schemas.microsoft.com/office/powerpoint/2010/main" val="244570841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614363-705A-48C2-B465-2AE7AD560E9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03B9BE2-2F20-4A53-AC69-7B15B03316C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AC63AA46-F4AA-4B19-BFCB-DACA3E4A5EB3}"/>
              </a:ext>
            </a:extLst>
          </p:cNvPr>
          <p:cNvSpPr>
            <a:spLocks noGrp="1"/>
          </p:cNvSpPr>
          <p:nvPr>
            <p:ph sz="half" idx="2"/>
          </p:nvPr>
        </p:nvSpPr>
        <p:spPr>
          <a:xfrm>
            <a:off x="630238" y="2505075"/>
            <a:ext cx="386873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B4A05301-B3F4-4244-BE08-1F9C872C40B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1F8466A7-938B-481F-8B15-CE236E6BA440}"/>
              </a:ext>
            </a:extLst>
          </p:cNvPr>
          <p:cNvSpPr>
            <a:spLocks noGrp="1"/>
          </p:cNvSpPr>
          <p:nvPr>
            <p:ph sz="quarter" idx="4"/>
          </p:nvPr>
        </p:nvSpPr>
        <p:spPr>
          <a:xfrm>
            <a:off x="4629150" y="2505075"/>
            <a:ext cx="38877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4">
            <a:extLst>
              <a:ext uri="{FF2B5EF4-FFF2-40B4-BE49-F238E27FC236}">
                <a16:creationId xmlns:a16="http://schemas.microsoft.com/office/drawing/2014/main" id="{C6155663-4FD2-49AF-B132-FDA331958162}"/>
              </a:ext>
            </a:extLst>
          </p:cNvPr>
          <p:cNvSpPr>
            <a:spLocks noGrp="1" noChangeArrowheads="1"/>
          </p:cNvSpPr>
          <p:nvPr>
            <p:ph type="dt" sz="half" idx="10"/>
          </p:nvPr>
        </p:nvSpPr>
        <p:spPr>
          <a:ln/>
        </p:spPr>
        <p:txBody>
          <a:bodyPr/>
          <a:lstStyle>
            <a:lvl1pPr>
              <a:defRPr/>
            </a:lvl1pPr>
          </a:lstStyle>
          <a:p>
            <a:pPr>
              <a:defRPr/>
            </a:pPr>
            <a:endParaRPr lang="zh-CN" altLang="zh-CN"/>
          </a:p>
        </p:txBody>
      </p:sp>
      <p:sp>
        <p:nvSpPr>
          <p:cNvPr id="8" name="Rectangle 5">
            <a:extLst>
              <a:ext uri="{FF2B5EF4-FFF2-40B4-BE49-F238E27FC236}">
                <a16:creationId xmlns:a16="http://schemas.microsoft.com/office/drawing/2014/main" id="{5E933FD0-2884-426A-AD35-334F03FFB996}"/>
              </a:ext>
            </a:extLst>
          </p:cNvPr>
          <p:cNvSpPr>
            <a:spLocks noGrp="1" noChangeArrowheads="1"/>
          </p:cNvSpPr>
          <p:nvPr>
            <p:ph type="ftr" sz="quarter" idx="11"/>
          </p:nvPr>
        </p:nvSpPr>
        <p:spPr>
          <a:ln/>
        </p:spPr>
        <p:txBody>
          <a:bodyPr/>
          <a:lstStyle>
            <a:lvl1pPr>
              <a:defRPr/>
            </a:lvl1pPr>
          </a:lstStyle>
          <a:p>
            <a:pPr>
              <a:defRPr/>
            </a:pPr>
            <a:endParaRPr lang="zh-CN" altLang="zh-CN"/>
          </a:p>
        </p:txBody>
      </p:sp>
      <p:sp>
        <p:nvSpPr>
          <p:cNvPr id="9" name="Rectangle 6">
            <a:extLst>
              <a:ext uri="{FF2B5EF4-FFF2-40B4-BE49-F238E27FC236}">
                <a16:creationId xmlns:a16="http://schemas.microsoft.com/office/drawing/2014/main" id="{9184D4BF-CDA6-4D0B-ABEE-68228E4B034D}"/>
              </a:ext>
            </a:extLst>
          </p:cNvPr>
          <p:cNvSpPr>
            <a:spLocks noGrp="1" noChangeArrowheads="1"/>
          </p:cNvSpPr>
          <p:nvPr>
            <p:ph type="sldNum" sz="quarter" idx="12"/>
          </p:nvPr>
        </p:nvSpPr>
        <p:spPr>
          <a:ln/>
        </p:spPr>
        <p:txBody>
          <a:bodyPr/>
          <a:lstStyle>
            <a:lvl1pPr>
              <a:defRPr/>
            </a:lvl1pPr>
          </a:lstStyle>
          <a:p>
            <a:pPr>
              <a:defRPr/>
            </a:pPr>
            <a:fld id="{0640DB90-F01F-4D4A-BB14-38CC363E5D0F}" type="slidenum">
              <a:rPr lang="zh-CN" altLang="zh-CN"/>
              <a:pPr>
                <a:defRPr/>
              </a:pPr>
              <a:t>‹#›</a:t>
            </a:fld>
            <a:endParaRPr lang="zh-CN" altLang="zh-CN"/>
          </a:p>
        </p:txBody>
      </p:sp>
    </p:spTree>
    <p:extLst>
      <p:ext uri="{BB962C8B-B14F-4D97-AF65-F5344CB8AC3E}">
        <p14:creationId xmlns:p14="http://schemas.microsoft.com/office/powerpoint/2010/main" val="64964697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7471AE-0AB5-4D1C-A90F-96315EB3A494}"/>
              </a:ext>
            </a:extLst>
          </p:cNvPr>
          <p:cNvSpPr>
            <a:spLocks noGrp="1"/>
          </p:cNvSpPr>
          <p:nvPr>
            <p:ph type="title"/>
          </p:nvPr>
        </p:nvSpPr>
        <p:spPr/>
        <p:txBody>
          <a:bodyPr/>
          <a:lstStyle/>
          <a:p>
            <a:r>
              <a:rPr lang="zh-CN" altLang="en-US"/>
              <a:t>单击此处编辑母版标题样式</a:t>
            </a:r>
          </a:p>
        </p:txBody>
      </p:sp>
      <p:sp>
        <p:nvSpPr>
          <p:cNvPr id="3" name="Rectangle 4">
            <a:extLst>
              <a:ext uri="{FF2B5EF4-FFF2-40B4-BE49-F238E27FC236}">
                <a16:creationId xmlns:a16="http://schemas.microsoft.com/office/drawing/2014/main" id="{C6155663-4FD2-49AF-B132-FDA331958162}"/>
              </a:ext>
            </a:extLst>
          </p:cNvPr>
          <p:cNvSpPr>
            <a:spLocks noGrp="1" noChangeArrowheads="1"/>
          </p:cNvSpPr>
          <p:nvPr>
            <p:ph type="dt" sz="half" idx="10"/>
          </p:nvPr>
        </p:nvSpPr>
        <p:spPr>
          <a:ln/>
        </p:spPr>
        <p:txBody>
          <a:bodyPr/>
          <a:lstStyle>
            <a:lvl1pPr>
              <a:defRPr/>
            </a:lvl1pPr>
          </a:lstStyle>
          <a:p>
            <a:pPr>
              <a:defRPr/>
            </a:pPr>
            <a:endParaRPr lang="zh-CN" altLang="zh-CN"/>
          </a:p>
        </p:txBody>
      </p:sp>
      <p:sp>
        <p:nvSpPr>
          <p:cNvPr id="4" name="Rectangle 5">
            <a:extLst>
              <a:ext uri="{FF2B5EF4-FFF2-40B4-BE49-F238E27FC236}">
                <a16:creationId xmlns:a16="http://schemas.microsoft.com/office/drawing/2014/main" id="{5E933FD0-2884-426A-AD35-334F03FFB996}"/>
              </a:ext>
            </a:extLst>
          </p:cNvPr>
          <p:cNvSpPr>
            <a:spLocks noGrp="1" noChangeArrowheads="1"/>
          </p:cNvSpPr>
          <p:nvPr>
            <p:ph type="ftr" sz="quarter" idx="11"/>
          </p:nvPr>
        </p:nvSpPr>
        <p:spPr>
          <a:ln/>
        </p:spPr>
        <p:txBody>
          <a:bodyPr/>
          <a:lstStyle>
            <a:lvl1pPr>
              <a:defRPr/>
            </a:lvl1pPr>
          </a:lstStyle>
          <a:p>
            <a:pPr>
              <a:defRPr/>
            </a:pPr>
            <a:endParaRPr lang="zh-CN" altLang="zh-CN"/>
          </a:p>
        </p:txBody>
      </p:sp>
      <p:sp>
        <p:nvSpPr>
          <p:cNvPr id="5" name="Rectangle 6">
            <a:extLst>
              <a:ext uri="{FF2B5EF4-FFF2-40B4-BE49-F238E27FC236}">
                <a16:creationId xmlns:a16="http://schemas.microsoft.com/office/drawing/2014/main" id="{9184D4BF-CDA6-4D0B-ABEE-68228E4B034D}"/>
              </a:ext>
            </a:extLst>
          </p:cNvPr>
          <p:cNvSpPr>
            <a:spLocks noGrp="1" noChangeArrowheads="1"/>
          </p:cNvSpPr>
          <p:nvPr>
            <p:ph type="sldNum" sz="quarter" idx="12"/>
          </p:nvPr>
        </p:nvSpPr>
        <p:spPr>
          <a:ln/>
        </p:spPr>
        <p:txBody>
          <a:bodyPr/>
          <a:lstStyle>
            <a:lvl1pPr>
              <a:defRPr/>
            </a:lvl1pPr>
          </a:lstStyle>
          <a:p>
            <a:pPr>
              <a:defRPr/>
            </a:pPr>
            <a:fld id="{4B3031A7-CEA5-4702-ABF5-43ADFCF612D7}" type="slidenum">
              <a:rPr lang="zh-CN" altLang="zh-CN"/>
              <a:pPr>
                <a:defRPr/>
              </a:pPr>
              <a:t>‹#›</a:t>
            </a:fld>
            <a:endParaRPr lang="zh-CN" altLang="zh-CN"/>
          </a:p>
        </p:txBody>
      </p:sp>
    </p:spTree>
    <p:extLst>
      <p:ext uri="{BB962C8B-B14F-4D97-AF65-F5344CB8AC3E}">
        <p14:creationId xmlns:p14="http://schemas.microsoft.com/office/powerpoint/2010/main" val="127222152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C6155663-4FD2-49AF-B132-FDA331958162}"/>
              </a:ext>
            </a:extLst>
          </p:cNvPr>
          <p:cNvSpPr>
            <a:spLocks noGrp="1" noChangeArrowheads="1"/>
          </p:cNvSpPr>
          <p:nvPr>
            <p:ph type="dt" sz="half" idx="10"/>
          </p:nvPr>
        </p:nvSpPr>
        <p:spPr>
          <a:ln/>
        </p:spPr>
        <p:txBody>
          <a:bodyPr/>
          <a:lstStyle>
            <a:lvl1pPr>
              <a:defRPr/>
            </a:lvl1pPr>
          </a:lstStyle>
          <a:p>
            <a:pPr>
              <a:defRPr/>
            </a:pPr>
            <a:endParaRPr lang="zh-CN" altLang="zh-CN"/>
          </a:p>
        </p:txBody>
      </p:sp>
      <p:sp>
        <p:nvSpPr>
          <p:cNvPr id="3" name="Rectangle 5">
            <a:extLst>
              <a:ext uri="{FF2B5EF4-FFF2-40B4-BE49-F238E27FC236}">
                <a16:creationId xmlns:a16="http://schemas.microsoft.com/office/drawing/2014/main" id="{5E933FD0-2884-426A-AD35-334F03FFB996}"/>
              </a:ext>
            </a:extLst>
          </p:cNvPr>
          <p:cNvSpPr>
            <a:spLocks noGrp="1" noChangeArrowheads="1"/>
          </p:cNvSpPr>
          <p:nvPr>
            <p:ph type="ftr" sz="quarter" idx="11"/>
          </p:nvPr>
        </p:nvSpPr>
        <p:spPr>
          <a:ln/>
        </p:spPr>
        <p:txBody>
          <a:bodyPr/>
          <a:lstStyle>
            <a:lvl1pPr>
              <a:defRPr/>
            </a:lvl1pPr>
          </a:lstStyle>
          <a:p>
            <a:pPr>
              <a:defRPr/>
            </a:pPr>
            <a:endParaRPr lang="zh-CN" altLang="zh-CN"/>
          </a:p>
        </p:txBody>
      </p:sp>
      <p:sp>
        <p:nvSpPr>
          <p:cNvPr id="4" name="Rectangle 6">
            <a:extLst>
              <a:ext uri="{FF2B5EF4-FFF2-40B4-BE49-F238E27FC236}">
                <a16:creationId xmlns:a16="http://schemas.microsoft.com/office/drawing/2014/main" id="{9184D4BF-CDA6-4D0B-ABEE-68228E4B034D}"/>
              </a:ext>
            </a:extLst>
          </p:cNvPr>
          <p:cNvSpPr>
            <a:spLocks noGrp="1" noChangeArrowheads="1"/>
          </p:cNvSpPr>
          <p:nvPr>
            <p:ph type="sldNum" sz="quarter" idx="12"/>
          </p:nvPr>
        </p:nvSpPr>
        <p:spPr>
          <a:ln/>
        </p:spPr>
        <p:txBody>
          <a:bodyPr/>
          <a:lstStyle>
            <a:lvl1pPr>
              <a:defRPr/>
            </a:lvl1pPr>
          </a:lstStyle>
          <a:p>
            <a:pPr>
              <a:defRPr/>
            </a:pPr>
            <a:fld id="{54809646-BE12-4B74-B83C-41A46E3ACD01}" type="slidenum">
              <a:rPr lang="zh-CN" altLang="zh-CN"/>
              <a:pPr>
                <a:defRPr/>
              </a:pPr>
              <a:t>‹#›</a:t>
            </a:fld>
            <a:endParaRPr lang="zh-CN" altLang="zh-CN"/>
          </a:p>
        </p:txBody>
      </p:sp>
    </p:spTree>
    <p:extLst>
      <p:ext uri="{BB962C8B-B14F-4D97-AF65-F5344CB8AC3E}">
        <p14:creationId xmlns:p14="http://schemas.microsoft.com/office/powerpoint/2010/main" val="44715173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F52D71-BC8E-4B10-830C-8BE9F75C3DF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F39F0BF-5023-4B8F-A097-0C4C217813C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06001D2A-412D-4AB0-8113-3DD79821C0C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Rectangle 4">
            <a:extLst>
              <a:ext uri="{FF2B5EF4-FFF2-40B4-BE49-F238E27FC236}">
                <a16:creationId xmlns:a16="http://schemas.microsoft.com/office/drawing/2014/main" id="{C6155663-4FD2-49AF-B132-FDA331958162}"/>
              </a:ext>
            </a:extLst>
          </p:cNvPr>
          <p:cNvSpPr>
            <a:spLocks noGrp="1" noChangeArrowheads="1"/>
          </p:cNvSpPr>
          <p:nvPr>
            <p:ph type="dt" sz="half" idx="10"/>
          </p:nvPr>
        </p:nvSpPr>
        <p:spPr>
          <a:ln/>
        </p:spPr>
        <p:txBody>
          <a:bodyPr/>
          <a:lstStyle>
            <a:lvl1pPr>
              <a:defRPr/>
            </a:lvl1pPr>
          </a:lstStyle>
          <a:p>
            <a:pPr>
              <a:defRPr/>
            </a:pPr>
            <a:endParaRPr lang="zh-CN" altLang="zh-CN"/>
          </a:p>
        </p:txBody>
      </p:sp>
      <p:sp>
        <p:nvSpPr>
          <p:cNvPr id="6" name="Rectangle 5">
            <a:extLst>
              <a:ext uri="{FF2B5EF4-FFF2-40B4-BE49-F238E27FC236}">
                <a16:creationId xmlns:a16="http://schemas.microsoft.com/office/drawing/2014/main" id="{5E933FD0-2884-426A-AD35-334F03FFB996}"/>
              </a:ext>
            </a:extLst>
          </p:cNvPr>
          <p:cNvSpPr>
            <a:spLocks noGrp="1" noChangeArrowheads="1"/>
          </p:cNvSpPr>
          <p:nvPr>
            <p:ph type="ftr" sz="quarter" idx="11"/>
          </p:nvPr>
        </p:nvSpPr>
        <p:spPr>
          <a:ln/>
        </p:spPr>
        <p:txBody>
          <a:bodyPr/>
          <a:lstStyle>
            <a:lvl1pPr>
              <a:defRPr/>
            </a:lvl1pPr>
          </a:lstStyle>
          <a:p>
            <a:pPr>
              <a:defRPr/>
            </a:pPr>
            <a:endParaRPr lang="zh-CN" altLang="zh-CN"/>
          </a:p>
        </p:txBody>
      </p:sp>
      <p:sp>
        <p:nvSpPr>
          <p:cNvPr id="7" name="Rectangle 6">
            <a:extLst>
              <a:ext uri="{FF2B5EF4-FFF2-40B4-BE49-F238E27FC236}">
                <a16:creationId xmlns:a16="http://schemas.microsoft.com/office/drawing/2014/main" id="{9184D4BF-CDA6-4D0B-ABEE-68228E4B034D}"/>
              </a:ext>
            </a:extLst>
          </p:cNvPr>
          <p:cNvSpPr>
            <a:spLocks noGrp="1" noChangeArrowheads="1"/>
          </p:cNvSpPr>
          <p:nvPr>
            <p:ph type="sldNum" sz="quarter" idx="12"/>
          </p:nvPr>
        </p:nvSpPr>
        <p:spPr>
          <a:ln/>
        </p:spPr>
        <p:txBody>
          <a:bodyPr/>
          <a:lstStyle>
            <a:lvl1pPr>
              <a:defRPr/>
            </a:lvl1pPr>
          </a:lstStyle>
          <a:p>
            <a:pPr>
              <a:defRPr/>
            </a:pPr>
            <a:fld id="{DC243A4F-6825-49FC-837F-00A0F813F0F1}" type="slidenum">
              <a:rPr lang="zh-CN" altLang="zh-CN"/>
              <a:pPr>
                <a:defRPr/>
              </a:pPr>
              <a:t>‹#›</a:t>
            </a:fld>
            <a:endParaRPr lang="zh-CN" altLang="zh-CN"/>
          </a:p>
        </p:txBody>
      </p:sp>
    </p:spTree>
    <p:extLst>
      <p:ext uri="{BB962C8B-B14F-4D97-AF65-F5344CB8AC3E}">
        <p14:creationId xmlns:p14="http://schemas.microsoft.com/office/powerpoint/2010/main" val="412560954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62D79D-F113-4B43-861B-4BDB17EA2B7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8B49D63-9C20-4738-8E5E-1DC56DC5CC8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a:extLst>
              <a:ext uri="{FF2B5EF4-FFF2-40B4-BE49-F238E27FC236}">
                <a16:creationId xmlns:a16="http://schemas.microsoft.com/office/drawing/2014/main" id="{690C3E1A-4679-438B-A946-E39BE7BD426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Rectangle 4">
            <a:extLst>
              <a:ext uri="{FF2B5EF4-FFF2-40B4-BE49-F238E27FC236}">
                <a16:creationId xmlns:a16="http://schemas.microsoft.com/office/drawing/2014/main" id="{C6155663-4FD2-49AF-B132-FDA331958162}"/>
              </a:ext>
            </a:extLst>
          </p:cNvPr>
          <p:cNvSpPr>
            <a:spLocks noGrp="1" noChangeArrowheads="1"/>
          </p:cNvSpPr>
          <p:nvPr>
            <p:ph type="dt" sz="half" idx="10"/>
          </p:nvPr>
        </p:nvSpPr>
        <p:spPr>
          <a:ln/>
        </p:spPr>
        <p:txBody>
          <a:bodyPr/>
          <a:lstStyle>
            <a:lvl1pPr>
              <a:defRPr/>
            </a:lvl1pPr>
          </a:lstStyle>
          <a:p>
            <a:pPr>
              <a:defRPr/>
            </a:pPr>
            <a:endParaRPr lang="zh-CN" altLang="zh-CN"/>
          </a:p>
        </p:txBody>
      </p:sp>
      <p:sp>
        <p:nvSpPr>
          <p:cNvPr id="6" name="Rectangle 5">
            <a:extLst>
              <a:ext uri="{FF2B5EF4-FFF2-40B4-BE49-F238E27FC236}">
                <a16:creationId xmlns:a16="http://schemas.microsoft.com/office/drawing/2014/main" id="{5E933FD0-2884-426A-AD35-334F03FFB996}"/>
              </a:ext>
            </a:extLst>
          </p:cNvPr>
          <p:cNvSpPr>
            <a:spLocks noGrp="1" noChangeArrowheads="1"/>
          </p:cNvSpPr>
          <p:nvPr>
            <p:ph type="ftr" sz="quarter" idx="11"/>
          </p:nvPr>
        </p:nvSpPr>
        <p:spPr>
          <a:ln/>
        </p:spPr>
        <p:txBody>
          <a:bodyPr/>
          <a:lstStyle>
            <a:lvl1pPr>
              <a:defRPr/>
            </a:lvl1pPr>
          </a:lstStyle>
          <a:p>
            <a:pPr>
              <a:defRPr/>
            </a:pPr>
            <a:endParaRPr lang="zh-CN" altLang="zh-CN"/>
          </a:p>
        </p:txBody>
      </p:sp>
      <p:sp>
        <p:nvSpPr>
          <p:cNvPr id="7" name="Rectangle 6">
            <a:extLst>
              <a:ext uri="{FF2B5EF4-FFF2-40B4-BE49-F238E27FC236}">
                <a16:creationId xmlns:a16="http://schemas.microsoft.com/office/drawing/2014/main" id="{9184D4BF-CDA6-4D0B-ABEE-68228E4B034D}"/>
              </a:ext>
            </a:extLst>
          </p:cNvPr>
          <p:cNvSpPr>
            <a:spLocks noGrp="1" noChangeArrowheads="1"/>
          </p:cNvSpPr>
          <p:nvPr>
            <p:ph type="sldNum" sz="quarter" idx="12"/>
          </p:nvPr>
        </p:nvSpPr>
        <p:spPr>
          <a:ln/>
        </p:spPr>
        <p:txBody>
          <a:bodyPr/>
          <a:lstStyle>
            <a:lvl1pPr>
              <a:defRPr/>
            </a:lvl1pPr>
          </a:lstStyle>
          <a:p>
            <a:pPr>
              <a:defRPr/>
            </a:pPr>
            <a:fld id="{EE3EEDF7-B050-4226-8568-AC431B29BE66}" type="slidenum">
              <a:rPr lang="zh-CN" altLang="zh-CN"/>
              <a:pPr>
                <a:defRPr/>
              </a:pPr>
              <a:t>‹#›</a:t>
            </a:fld>
            <a:endParaRPr lang="zh-CN" altLang="zh-CN"/>
          </a:p>
        </p:txBody>
      </p:sp>
    </p:spTree>
    <p:extLst>
      <p:ext uri="{BB962C8B-B14F-4D97-AF65-F5344CB8AC3E}">
        <p14:creationId xmlns:p14="http://schemas.microsoft.com/office/powerpoint/2010/main" val="124899158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5EDBA0-FD0F-4128-9BD1-DBC40A0BA34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841688A-B87E-4839-B2F3-30E4E92EFC14}"/>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C6155663-4FD2-49AF-B132-FDA331958162}"/>
              </a:ext>
            </a:extLst>
          </p:cNvPr>
          <p:cNvSpPr>
            <a:spLocks noGrp="1" noChangeArrowheads="1"/>
          </p:cNvSpPr>
          <p:nvPr>
            <p:ph type="dt" sz="half" idx="10"/>
          </p:nvPr>
        </p:nvSpPr>
        <p:spPr>
          <a:ln/>
        </p:spPr>
        <p:txBody>
          <a:bodyPr/>
          <a:lstStyle>
            <a:lvl1pPr>
              <a:defRPr/>
            </a:lvl1pPr>
          </a:lstStyle>
          <a:p>
            <a:pPr>
              <a:defRPr/>
            </a:pPr>
            <a:endParaRPr lang="zh-CN" altLang="zh-CN"/>
          </a:p>
        </p:txBody>
      </p:sp>
      <p:sp>
        <p:nvSpPr>
          <p:cNvPr id="5" name="Rectangle 5">
            <a:extLst>
              <a:ext uri="{FF2B5EF4-FFF2-40B4-BE49-F238E27FC236}">
                <a16:creationId xmlns:a16="http://schemas.microsoft.com/office/drawing/2014/main" id="{5E933FD0-2884-426A-AD35-334F03FFB996}"/>
              </a:ext>
            </a:extLst>
          </p:cNvPr>
          <p:cNvSpPr>
            <a:spLocks noGrp="1" noChangeArrowheads="1"/>
          </p:cNvSpPr>
          <p:nvPr>
            <p:ph type="ftr" sz="quarter" idx="11"/>
          </p:nvPr>
        </p:nvSpPr>
        <p:spPr>
          <a:ln/>
        </p:spPr>
        <p:txBody>
          <a:bodyPr/>
          <a:lstStyle>
            <a:lvl1pPr>
              <a:defRPr/>
            </a:lvl1pPr>
          </a:lstStyle>
          <a:p>
            <a:pPr>
              <a:defRPr/>
            </a:pPr>
            <a:endParaRPr lang="zh-CN" altLang="zh-CN"/>
          </a:p>
        </p:txBody>
      </p:sp>
      <p:sp>
        <p:nvSpPr>
          <p:cNvPr id="6" name="Rectangle 6">
            <a:extLst>
              <a:ext uri="{FF2B5EF4-FFF2-40B4-BE49-F238E27FC236}">
                <a16:creationId xmlns:a16="http://schemas.microsoft.com/office/drawing/2014/main" id="{9184D4BF-CDA6-4D0B-ABEE-68228E4B034D}"/>
              </a:ext>
            </a:extLst>
          </p:cNvPr>
          <p:cNvSpPr>
            <a:spLocks noGrp="1" noChangeArrowheads="1"/>
          </p:cNvSpPr>
          <p:nvPr>
            <p:ph type="sldNum" sz="quarter" idx="12"/>
          </p:nvPr>
        </p:nvSpPr>
        <p:spPr>
          <a:ln/>
        </p:spPr>
        <p:txBody>
          <a:bodyPr/>
          <a:lstStyle>
            <a:lvl1pPr>
              <a:defRPr/>
            </a:lvl1pPr>
          </a:lstStyle>
          <a:p>
            <a:pPr>
              <a:defRPr/>
            </a:pPr>
            <a:fld id="{A3030498-F5B1-4E81-9C9D-649AA87CF420}" type="slidenum">
              <a:rPr lang="zh-CN" altLang="zh-CN"/>
              <a:pPr>
                <a:defRPr/>
              </a:pPr>
              <a:t>‹#›</a:t>
            </a:fld>
            <a:endParaRPr lang="zh-CN" altLang="zh-CN"/>
          </a:p>
        </p:txBody>
      </p:sp>
    </p:spTree>
    <p:extLst>
      <p:ext uri="{BB962C8B-B14F-4D97-AF65-F5344CB8AC3E}">
        <p14:creationId xmlns:p14="http://schemas.microsoft.com/office/powerpoint/2010/main" val="62837902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9FA3C7B-19E2-41BC-9B81-46E8CDEF3D15}"/>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E3AFC2BF-E3AD-4E54-956D-4DABCC9E4C78}"/>
              </a:ext>
            </a:extLst>
          </p:cNvPr>
          <p:cNvSpPr>
            <a:spLocks noGrp="1"/>
          </p:cNvSpPr>
          <p:nvPr>
            <p:ph type="body" orient="vert" idx="1"/>
          </p:nvPr>
        </p:nvSpPr>
        <p:spPr>
          <a:xfrm>
            <a:off x="685800" y="609600"/>
            <a:ext cx="5676900" cy="5486400"/>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C6155663-4FD2-49AF-B132-FDA331958162}"/>
              </a:ext>
            </a:extLst>
          </p:cNvPr>
          <p:cNvSpPr>
            <a:spLocks noGrp="1" noChangeArrowheads="1"/>
          </p:cNvSpPr>
          <p:nvPr>
            <p:ph type="dt" sz="half" idx="10"/>
          </p:nvPr>
        </p:nvSpPr>
        <p:spPr>
          <a:ln/>
        </p:spPr>
        <p:txBody>
          <a:bodyPr/>
          <a:lstStyle>
            <a:lvl1pPr>
              <a:defRPr/>
            </a:lvl1pPr>
          </a:lstStyle>
          <a:p>
            <a:pPr>
              <a:defRPr/>
            </a:pPr>
            <a:endParaRPr lang="zh-CN" altLang="zh-CN"/>
          </a:p>
        </p:txBody>
      </p:sp>
      <p:sp>
        <p:nvSpPr>
          <p:cNvPr id="5" name="Rectangle 5">
            <a:extLst>
              <a:ext uri="{FF2B5EF4-FFF2-40B4-BE49-F238E27FC236}">
                <a16:creationId xmlns:a16="http://schemas.microsoft.com/office/drawing/2014/main" id="{5E933FD0-2884-426A-AD35-334F03FFB996}"/>
              </a:ext>
            </a:extLst>
          </p:cNvPr>
          <p:cNvSpPr>
            <a:spLocks noGrp="1" noChangeArrowheads="1"/>
          </p:cNvSpPr>
          <p:nvPr>
            <p:ph type="ftr" sz="quarter" idx="11"/>
          </p:nvPr>
        </p:nvSpPr>
        <p:spPr>
          <a:ln/>
        </p:spPr>
        <p:txBody>
          <a:bodyPr/>
          <a:lstStyle>
            <a:lvl1pPr>
              <a:defRPr/>
            </a:lvl1pPr>
          </a:lstStyle>
          <a:p>
            <a:pPr>
              <a:defRPr/>
            </a:pPr>
            <a:endParaRPr lang="zh-CN" altLang="zh-CN"/>
          </a:p>
        </p:txBody>
      </p:sp>
      <p:sp>
        <p:nvSpPr>
          <p:cNvPr id="6" name="Rectangle 6">
            <a:extLst>
              <a:ext uri="{FF2B5EF4-FFF2-40B4-BE49-F238E27FC236}">
                <a16:creationId xmlns:a16="http://schemas.microsoft.com/office/drawing/2014/main" id="{9184D4BF-CDA6-4D0B-ABEE-68228E4B034D}"/>
              </a:ext>
            </a:extLst>
          </p:cNvPr>
          <p:cNvSpPr>
            <a:spLocks noGrp="1" noChangeArrowheads="1"/>
          </p:cNvSpPr>
          <p:nvPr>
            <p:ph type="sldNum" sz="quarter" idx="12"/>
          </p:nvPr>
        </p:nvSpPr>
        <p:spPr>
          <a:ln/>
        </p:spPr>
        <p:txBody>
          <a:bodyPr/>
          <a:lstStyle>
            <a:lvl1pPr>
              <a:defRPr/>
            </a:lvl1pPr>
          </a:lstStyle>
          <a:p>
            <a:pPr>
              <a:defRPr/>
            </a:pPr>
            <a:fld id="{A79B2310-0E9E-409C-ADCE-C7D4F5998319}" type="slidenum">
              <a:rPr lang="zh-CN" altLang="zh-CN"/>
              <a:pPr>
                <a:defRPr/>
              </a:pPr>
              <a:t>‹#›</a:t>
            </a:fld>
            <a:endParaRPr lang="zh-CN" altLang="zh-CN"/>
          </a:p>
        </p:txBody>
      </p:sp>
    </p:spTree>
    <p:extLst>
      <p:ext uri="{BB962C8B-B14F-4D97-AF65-F5344CB8AC3E}">
        <p14:creationId xmlns:p14="http://schemas.microsoft.com/office/powerpoint/2010/main" val="67297776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B94763-066E-491B-BAD8-6C068E522B1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57051F8-00C8-4025-81CD-7B160A30324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1">
            <a:extLst>
              <a:ext uri="{FF2B5EF4-FFF2-40B4-BE49-F238E27FC236}">
                <a16:creationId xmlns:a16="http://schemas.microsoft.com/office/drawing/2014/main" id="{866E7DF3-D8D8-4F04-BA79-E94E47C0F904}"/>
              </a:ext>
            </a:extLst>
          </p:cNvPr>
          <p:cNvSpPr>
            <a:spLocks noGrp="1"/>
          </p:cNvSpPr>
          <p:nvPr>
            <p:ph type="dt" sz="half" idx="10"/>
          </p:nvPr>
        </p:nvSpPr>
        <p:spPr/>
        <p:txBody>
          <a:bodyPr/>
          <a:lstStyle>
            <a:lvl1pPr>
              <a:defRPr/>
            </a:lvl1pPr>
          </a:lstStyle>
          <a:p>
            <a:pPr>
              <a:defRPr/>
            </a:pPr>
            <a:endParaRPr lang="zh-CN" altLang="en-US"/>
          </a:p>
        </p:txBody>
      </p:sp>
      <p:sp>
        <p:nvSpPr>
          <p:cNvPr id="5" name="页脚占位符 2">
            <a:extLst>
              <a:ext uri="{FF2B5EF4-FFF2-40B4-BE49-F238E27FC236}">
                <a16:creationId xmlns:a16="http://schemas.microsoft.com/office/drawing/2014/main" id="{7A2163F5-FEF8-4B4F-9886-EC381DD04C4F}"/>
              </a:ext>
            </a:extLst>
          </p:cNvPr>
          <p:cNvSpPr>
            <a:spLocks noGrp="1"/>
          </p:cNvSpPr>
          <p:nvPr>
            <p:ph type="ftr" sz="quarter" idx="11"/>
          </p:nvPr>
        </p:nvSpPr>
        <p:spPr/>
        <p:txBody>
          <a:bodyPr/>
          <a:lstStyle>
            <a:lvl1pPr>
              <a:defRPr/>
            </a:lvl1pPr>
          </a:lstStyle>
          <a:p>
            <a:pPr>
              <a:defRPr/>
            </a:pPr>
            <a:endParaRPr lang="zh-CN" altLang="en-US"/>
          </a:p>
        </p:txBody>
      </p:sp>
      <p:sp>
        <p:nvSpPr>
          <p:cNvPr id="6" name="灯片编号占位符 3">
            <a:extLst>
              <a:ext uri="{FF2B5EF4-FFF2-40B4-BE49-F238E27FC236}">
                <a16:creationId xmlns:a16="http://schemas.microsoft.com/office/drawing/2014/main" id="{8A2E6472-11DF-410F-8D0C-84D08B142368}"/>
              </a:ext>
            </a:extLst>
          </p:cNvPr>
          <p:cNvSpPr>
            <a:spLocks noGrp="1"/>
          </p:cNvSpPr>
          <p:nvPr>
            <p:ph type="sldNum" sz="quarter" idx="12"/>
          </p:nvPr>
        </p:nvSpPr>
        <p:spPr/>
        <p:txBody>
          <a:bodyPr/>
          <a:lstStyle>
            <a:lvl1pPr>
              <a:defRPr/>
            </a:lvl1pPr>
          </a:lstStyle>
          <a:p>
            <a:pPr>
              <a:defRPr/>
            </a:pPr>
            <a:fld id="{8423087E-268B-47E6-BD8F-205B71CD6BD9}" type="slidenum">
              <a:rPr lang="en-US" altLang="zh-CN"/>
              <a:pPr>
                <a:defRPr/>
              </a:pPr>
              <a:t>‹#›</a:t>
            </a:fld>
            <a:endParaRPr lang="en-US" altLang="zh-CN"/>
          </a:p>
        </p:txBody>
      </p:sp>
    </p:spTree>
    <p:extLst>
      <p:ext uri="{BB962C8B-B14F-4D97-AF65-F5344CB8AC3E}">
        <p14:creationId xmlns:p14="http://schemas.microsoft.com/office/powerpoint/2010/main" val="283718597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C5EC41-9F1C-486F-9387-00FEFA7A404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DA793D9-7145-42B6-BD18-A68CB85BB98E}"/>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1">
            <a:extLst>
              <a:ext uri="{FF2B5EF4-FFF2-40B4-BE49-F238E27FC236}">
                <a16:creationId xmlns:a16="http://schemas.microsoft.com/office/drawing/2014/main" id="{866E7DF3-D8D8-4F04-BA79-E94E47C0F904}"/>
              </a:ext>
            </a:extLst>
          </p:cNvPr>
          <p:cNvSpPr>
            <a:spLocks noGrp="1"/>
          </p:cNvSpPr>
          <p:nvPr>
            <p:ph type="dt" sz="half" idx="10"/>
          </p:nvPr>
        </p:nvSpPr>
        <p:spPr/>
        <p:txBody>
          <a:bodyPr/>
          <a:lstStyle>
            <a:lvl1pPr>
              <a:defRPr/>
            </a:lvl1pPr>
          </a:lstStyle>
          <a:p>
            <a:pPr>
              <a:defRPr/>
            </a:pPr>
            <a:endParaRPr lang="zh-CN" altLang="en-US"/>
          </a:p>
        </p:txBody>
      </p:sp>
      <p:sp>
        <p:nvSpPr>
          <p:cNvPr id="5" name="页脚占位符 2">
            <a:extLst>
              <a:ext uri="{FF2B5EF4-FFF2-40B4-BE49-F238E27FC236}">
                <a16:creationId xmlns:a16="http://schemas.microsoft.com/office/drawing/2014/main" id="{7A2163F5-FEF8-4B4F-9886-EC381DD04C4F}"/>
              </a:ext>
            </a:extLst>
          </p:cNvPr>
          <p:cNvSpPr>
            <a:spLocks noGrp="1"/>
          </p:cNvSpPr>
          <p:nvPr>
            <p:ph type="ftr" sz="quarter" idx="11"/>
          </p:nvPr>
        </p:nvSpPr>
        <p:spPr/>
        <p:txBody>
          <a:bodyPr/>
          <a:lstStyle>
            <a:lvl1pPr>
              <a:defRPr/>
            </a:lvl1pPr>
          </a:lstStyle>
          <a:p>
            <a:pPr>
              <a:defRPr/>
            </a:pPr>
            <a:endParaRPr lang="zh-CN" altLang="en-US"/>
          </a:p>
        </p:txBody>
      </p:sp>
      <p:sp>
        <p:nvSpPr>
          <p:cNvPr id="6" name="灯片编号占位符 3">
            <a:extLst>
              <a:ext uri="{FF2B5EF4-FFF2-40B4-BE49-F238E27FC236}">
                <a16:creationId xmlns:a16="http://schemas.microsoft.com/office/drawing/2014/main" id="{8A2E6472-11DF-410F-8D0C-84D08B142368}"/>
              </a:ext>
            </a:extLst>
          </p:cNvPr>
          <p:cNvSpPr>
            <a:spLocks noGrp="1"/>
          </p:cNvSpPr>
          <p:nvPr>
            <p:ph type="sldNum" sz="quarter" idx="12"/>
          </p:nvPr>
        </p:nvSpPr>
        <p:spPr/>
        <p:txBody>
          <a:bodyPr/>
          <a:lstStyle>
            <a:lvl1pPr>
              <a:defRPr/>
            </a:lvl1pPr>
          </a:lstStyle>
          <a:p>
            <a:pPr>
              <a:defRPr/>
            </a:pPr>
            <a:fld id="{12EE63F7-CABA-4CE6-987D-0193B71C556F}" type="slidenum">
              <a:rPr lang="en-US" altLang="zh-CN"/>
              <a:pPr>
                <a:defRPr/>
              </a:pPr>
              <a:t>‹#›</a:t>
            </a:fld>
            <a:endParaRPr lang="en-US" altLang="zh-CN"/>
          </a:p>
        </p:txBody>
      </p:sp>
    </p:spTree>
    <p:extLst>
      <p:ext uri="{BB962C8B-B14F-4D97-AF65-F5344CB8AC3E}">
        <p14:creationId xmlns:p14="http://schemas.microsoft.com/office/powerpoint/2010/main" val="40470898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1FA512-0556-4151-B49B-91FE87B204B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60640C-55D2-4C56-874F-0D41B273AE68}"/>
              </a:ext>
            </a:extLst>
          </p:cNvPr>
          <p:cNvSpPr>
            <a:spLocks noGrp="1"/>
          </p:cNvSpPr>
          <p:nvPr>
            <p:ph sz="half" idx="1"/>
          </p:nvPr>
        </p:nvSpPr>
        <p:spPr>
          <a:xfrm>
            <a:off x="457200" y="1600200"/>
            <a:ext cx="4038600" cy="4525963"/>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2708D834-58E7-48E6-84D7-997FD073CFCA}"/>
              </a:ext>
            </a:extLst>
          </p:cNvPr>
          <p:cNvSpPr>
            <a:spLocks noGrp="1"/>
          </p:cNvSpPr>
          <p:nvPr>
            <p:ph sz="half" idx="2"/>
          </p:nvPr>
        </p:nvSpPr>
        <p:spPr>
          <a:xfrm>
            <a:off x="4648200" y="1600200"/>
            <a:ext cx="4038600" cy="4525963"/>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a:extLst>
              <a:ext uri="{FF2B5EF4-FFF2-40B4-BE49-F238E27FC236}">
                <a16:creationId xmlns:a16="http://schemas.microsoft.com/office/drawing/2014/main" id="{14C43FEF-03A7-40D5-AC1C-4AE3485378A7}"/>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2D07C92E-16D5-4B19-9798-A60BFD74217D}"/>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BF28CC7A-9240-4425-A5E1-53289297468D}"/>
              </a:ext>
            </a:extLst>
          </p:cNvPr>
          <p:cNvSpPr>
            <a:spLocks noGrp="1" noChangeArrowheads="1"/>
          </p:cNvSpPr>
          <p:nvPr>
            <p:ph type="sldNum" sz="quarter" idx="12"/>
          </p:nvPr>
        </p:nvSpPr>
        <p:spPr>
          <a:ln/>
        </p:spPr>
        <p:txBody>
          <a:bodyPr/>
          <a:lstStyle>
            <a:lvl1pPr>
              <a:defRPr/>
            </a:lvl1pPr>
          </a:lstStyle>
          <a:p>
            <a:pPr>
              <a:defRPr/>
            </a:pPr>
            <a:fld id="{1A754E73-4A90-49FE-A3A5-1FDF927CF509}" type="slidenum">
              <a:rPr lang="en-US" altLang="zh-CN"/>
              <a:pPr>
                <a:defRPr/>
              </a:pPr>
              <a:t>‹#›</a:t>
            </a:fld>
            <a:endParaRPr lang="en-US" altLang="zh-CN"/>
          </a:p>
        </p:txBody>
      </p:sp>
    </p:spTree>
    <p:extLst>
      <p:ext uri="{BB962C8B-B14F-4D97-AF65-F5344CB8AC3E}">
        <p14:creationId xmlns:p14="http://schemas.microsoft.com/office/powerpoint/2010/main" val="383825656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E54969-EC47-47CF-AEB5-B08B6E6032A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8DBAAE5-467C-4C88-A831-B41F2B13D3C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编辑母版文本样式</a:t>
            </a:r>
          </a:p>
        </p:txBody>
      </p:sp>
      <p:sp>
        <p:nvSpPr>
          <p:cNvPr id="4" name="日期占位符 1">
            <a:extLst>
              <a:ext uri="{FF2B5EF4-FFF2-40B4-BE49-F238E27FC236}">
                <a16:creationId xmlns:a16="http://schemas.microsoft.com/office/drawing/2014/main" id="{866E7DF3-D8D8-4F04-BA79-E94E47C0F904}"/>
              </a:ext>
            </a:extLst>
          </p:cNvPr>
          <p:cNvSpPr>
            <a:spLocks noGrp="1"/>
          </p:cNvSpPr>
          <p:nvPr>
            <p:ph type="dt" sz="half" idx="10"/>
          </p:nvPr>
        </p:nvSpPr>
        <p:spPr/>
        <p:txBody>
          <a:bodyPr/>
          <a:lstStyle>
            <a:lvl1pPr>
              <a:defRPr/>
            </a:lvl1pPr>
          </a:lstStyle>
          <a:p>
            <a:pPr>
              <a:defRPr/>
            </a:pPr>
            <a:endParaRPr lang="zh-CN" altLang="en-US"/>
          </a:p>
        </p:txBody>
      </p:sp>
      <p:sp>
        <p:nvSpPr>
          <p:cNvPr id="5" name="页脚占位符 2">
            <a:extLst>
              <a:ext uri="{FF2B5EF4-FFF2-40B4-BE49-F238E27FC236}">
                <a16:creationId xmlns:a16="http://schemas.microsoft.com/office/drawing/2014/main" id="{7A2163F5-FEF8-4B4F-9886-EC381DD04C4F}"/>
              </a:ext>
            </a:extLst>
          </p:cNvPr>
          <p:cNvSpPr>
            <a:spLocks noGrp="1"/>
          </p:cNvSpPr>
          <p:nvPr>
            <p:ph type="ftr" sz="quarter" idx="11"/>
          </p:nvPr>
        </p:nvSpPr>
        <p:spPr/>
        <p:txBody>
          <a:bodyPr/>
          <a:lstStyle>
            <a:lvl1pPr>
              <a:defRPr/>
            </a:lvl1pPr>
          </a:lstStyle>
          <a:p>
            <a:pPr>
              <a:defRPr/>
            </a:pPr>
            <a:endParaRPr lang="zh-CN" altLang="en-US"/>
          </a:p>
        </p:txBody>
      </p:sp>
      <p:sp>
        <p:nvSpPr>
          <p:cNvPr id="6" name="灯片编号占位符 3">
            <a:extLst>
              <a:ext uri="{FF2B5EF4-FFF2-40B4-BE49-F238E27FC236}">
                <a16:creationId xmlns:a16="http://schemas.microsoft.com/office/drawing/2014/main" id="{8A2E6472-11DF-410F-8D0C-84D08B142368}"/>
              </a:ext>
            </a:extLst>
          </p:cNvPr>
          <p:cNvSpPr>
            <a:spLocks noGrp="1"/>
          </p:cNvSpPr>
          <p:nvPr>
            <p:ph type="sldNum" sz="quarter" idx="12"/>
          </p:nvPr>
        </p:nvSpPr>
        <p:spPr/>
        <p:txBody>
          <a:bodyPr/>
          <a:lstStyle>
            <a:lvl1pPr>
              <a:defRPr/>
            </a:lvl1pPr>
          </a:lstStyle>
          <a:p>
            <a:pPr>
              <a:defRPr/>
            </a:pPr>
            <a:fld id="{D7806424-3D72-4500-9A61-27FDA9A411C0}" type="slidenum">
              <a:rPr lang="en-US" altLang="zh-CN"/>
              <a:pPr>
                <a:defRPr/>
              </a:pPr>
              <a:t>‹#›</a:t>
            </a:fld>
            <a:endParaRPr lang="en-US" altLang="zh-CN"/>
          </a:p>
        </p:txBody>
      </p:sp>
    </p:spTree>
    <p:extLst>
      <p:ext uri="{BB962C8B-B14F-4D97-AF65-F5344CB8AC3E}">
        <p14:creationId xmlns:p14="http://schemas.microsoft.com/office/powerpoint/2010/main" val="300035591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39E719-0836-4241-BEB3-008660BC63A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4175EAD-3315-4091-827B-64D74B858E11}"/>
              </a:ext>
            </a:extLst>
          </p:cNvPr>
          <p:cNvSpPr>
            <a:spLocks noGrp="1"/>
          </p:cNvSpPr>
          <p:nvPr>
            <p:ph sz="half" idx="1"/>
          </p:nvPr>
        </p:nvSpPr>
        <p:spPr>
          <a:xfrm>
            <a:off x="457200" y="1600200"/>
            <a:ext cx="4038600" cy="4525963"/>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178A9900-2C98-44E5-BE70-CE1A2B4AC624}"/>
              </a:ext>
            </a:extLst>
          </p:cNvPr>
          <p:cNvSpPr>
            <a:spLocks noGrp="1"/>
          </p:cNvSpPr>
          <p:nvPr>
            <p:ph sz="half" idx="2"/>
          </p:nvPr>
        </p:nvSpPr>
        <p:spPr>
          <a:xfrm>
            <a:off x="4648200" y="1600200"/>
            <a:ext cx="4038600" cy="4525963"/>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1">
            <a:extLst>
              <a:ext uri="{FF2B5EF4-FFF2-40B4-BE49-F238E27FC236}">
                <a16:creationId xmlns:a16="http://schemas.microsoft.com/office/drawing/2014/main" id="{866E7DF3-D8D8-4F04-BA79-E94E47C0F904}"/>
              </a:ext>
            </a:extLst>
          </p:cNvPr>
          <p:cNvSpPr>
            <a:spLocks noGrp="1"/>
          </p:cNvSpPr>
          <p:nvPr>
            <p:ph type="dt" sz="half" idx="10"/>
          </p:nvPr>
        </p:nvSpPr>
        <p:spPr/>
        <p:txBody>
          <a:bodyPr/>
          <a:lstStyle>
            <a:lvl1pPr>
              <a:defRPr/>
            </a:lvl1pPr>
          </a:lstStyle>
          <a:p>
            <a:pPr>
              <a:defRPr/>
            </a:pPr>
            <a:endParaRPr lang="zh-CN" altLang="en-US"/>
          </a:p>
        </p:txBody>
      </p:sp>
      <p:sp>
        <p:nvSpPr>
          <p:cNvPr id="6" name="页脚占位符 2">
            <a:extLst>
              <a:ext uri="{FF2B5EF4-FFF2-40B4-BE49-F238E27FC236}">
                <a16:creationId xmlns:a16="http://schemas.microsoft.com/office/drawing/2014/main" id="{7A2163F5-FEF8-4B4F-9886-EC381DD04C4F}"/>
              </a:ext>
            </a:extLst>
          </p:cNvPr>
          <p:cNvSpPr>
            <a:spLocks noGrp="1"/>
          </p:cNvSpPr>
          <p:nvPr>
            <p:ph type="ftr" sz="quarter" idx="11"/>
          </p:nvPr>
        </p:nvSpPr>
        <p:spPr/>
        <p:txBody>
          <a:bodyPr/>
          <a:lstStyle>
            <a:lvl1pPr>
              <a:defRPr/>
            </a:lvl1pPr>
          </a:lstStyle>
          <a:p>
            <a:pPr>
              <a:defRPr/>
            </a:pPr>
            <a:endParaRPr lang="zh-CN" altLang="en-US"/>
          </a:p>
        </p:txBody>
      </p:sp>
      <p:sp>
        <p:nvSpPr>
          <p:cNvPr id="7" name="灯片编号占位符 3">
            <a:extLst>
              <a:ext uri="{FF2B5EF4-FFF2-40B4-BE49-F238E27FC236}">
                <a16:creationId xmlns:a16="http://schemas.microsoft.com/office/drawing/2014/main" id="{8A2E6472-11DF-410F-8D0C-84D08B142368}"/>
              </a:ext>
            </a:extLst>
          </p:cNvPr>
          <p:cNvSpPr>
            <a:spLocks noGrp="1"/>
          </p:cNvSpPr>
          <p:nvPr>
            <p:ph type="sldNum" sz="quarter" idx="12"/>
          </p:nvPr>
        </p:nvSpPr>
        <p:spPr/>
        <p:txBody>
          <a:bodyPr/>
          <a:lstStyle>
            <a:lvl1pPr>
              <a:defRPr/>
            </a:lvl1pPr>
          </a:lstStyle>
          <a:p>
            <a:pPr>
              <a:defRPr/>
            </a:pPr>
            <a:fld id="{D413DB54-5938-4256-8444-3E869B7B343B}" type="slidenum">
              <a:rPr lang="en-US" altLang="zh-CN"/>
              <a:pPr>
                <a:defRPr/>
              </a:pPr>
              <a:t>‹#›</a:t>
            </a:fld>
            <a:endParaRPr lang="en-US" altLang="zh-CN"/>
          </a:p>
        </p:txBody>
      </p:sp>
    </p:spTree>
    <p:extLst>
      <p:ext uri="{BB962C8B-B14F-4D97-AF65-F5344CB8AC3E}">
        <p14:creationId xmlns:p14="http://schemas.microsoft.com/office/powerpoint/2010/main" val="391481071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A37BE6-B7F9-41CE-AE2F-CB2F179BE3D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4ED569D-0D86-42FB-A91F-C644E8559A2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3A070465-21F0-423A-8D7C-33303D3BA756}"/>
              </a:ext>
            </a:extLst>
          </p:cNvPr>
          <p:cNvSpPr>
            <a:spLocks noGrp="1"/>
          </p:cNvSpPr>
          <p:nvPr>
            <p:ph sz="half" idx="2"/>
          </p:nvPr>
        </p:nvSpPr>
        <p:spPr>
          <a:xfrm>
            <a:off x="630238" y="2505075"/>
            <a:ext cx="386873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04BD24C8-6955-4688-90E7-E9BE54DB09F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C42239D5-E16D-4175-BC09-6F69EE78F648}"/>
              </a:ext>
            </a:extLst>
          </p:cNvPr>
          <p:cNvSpPr>
            <a:spLocks noGrp="1"/>
          </p:cNvSpPr>
          <p:nvPr>
            <p:ph sz="quarter" idx="4"/>
          </p:nvPr>
        </p:nvSpPr>
        <p:spPr>
          <a:xfrm>
            <a:off x="4629150" y="2505075"/>
            <a:ext cx="38877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1">
            <a:extLst>
              <a:ext uri="{FF2B5EF4-FFF2-40B4-BE49-F238E27FC236}">
                <a16:creationId xmlns:a16="http://schemas.microsoft.com/office/drawing/2014/main" id="{866E7DF3-D8D8-4F04-BA79-E94E47C0F904}"/>
              </a:ext>
            </a:extLst>
          </p:cNvPr>
          <p:cNvSpPr>
            <a:spLocks noGrp="1"/>
          </p:cNvSpPr>
          <p:nvPr>
            <p:ph type="dt" sz="half" idx="10"/>
          </p:nvPr>
        </p:nvSpPr>
        <p:spPr/>
        <p:txBody>
          <a:bodyPr/>
          <a:lstStyle>
            <a:lvl1pPr>
              <a:defRPr/>
            </a:lvl1pPr>
          </a:lstStyle>
          <a:p>
            <a:pPr>
              <a:defRPr/>
            </a:pPr>
            <a:endParaRPr lang="zh-CN" altLang="en-US"/>
          </a:p>
        </p:txBody>
      </p:sp>
      <p:sp>
        <p:nvSpPr>
          <p:cNvPr id="8" name="页脚占位符 2">
            <a:extLst>
              <a:ext uri="{FF2B5EF4-FFF2-40B4-BE49-F238E27FC236}">
                <a16:creationId xmlns:a16="http://schemas.microsoft.com/office/drawing/2014/main" id="{7A2163F5-FEF8-4B4F-9886-EC381DD04C4F}"/>
              </a:ext>
            </a:extLst>
          </p:cNvPr>
          <p:cNvSpPr>
            <a:spLocks noGrp="1"/>
          </p:cNvSpPr>
          <p:nvPr>
            <p:ph type="ftr" sz="quarter" idx="11"/>
          </p:nvPr>
        </p:nvSpPr>
        <p:spPr/>
        <p:txBody>
          <a:bodyPr/>
          <a:lstStyle>
            <a:lvl1pPr>
              <a:defRPr/>
            </a:lvl1pPr>
          </a:lstStyle>
          <a:p>
            <a:pPr>
              <a:defRPr/>
            </a:pPr>
            <a:endParaRPr lang="zh-CN" altLang="en-US"/>
          </a:p>
        </p:txBody>
      </p:sp>
      <p:sp>
        <p:nvSpPr>
          <p:cNvPr id="9" name="灯片编号占位符 3">
            <a:extLst>
              <a:ext uri="{FF2B5EF4-FFF2-40B4-BE49-F238E27FC236}">
                <a16:creationId xmlns:a16="http://schemas.microsoft.com/office/drawing/2014/main" id="{8A2E6472-11DF-410F-8D0C-84D08B142368}"/>
              </a:ext>
            </a:extLst>
          </p:cNvPr>
          <p:cNvSpPr>
            <a:spLocks noGrp="1"/>
          </p:cNvSpPr>
          <p:nvPr>
            <p:ph type="sldNum" sz="quarter" idx="12"/>
          </p:nvPr>
        </p:nvSpPr>
        <p:spPr/>
        <p:txBody>
          <a:bodyPr/>
          <a:lstStyle>
            <a:lvl1pPr>
              <a:defRPr/>
            </a:lvl1pPr>
          </a:lstStyle>
          <a:p>
            <a:pPr>
              <a:defRPr/>
            </a:pPr>
            <a:fld id="{131C80AF-8207-4A62-88DB-2756B4F1A5BB}" type="slidenum">
              <a:rPr lang="en-US" altLang="zh-CN"/>
              <a:pPr>
                <a:defRPr/>
              </a:pPr>
              <a:t>‹#›</a:t>
            </a:fld>
            <a:endParaRPr lang="en-US" altLang="zh-CN"/>
          </a:p>
        </p:txBody>
      </p:sp>
    </p:spTree>
    <p:extLst>
      <p:ext uri="{BB962C8B-B14F-4D97-AF65-F5344CB8AC3E}">
        <p14:creationId xmlns:p14="http://schemas.microsoft.com/office/powerpoint/2010/main" val="394388603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F95E37-60E8-431B-A450-FBD5DAC56E02}"/>
              </a:ext>
            </a:extLst>
          </p:cNvPr>
          <p:cNvSpPr>
            <a:spLocks noGrp="1"/>
          </p:cNvSpPr>
          <p:nvPr>
            <p:ph type="title"/>
          </p:nvPr>
        </p:nvSpPr>
        <p:spPr/>
        <p:txBody>
          <a:bodyPr/>
          <a:lstStyle/>
          <a:p>
            <a:r>
              <a:rPr lang="zh-CN" altLang="en-US"/>
              <a:t>单击此处编辑母版标题样式</a:t>
            </a:r>
          </a:p>
        </p:txBody>
      </p:sp>
      <p:sp>
        <p:nvSpPr>
          <p:cNvPr id="3" name="日期占位符 1">
            <a:extLst>
              <a:ext uri="{FF2B5EF4-FFF2-40B4-BE49-F238E27FC236}">
                <a16:creationId xmlns:a16="http://schemas.microsoft.com/office/drawing/2014/main" id="{866E7DF3-D8D8-4F04-BA79-E94E47C0F904}"/>
              </a:ext>
            </a:extLst>
          </p:cNvPr>
          <p:cNvSpPr>
            <a:spLocks noGrp="1"/>
          </p:cNvSpPr>
          <p:nvPr>
            <p:ph type="dt" sz="half" idx="10"/>
          </p:nvPr>
        </p:nvSpPr>
        <p:spPr/>
        <p:txBody>
          <a:bodyPr/>
          <a:lstStyle>
            <a:lvl1pPr>
              <a:defRPr/>
            </a:lvl1pPr>
          </a:lstStyle>
          <a:p>
            <a:pPr>
              <a:defRPr/>
            </a:pPr>
            <a:endParaRPr lang="zh-CN" altLang="en-US"/>
          </a:p>
        </p:txBody>
      </p:sp>
      <p:sp>
        <p:nvSpPr>
          <p:cNvPr id="4" name="页脚占位符 2">
            <a:extLst>
              <a:ext uri="{FF2B5EF4-FFF2-40B4-BE49-F238E27FC236}">
                <a16:creationId xmlns:a16="http://schemas.microsoft.com/office/drawing/2014/main" id="{7A2163F5-FEF8-4B4F-9886-EC381DD04C4F}"/>
              </a:ext>
            </a:extLst>
          </p:cNvPr>
          <p:cNvSpPr>
            <a:spLocks noGrp="1"/>
          </p:cNvSpPr>
          <p:nvPr>
            <p:ph type="ftr" sz="quarter" idx="11"/>
          </p:nvPr>
        </p:nvSpPr>
        <p:spPr/>
        <p:txBody>
          <a:bodyPr/>
          <a:lstStyle>
            <a:lvl1pPr>
              <a:defRPr/>
            </a:lvl1pPr>
          </a:lstStyle>
          <a:p>
            <a:pPr>
              <a:defRPr/>
            </a:pPr>
            <a:endParaRPr lang="zh-CN" altLang="en-US"/>
          </a:p>
        </p:txBody>
      </p:sp>
      <p:sp>
        <p:nvSpPr>
          <p:cNvPr id="5" name="灯片编号占位符 3">
            <a:extLst>
              <a:ext uri="{FF2B5EF4-FFF2-40B4-BE49-F238E27FC236}">
                <a16:creationId xmlns:a16="http://schemas.microsoft.com/office/drawing/2014/main" id="{8A2E6472-11DF-410F-8D0C-84D08B142368}"/>
              </a:ext>
            </a:extLst>
          </p:cNvPr>
          <p:cNvSpPr>
            <a:spLocks noGrp="1"/>
          </p:cNvSpPr>
          <p:nvPr>
            <p:ph type="sldNum" sz="quarter" idx="12"/>
          </p:nvPr>
        </p:nvSpPr>
        <p:spPr/>
        <p:txBody>
          <a:bodyPr/>
          <a:lstStyle>
            <a:lvl1pPr>
              <a:defRPr/>
            </a:lvl1pPr>
          </a:lstStyle>
          <a:p>
            <a:pPr>
              <a:defRPr/>
            </a:pPr>
            <a:fld id="{92496B1A-4724-4572-A9A6-7B64865049DF}" type="slidenum">
              <a:rPr lang="en-US" altLang="zh-CN"/>
              <a:pPr>
                <a:defRPr/>
              </a:pPr>
              <a:t>‹#›</a:t>
            </a:fld>
            <a:endParaRPr lang="en-US" altLang="zh-CN"/>
          </a:p>
        </p:txBody>
      </p:sp>
    </p:spTree>
    <p:extLst>
      <p:ext uri="{BB962C8B-B14F-4D97-AF65-F5344CB8AC3E}">
        <p14:creationId xmlns:p14="http://schemas.microsoft.com/office/powerpoint/2010/main" val="138544576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66E7DF3-D8D8-4F04-BA79-E94E47C0F904}"/>
              </a:ext>
            </a:extLst>
          </p:cNvPr>
          <p:cNvSpPr>
            <a:spLocks noGrp="1"/>
          </p:cNvSpPr>
          <p:nvPr>
            <p:ph type="dt" sz="half" idx="10"/>
          </p:nvPr>
        </p:nvSpPr>
        <p:spPr/>
        <p:txBody>
          <a:bodyPr/>
          <a:lstStyle>
            <a:lvl1pPr>
              <a:defRPr/>
            </a:lvl1pPr>
          </a:lstStyle>
          <a:p>
            <a:pPr>
              <a:defRPr/>
            </a:pPr>
            <a:endParaRPr lang="zh-CN" altLang="en-US"/>
          </a:p>
        </p:txBody>
      </p:sp>
      <p:sp>
        <p:nvSpPr>
          <p:cNvPr id="3" name="页脚占位符 2">
            <a:extLst>
              <a:ext uri="{FF2B5EF4-FFF2-40B4-BE49-F238E27FC236}">
                <a16:creationId xmlns:a16="http://schemas.microsoft.com/office/drawing/2014/main" id="{7A2163F5-FEF8-4B4F-9886-EC381DD04C4F}"/>
              </a:ext>
            </a:extLst>
          </p:cNvPr>
          <p:cNvSpPr>
            <a:spLocks noGrp="1"/>
          </p:cNvSpPr>
          <p:nvPr>
            <p:ph type="ftr" sz="quarter" idx="11"/>
          </p:nvPr>
        </p:nvSpPr>
        <p:spPr/>
        <p:txBody>
          <a:bodyPr/>
          <a:lstStyle>
            <a:lvl1pPr>
              <a:defRPr/>
            </a:lvl1pPr>
          </a:lstStyle>
          <a:p>
            <a:pPr>
              <a:defRPr/>
            </a:pPr>
            <a:endParaRPr lang="zh-CN" altLang="en-US"/>
          </a:p>
        </p:txBody>
      </p:sp>
      <p:sp>
        <p:nvSpPr>
          <p:cNvPr id="4" name="灯片编号占位符 3">
            <a:extLst>
              <a:ext uri="{FF2B5EF4-FFF2-40B4-BE49-F238E27FC236}">
                <a16:creationId xmlns:a16="http://schemas.microsoft.com/office/drawing/2014/main" id="{8A2E6472-11DF-410F-8D0C-84D08B142368}"/>
              </a:ext>
            </a:extLst>
          </p:cNvPr>
          <p:cNvSpPr>
            <a:spLocks noGrp="1"/>
          </p:cNvSpPr>
          <p:nvPr>
            <p:ph type="sldNum" sz="quarter" idx="12"/>
          </p:nvPr>
        </p:nvSpPr>
        <p:spPr/>
        <p:txBody>
          <a:bodyPr/>
          <a:lstStyle>
            <a:lvl1pPr>
              <a:defRPr/>
            </a:lvl1pPr>
          </a:lstStyle>
          <a:p>
            <a:pPr>
              <a:defRPr/>
            </a:pPr>
            <a:fld id="{A8EA29AB-5109-4197-90FA-49FCAB85861E}" type="slidenum">
              <a:rPr lang="en-US" altLang="zh-CN"/>
              <a:pPr>
                <a:defRPr/>
              </a:pPr>
              <a:t>‹#›</a:t>
            </a:fld>
            <a:endParaRPr lang="en-US" altLang="zh-CN"/>
          </a:p>
        </p:txBody>
      </p:sp>
    </p:spTree>
    <p:extLst>
      <p:ext uri="{BB962C8B-B14F-4D97-AF65-F5344CB8AC3E}">
        <p14:creationId xmlns:p14="http://schemas.microsoft.com/office/powerpoint/2010/main" val="7662777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7AD7AB-6C49-4018-87CA-12458B5ACD9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C558261-E718-4009-B332-B52385FB2BE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40811056-3830-4A2F-8026-4A777AEA9C8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1">
            <a:extLst>
              <a:ext uri="{FF2B5EF4-FFF2-40B4-BE49-F238E27FC236}">
                <a16:creationId xmlns:a16="http://schemas.microsoft.com/office/drawing/2014/main" id="{866E7DF3-D8D8-4F04-BA79-E94E47C0F904}"/>
              </a:ext>
            </a:extLst>
          </p:cNvPr>
          <p:cNvSpPr>
            <a:spLocks noGrp="1"/>
          </p:cNvSpPr>
          <p:nvPr>
            <p:ph type="dt" sz="half" idx="10"/>
          </p:nvPr>
        </p:nvSpPr>
        <p:spPr/>
        <p:txBody>
          <a:bodyPr/>
          <a:lstStyle>
            <a:lvl1pPr>
              <a:defRPr/>
            </a:lvl1pPr>
          </a:lstStyle>
          <a:p>
            <a:pPr>
              <a:defRPr/>
            </a:pPr>
            <a:endParaRPr lang="zh-CN" altLang="en-US"/>
          </a:p>
        </p:txBody>
      </p:sp>
      <p:sp>
        <p:nvSpPr>
          <p:cNvPr id="6" name="页脚占位符 2">
            <a:extLst>
              <a:ext uri="{FF2B5EF4-FFF2-40B4-BE49-F238E27FC236}">
                <a16:creationId xmlns:a16="http://schemas.microsoft.com/office/drawing/2014/main" id="{7A2163F5-FEF8-4B4F-9886-EC381DD04C4F}"/>
              </a:ext>
            </a:extLst>
          </p:cNvPr>
          <p:cNvSpPr>
            <a:spLocks noGrp="1"/>
          </p:cNvSpPr>
          <p:nvPr>
            <p:ph type="ftr" sz="quarter" idx="11"/>
          </p:nvPr>
        </p:nvSpPr>
        <p:spPr/>
        <p:txBody>
          <a:bodyPr/>
          <a:lstStyle>
            <a:lvl1pPr>
              <a:defRPr/>
            </a:lvl1pPr>
          </a:lstStyle>
          <a:p>
            <a:pPr>
              <a:defRPr/>
            </a:pPr>
            <a:endParaRPr lang="zh-CN" altLang="en-US"/>
          </a:p>
        </p:txBody>
      </p:sp>
      <p:sp>
        <p:nvSpPr>
          <p:cNvPr id="7" name="灯片编号占位符 3">
            <a:extLst>
              <a:ext uri="{FF2B5EF4-FFF2-40B4-BE49-F238E27FC236}">
                <a16:creationId xmlns:a16="http://schemas.microsoft.com/office/drawing/2014/main" id="{8A2E6472-11DF-410F-8D0C-84D08B142368}"/>
              </a:ext>
            </a:extLst>
          </p:cNvPr>
          <p:cNvSpPr>
            <a:spLocks noGrp="1"/>
          </p:cNvSpPr>
          <p:nvPr>
            <p:ph type="sldNum" sz="quarter" idx="12"/>
          </p:nvPr>
        </p:nvSpPr>
        <p:spPr/>
        <p:txBody>
          <a:bodyPr/>
          <a:lstStyle>
            <a:lvl1pPr>
              <a:defRPr/>
            </a:lvl1pPr>
          </a:lstStyle>
          <a:p>
            <a:pPr>
              <a:defRPr/>
            </a:pPr>
            <a:fld id="{95D1EEA6-CD7C-4DB1-AAD3-960642318EB4}" type="slidenum">
              <a:rPr lang="en-US" altLang="zh-CN"/>
              <a:pPr>
                <a:defRPr/>
              </a:pPr>
              <a:t>‹#›</a:t>
            </a:fld>
            <a:endParaRPr lang="en-US" altLang="zh-CN"/>
          </a:p>
        </p:txBody>
      </p:sp>
    </p:spTree>
    <p:extLst>
      <p:ext uri="{BB962C8B-B14F-4D97-AF65-F5344CB8AC3E}">
        <p14:creationId xmlns:p14="http://schemas.microsoft.com/office/powerpoint/2010/main" val="251794337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295F2E-CA34-4A0C-867B-0619EF8EE03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1AF3E7C-CDD0-428C-A373-5CB58F01F55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a:extLst>
              <a:ext uri="{FF2B5EF4-FFF2-40B4-BE49-F238E27FC236}">
                <a16:creationId xmlns:a16="http://schemas.microsoft.com/office/drawing/2014/main" id="{3923381E-B1BE-40E1-AA58-51CE7331A03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1">
            <a:extLst>
              <a:ext uri="{FF2B5EF4-FFF2-40B4-BE49-F238E27FC236}">
                <a16:creationId xmlns:a16="http://schemas.microsoft.com/office/drawing/2014/main" id="{866E7DF3-D8D8-4F04-BA79-E94E47C0F904}"/>
              </a:ext>
            </a:extLst>
          </p:cNvPr>
          <p:cNvSpPr>
            <a:spLocks noGrp="1"/>
          </p:cNvSpPr>
          <p:nvPr>
            <p:ph type="dt" sz="half" idx="10"/>
          </p:nvPr>
        </p:nvSpPr>
        <p:spPr/>
        <p:txBody>
          <a:bodyPr/>
          <a:lstStyle>
            <a:lvl1pPr>
              <a:defRPr/>
            </a:lvl1pPr>
          </a:lstStyle>
          <a:p>
            <a:pPr>
              <a:defRPr/>
            </a:pPr>
            <a:endParaRPr lang="zh-CN" altLang="en-US"/>
          </a:p>
        </p:txBody>
      </p:sp>
      <p:sp>
        <p:nvSpPr>
          <p:cNvPr id="6" name="页脚占位符 2">
            <a:extLst>
              <a:ext uri="{FF2B5EF4-FFF2-40B4-BE49-F238E27FC236}">
                <a16:creationId xmlns:a16="http://schemas.microsoft.com/office/drawing/2014/main" id="{7A2163F5-FEF8-4B4F-9886-EC381DD04C4F}"/>
              </a:ext>
            </a:extLst>
          </p:cNvPr>
          <p:cNvSpPr>
            <a:spLocks noGrp="1"/>
          </p:cNvSpPr>
          <p:nvPr>
            <p:ph type="ftr" sz="quarter" idx="11"/>
          </p:nvPr>
        </p:nvSpPr>
        <p:spPr/>
        <p:txBody>
          <a:bodyPr/>
          <a:lstStyle>
            <a:lvl1pPr>
              <a:defRPr/>
            </a:lvl1pPr>
          </a:lstStyle>
          <a:p>
            <a:pPr>
              <a:defRPr/>
            </a:pPr>
            <a:endParaRPr lang="zh-CN" altLang="en-US"/>
          </a:p>
        </p:txBody>
      </p:sp>
      <p:sp>
        <p:nvSpPr>
          <p:cNvPr id="7" name="灯片编号占位符 3">
            <a:extLst>
              <a:ext uri="{FF2B5EF4-FFF2-40B4-BE49-F238E27FC236}">
                <a16:creationId xmlns:a16="http://schemas.microsoft.com/office/drawing/2014/main" id="{8A2E6472-11DF-410F-8D0C-84D08B142368}"/>
              </a:ext>
            </a:extLst>
          </p:cNvPr>
          <p:cNvSpPr>
            <a:spLocks noGrp="1"/>
          </p:cNvSpPr>
          <p:nvPr>
            <p:ph type="sldNum" sz="quarter" idx="12"/>
          </p:nvPr>
        </p:nvSpPr>
        <p:spPr/>
        <p:txBody>
          <a:bodyPr/>
          <a:lstStyle>
            <a:lvl1pPr>
              <a:defRPr/>
            </a:lvl1pPr>
          </a:lstStyle>
          <a:p>
            <a:pPr>
              <a:defRPr/>
            </a:pPr>
            <a:fld id="{3E450487-862A-4C4C-82DA-95F0FA9B1BF8}" type="slidenum">
              <a:rPr lang="en-US" altLang="zh-CN"/>
              <a:pPr>
                <a:defRPr/>
              </a:pPr>
              <a:t>‹#›</a:t>
            </a:fld>
            <a:endParaRPr lang="en-US" altLang="zh-CN"/>
          </a:p>
        </p:txBody>
      </p:sp>
    </p:spTree>
    <p:extLst>
      <p:ext uri="{BB962C8B-B14F-4D97-AF65-F5344CB8AC3E}">
        <p14:creationId xmlns:p14="http://schemas.microsoft.com/office/powerpoint/2010/main" val="6744825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9ABD22-B732-4B14-95AF-4DB702C119B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3884A65-A11D-4F76-9FF9-E3584C6BE6F3}"/>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1">
            <a:extLst>
              <a:ext uri="{FF2B5EF4-FFF2-40B4-BE49-F238E27FC236}">
                <a16:creationId xmlns:a16="http://schemas.microsoft.com/office/drawing/2014/main" id="{866E7DF3-D8D8-4F04-BA79-E94E47C0F904}"/>
              </a:ext>
            </a:extLst>
          </p:cNvPr>
          <p:cNvSpPr>
            <a:spLocks noGrp="1"/>
          </p:cNvSpPr>
          <p:nvPr>
            <p:ph type="dt" sz="half" idx="10"/>
          </p:nvPr>
        </p:nvSpPr>
        <p:spPr/>
        <p:txBody>
          <a:bodyPr/>
          <a:lstStyle>
            <a:lvl1pPr>
              <a:defRPr/>
            </a:lvl1pPr>
          </a:lstStyle>
          <a:p>
            <a:pPr>
              <a:defRPr/>
            </a:pPr>
            <a:endParaRPr lang="zh-CN" altLang="en-US"/>
          </a:p>
        </p:txBody>
      </p:sp>
      <p:sp>
        <p:nvSpPr>
          <p:cNvPr id="5" name="页脚占位符 2">
            <a:extLst>
              <a:ext uri="{FF2B5EF4-FFF2-40B4-BE49-F238E27FC236}">
                <a16:creationId xmlns:a16="http://schemas.microsoft.com/office/drawing/2014/main" id="{7A2163F5-FEF8-4B4F-9886-EC381DD04C4F}"/>
              </a:ext>
            </a:extLst>
          </p:cNvPr>
          <p:cNvSpPr>
            <a:spLocks noGrp="1"/>
          </p:cNvSpPr>
          <p:nvPr>
            <p:ph type="ftr" sz="quarter" idx="11"/>
          </p:nvPr>
        </p:nvSpPr>
        <p:spPr/>
        <p:txBody>
          <a:bodyPr/>
          <a:lstStyle>
            <a:lvl1pPr>
              <a:defRPr/>
            </a:lvl1pPr>
          </a:lstStyle>
          <a:p>
            <a:pPr>
              <a:defRPr/>
            </a:pPr>
            <a:endParaRPr lang="zh-CN" altLang="en-US"/>
          </a:p>
        </p:txBody>
      </p:sp>
      <p:sp>
        <p:nvSpPr>
          <p:cNvPr id="6" name="灯片编号占位符 3">
            <a:extLst>
              <a:ext uri="{FF2B5EF4-FFF2-40B4-BE49-F238E27FC236}">
                <a16:creationId xmlns:a16="http://schemas.microsoft.com/office/drawing/2014/main" id="{8A2E6472-11DF-410F-8D0C-84D08B142368}"/>
              </a:ext>
            </a:extLst>
          </p:cNvPr>
          <p:cNvSpPr>
            <a:spLocks noGrp="1"/>
          </p:cNvSpPr>
          <p:nvPr>
            <p:ph type="sldNum" sz="quarter" idx="12"/>
          </p:nvPr>
        </p:nvSpPr>
        <p:spPr/>
        <p:txBody>
          <a:bodyPr/>
          <a:lstStyle>
            <a:lvl1pPr>
              <a:defRPr/>
            </a:lvl1pPr>
          </a:lstStyle>
          <a:p>
            <a:pPr>
              <a:defRPr/>
            </a:pPr>
            <a:fld id="{BCBFAB24-44FC-4B57-A1D5-BFA195F6BCC7}" type="slidenum">
              <a:rPr lang="en-US" altLang="zh-CN"/>
              <a:pPr>
                <a:defRPr/>
              </a:pPr>
              <a:t>‹#›</a:t>
            </a:fld>
            <a:endParaRPr lang="en-US" altLang="zh-CN"/>
          </a:p>
        </p:txBody>
      </p:sp>
    </p:spTree>
    <p:extLst>
      <p:ext uri="{BB962C8B-B14F-4D97-AF65-F5344CB8AC3E}">
        <p14:creationId xmlns:p14="http://schemas.microsoft.com/office/powerpoint/2010/main" val="84319425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46064CC-58E7-4AB9-978F-F3FB0D792057}"/>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55F20C1-8DF6-4564-A295-F78C738790FD}"/>
              </a:ext>
            </a:extLst>
          </p:cNvPr>
          <p:cNvSpPr>
            <a:spLocks noGrp="1"/>
          </p:cNvSpPr>
          <p:nvPr>
            <p:ph type="body" orient="vert" idx="1"/>
          </p:nvPr>
        </p:nvSpPr>
        <p:spPr>
          <a:xfrm>
            <a:off x="457200" y="274638"/>
            <a:ext cx="6019800" cy="5851525"/>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1">
            <a:extLst>
              <a:ext uri="{FF2B5EF4-FFF2-40B4-BE49-F238E27FC236}">
                <a16:creationId xmlns:a16="http://schemas.microsoft.com/office/drawing/2014/main" id="{866E7DF3-D8D8-4F04-BA79-E94E47C0F904}"/>
              </a:ext>
            </a:extLst>
          </p:cNvPr>
          <p:cNvSpPr>
            <a:spLocks noGrp="1"/>
          </p:cNvSpPr>
          <p:nvPr>
            <p:ph type="dt" sz="half" idx="10"/>
          </p:nvPr>
        </p:nvSpPr>
        <p:spPr/>
        <p:txBody>
          <a:bodyPr/>
          <a:lstStyle>
            <a:lvl1pPr>
              <a:defRPr/>
            </a:lvl1pPr>
          </a:lstStyle>
          <a:p>
            <a:pPr>
              <a:defRPr/>
            </a:pPr>
            <a:endParaRPr lang="zh-CN" altLang="en-US"/>
          </a:p>
        </p:txBody>
      </p:sp>
      <p:sp>
        <p:nvSpPr>
          <p:cNvPr id="5" name="页脚占位符 2">
            <a:extLst>
              <a:ext uri="{FF2B5EF4-FFF2-40B4-BE49-F238E27FC236}">
                <a16:creationId xmlns:a16="http://schemas.microsoft.com/office/drawing/2014/main" id="{7A2163F5-FEF8-4B4F-9886-EC381DD04C4F}"/>
              </a:ext>
            </a:extLst>
          </p:cNvPr>
          <p:cNvSpPr>
            <a:spLocks noGrp="1"/>
          </p:cNvSpPr>
          <p:nvPr>
            <p:ph type="ftr" sz="quarter" idx="11"/>
          </p:nvPr>
        </p:nvSpPr>
        <p:spPr/>
        <p:txBody>
          <a:bodyPr/>
          <a:lstStyle>
            <a:lvl1pPr>
              <a:defRPr/>
            </a:lvl1pPr>
          </a:lstStyle>
          <a:p>
            <a:pPr>
              <a:defRPr/>
            </a:pPr>
            <a:endParaRPr lang="zh-CN" altLang="en-US"/>
          </a:p>
        </p:txBody>
      </p:sp>
      <p:sp>
        <p:nvSpPr>
          <p:cNvPr id="6" name="灯片编号占位符 3">
            <a:extLst>
              <a:ext uri="{FF2B5EF4-FFF2-40B4-BE49-F238E27FC236}">
                <a16:creationId xmlns:a16="http://schemas.microsoft.com/office/drawing/2014/main" id="{8A2E6472-11DF-410F-8D0C-84D08B142368}"/>
              </a:ext>
            </a:extLst>
          </p:cNvPr>
          <p:cNvSpPr>
            <a:spLocks noGrp="1"/>
          </p:cNvSpPr>
          <p:nvPr>
            <p:ph type="sldNum" sz="quarter" idx="12"/>
          </p:nvPr>
        </p:nvSpPr>
        <p:spPr/>
        <p:txBody>
          <a:bodyPr/>
          <a:lstStyle>
            <a:lvl1pPr>
              <a:defRPr/>
            </a:lvl1pPr>
          </a:lstStyle>
          <a:p>
            <a:pPr>
              <a:defRPr/>
            </a:pPr>
            <a:fld id="{9343DC8A-D5C6-4266-8252-1471A141AF47}" type="slidenum">
              <a:rPr lang="en-US" altLang="zh-CN"/>
              <a:pPr>
                <a:defRPr/>
              </a:pPr>
              <a:t>‹#›</a:t>
            </a:fld>
            <a:endParaRPr lang="en-US" altLang="zh-CN"/>
          </a:p>
        </p:txBody>
      </p:sp>
    </p:spTree>
    <p:extLst>
      <p:ext uri="{BB962C8B-B14F-4D97-AF65-F5344CB8AC3E}">
        <p14:creationId xmlns:p14="http://schemas.microsoft.com/office/powerpoint/2010/main" val="150447218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65218" name="Rectangle 2">
            <a:extLst>
              <a:ext uri="{FF2B5EF4-FFF2-40B4-BE49-F238E27FC236}">
                <a16:creationId xmlns:a16="http://schemas.microsoft.com/office/drawing/2014/main" id="{BDB32683-2A8B-43F9-AEF4-5C7592024EFE}"/>
              </a:ext>
            </a:extLst>
          </p:cNvPr>
          <p:cNvSpPr>
            <a:spLocks noGrp="1" noChangeArrowheads="1"/>
          </p:cNvSpPr>
          <p:nvPr>
            <p:ph type="subTitle" sz="quarter" idx="1"/>
          </p:nvPr>
        </p:nvSpPr>
        <p:spPr>
          <a:xfrm>
            <a:off x="1371600" y="2667000"/>
            <a:ext cx="6400800" cy="3276600"/>
          </a:xfrm>
        </p:spPr>
        <p:txBody>
          <a:bodyPr anchor="ctr"/>
          <a:lstStyle>
            <a:lvl1pPr marL="0" indent="0" algn="ctr">
              <a:buFont typeface="Wingdings" panose="05000000000000000000" pitchFamily="2" charset="2"/>
              <a:buNone/>
              <a:defRPr/>
            </a:lvl1pPr>
          </a:lstStyle>
          <a:p>
            <a:pPr lvl="0"/>
            <a:r>
              <a:rPr lang="zh-CN" altLang="en-US" noProof="0"/>
              <a:t>单击此处编辑母版副标题样式</a:t>
            </a:r>
          </a:p>
        </p:txBody>
      </p:sp>
      <p:sp>
        <p:nvSpPr>
          <p:cNvPr id="265222" name="Rectangle 6">
            <a:extLst>
              <a:ext uri="{FF2B5EF4-FFF2-40B4-BE49-F238E27FC236}">
                <a16:creationId xmlns:a16="http://schemas.microsoft.com/office/drawing/2014/main" id="{CFE5623A-1C9D-4D67-8FEC-51F10DC03849}"/>
              </a:ext>
            </a:extLst>
          </p:cNvPr>
          <p:cNvSpPr>
            <a:spLocks noGrp="1" noChangeArrowheads="1"/>
          </p:cNvSpPr>
          <p:nvPr>
            <p:ph type="ctrTitle" sz="quarter"/>
          </p:nvPr>
        </p:nvSpPr>
        <p:spPr>
          <a:xfrm>
            <a:off x="685800" y="914400"/>
            <a:ext cx="7772400" cy="1143000"/>
          </a:xfrm>
        </p:spPr>
        <p:txBody>
          <a:bodyPr/>
          <a:lstStyle>
            <a:lvl1pPr algn="ctr">
              <a:defRPr/>
            </a:lvl1pPr>
          </a:lstStyle>
          <a:p>
            <a:pPr lvl="0"/>
            <a:r>
              <a:rPr lang="zh-CN" altLang="en-US" noProof="0"/>
              <a:t>单击此处编辑母版标题样式</a:t>
            </a:r>
          </a:p>
        </p:txBody>
      </p:sp>
      <p:sp>
        <p:nvSpPr>
          <p:cNvPr id="4" name="Rectangle 3">
            <a:extLst>
              <a:ext uri="{FF2B5EF4-FFF2-40B4-BE49-F238E27FC236}">
                <a16:creationId xmlns:a16="http://schemas.microsoft.com/office/drawing/2014/main" id="{940A1808-790D-4CFC-B54B-67CA1B6F17FD}"/>
              </a:ext>
            </a:extLst>
          </p:cNvPr>
          <p:cNvSpPr>
            <a:spLocks noGrp="1" noChangeArrowheads="1"/>
          </p:cNvSpPr>
          <p:nvPr>
            <p:ph type="dt" sz="quarter" idx="10"/>
          </p:nvPr>
        </p:nvSpPr>
        <p:spPr>
          <a:xfrm>
            <a:off x="76200" y="6323013"/>
            <a:ext cx="1905000" cy="457200"/>
          </a:xfrm>
        </p:spPr>
        <p:txBody>
          <a:bodyPr/>
          <a:lstStyle>
            <a:lvl1pPr>
              <a:defRPr/>
            </a:lvl1pPr>
          </a:lstStyle>
          <a:p>
            <a:pPr>
              <a:defRPr/>
            </a:pPr>
            <a:endParaRPr lang="en-US" altLang="zh-CN"/>
          </a:p>
        </p:txBody>
      </p:sp>
      <p:sp>
        <p:nvSpPr>
          <p:cNvPr id="5" name="Rectangle 4">
            <a:extLst>
              <a:ext uri="{FF2B5EF4-FFF2-40B4-BE49-F238E27FC236}">
                <a16:creationId xmlns:a16="http://schemas.microsoft.com/office/drawing/2014/main" id="{36590F3F-BFEA-4F86-B34E-717918DB687C}"/>
              </a:ext>
            </a:extLst>
          </p:cNvPr>
          <p:cNvSpPr>
            <a:spLocks noGrp="1" noChangeArrowheads="1"/>
          </p:cNvSpPr>
          <p:nvPr>
            <p:ph type="ftr" sz="quarter" idx="11"/>
          </p:nvPr>
        </p:nvSpPr>
        <p:spPr>
          <a:xfrm>
            <a:off x="3124200" y="6324600"/>
            <a:ext cx="2895600" cy="457200"/>
          </a:xfrm>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6CF1455E-8F71-48C3-9456-7CBFDD81974F}"/>
              </a:ext>
            </a:extLst>
          </p:cNvPr>
          <p:cNvSpPr>
            <a:spLocks noGrp="1" noChangeArrowheads="1"/>
          </p:cNvSpPr>
          <p:nvPr>
            <p:ph type="sldNum" sz="quarter" idx="12"/>
          </p:nvPr>
        </p:nvSpPr>
        <p:spPr/>
        <p:txBody>
          <a:bodyPr/>
          <a:lstStyle>
            <a:lvl1pPr>
              <a:defRPr/>
            </a:lvl1pPr>
          </a:lstStyle>
          <a:p>
            <a:pPr>
              <a:defRPr/>
            </a:pPr>
            <a:fld id="{BBE92692-DFF0-4160-BFF9-009B687DE08B}" type="slidenum">
              <a:rPr lang="en-US" altLang="zh-CN"/>
              <a:pPr>
                <a:defRPr/>
              </a:pPr>
              <a:t>‹#›</a:t>
            </a:fld>
            <a:endParaRPr lang="en-US" altLang="zh-CN"/>
          </a:p>
        </p:txBody>
      </p:sp>
    </p:spTree>
    <p:extLst>
      <p:ext uri="{BB962C8B-B14F-4D97-AF65-F5344CB8AC3E}">
        <p14:creationId xmlns:p14="http://schemas.microsoft.com/office/powerpoint/2010/main" val="3542774506"/>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10ED4-3E57-4FA6-A28D-195877153CE0}"/>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B7AE255-42AD-44C8-B13C-68FACBEB37C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95B0F80D-CEA4-4AEF-8010-F0F5BC349BDA}"/>
              </a:ext>
            </a:extLst>
          </p:cNvPr>
          <p:cNvSpPr>
            <a:spLocks noGrp="1"/>
          </p:cNvSpPr>
          <p:nvPr>
            <p:ph sz="half" idx="2"/>
          </p:nvPr>
        </p:nvSpPr>
        <p:spPr>
          <a:xfrm>
            <a:off x="630238" y="2505075"/>
            <a:ext cx="386873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A78A11AF-E70E-45CE-B751-587CD173ACB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C3D591CD-B4B4-4974-9D11-2732776A8219}"/>
              </a:ext>
            </a:extLst>
          </p:cNvPr>
          <p:cNvSpPr>
            <a:spLocks noGrp="1"/>
          </p:cNvSpPr>
          <p:nvPr>
            <p:ph sz="quarter" idx="4"/>
          </p:nvPr>
        </p:nvSpPr>
        <p:spPr>
          <a:xfrm>
            <a:off x="4629150" y="2505075"/>
            <a:ext cx="38877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4">
            <a:extLst>
              <a:ext uri="{FF2B5EF4-FFF2-40B4-BE49-F238E27FC236}">
                <a16:creationId xmlns:a16="http://schemas.microsoft.com/office/drawing/2014/main" id="{14C43FEF-03A7-40D5-AC1C-4AE3485378A7}"/>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a:extLst>
              <a:ext uri="{FF2B5EF4-FFF2-40B4-BE49-F238E27FC236}">
                <a16:creationId xmlns:a16="http://schemas.microsoft.com/office/drawing/2014/main" id="{2D07C92E-16D5-4B19-9798-A60BFD74217D}"/>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a:extLst>
              <a:ext uri="{FF2B5EF4-FFF2-40B4-BE49-F238E27FC236}">
                <a16:creationId xmlns:a16="http://schemas.microsoft.com/office/drawing/2014/main" id="{BF28CC7A-9240-4425-A5E1-53289297468D}"/>
              </a:ext>
            </a:extLst>
          </p:cNvPr>
          <p:cNvSpPr>
            <a:spLocks noGrp="1" noChangeArrowheads="1"/>
          </p:cNvSpPr>
          <p:nvPr>
            <p:ph type="sldNum" sz="quarter" idx="12"/>
          </p:nvPr>
        </p:nvSpPr>
        <p:spPr>
          <a:ln/>
        </p:spPr>
        <p:txBody>
          <a:bodyPr/>
          <a:lstStyle>
            <a:lvl1pPr>
              <a:defRPr/>
            </a:lvl1pPr>
          </a:lstStyle>
          <a:p>
            <a:pPr>
              <a:defRPr/>
            </a:pPr>
            <a:fld id="{550CF927-0A33-46F4-B54F-817E2C26E4A1}" type="slidenum">
              <a:rPr lang="en-US" altLang="zh-CN"/>
              <a:pPr>
                <a:defRPr/>
              </a:pPr>
              <a:t>‹#›</a:t>
            </a:fld>
            <a:endParaRPr lang="en-US" altLang="zh-CN"/>
          </a:p>
        </p:txBody>
      </p:sp>
    </p:spTree>
    <p:extLst>
      <p:ext uri="{BB962C8B-B14F-4D97-AF65-F5344CB8AC3E}">
        <p14:creationId xmlns:p14="http://schemas.microsoft.com/office/powerpoint/2010/main" val="33346189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DA27D6-13EB-4A98-A7A8-F844F782948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492906-3D1B-44A6-A459-3A1467FD8DC0}"/>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3">
            <a:extLst>
              <a:ext uri="{FF2B5EF4-FFF2-40B4-BE49-F238E27FC236}">
                <a16:creationId xmlns:a16="http://schemas.microsoft.com/office/drawing/2014/main" id="{D870912C-85B4-45BF-8213-D7F7C93C4566}"/>
              </a:ext>
            </a:extLst>
          </p:cNvPr>
          <p:cNvSpPr>
            <a:spLocks noGrp="1" noChangeArrowheads="1"/>
          </p:cNvSpPr>
          <p:nvPr>
            <p:ph type="dt" sz="half" idx="10"/>
          </p:nvPr>
        </p:nvSpPr>
        <p:spPr/>
        <p:txBody>
          <a:bodyPr/>
          <a:lstStyle>
            <a:lvl1pPr>
              <a:defRPr/>
            </a:lvl1pPr>
          </a:lstStyle>
          <a:p>
            <a:pPr>
              <a:defRPr/>
            </a:pPr>
            <a:endParaRPr lang="en-US" altLang="zh-CN"/>
          </a:p>
        </p:txBody>
      </p:sp>
      <p:sp>
        <p:nvSpPr>
          <p:cNvPr id="5" name="Rectangle 4">
            <a:extLst>
              <a:ext uri="{FF2B5EF4-FFF2-40B4-BE49-F238E27FC236}">
                <a16:creationId xmlns:a16="http://schemas.microsoft.com/office/drawing/2014/main" id="{95B24393-CD92-4FDD-B687-F35222D68C7F}"/>
              </a:ext>
            </a:extLst>
          </p:cNvPr>
          <p:cNvSpPr>
            <a:spLocks noGrp="1" noChangeArrowheads="1"/>
          </p:cNvSpPr>
          <p:nvPr>
            <p:ph type="ftr" sz="quarter" idx="11"/>
          </p:nvPr>
        </p:nvSpPr>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711E76EB-1421-4389-B4E6-A7480E1FF99B}"/>
              </a:ext>
            </a:extLst>
          </p:cNvPr>
          <p:cNvSpPr>
            <a:spLocks noGrp="1" noChangeArrowheads="1"/>
          </p:cNvSpPr>
          <p:nvPr>
            <p:ph type="sldNum" sz="quarter" idx="12"/>
          </p:nvPr>
        </p:nvSpPr>
        <p:spPr/>
        <p:txBody>
          <a:bodyPr/>
          <a:lstStyle>
            <a:lvl1pPr>
              <a:defRPr/>
            </a:lvl1pPr>
          </a:lstStyle>
          <a:p>
            <a:pPr>
              <a:defRPr/>
            </a:pPr>
            <a:fld id="{18F6B3D4-2EB5-4EDA-809D-D6B8F3F17E34}" type="slidenum">
              <a:rPr lang="en-US" altLang="zh-CN"/>
              <a:pPr>
                <a:defRPr/>
              </a:pPr>
              <a:t>‹#›</a:t>
            </a:fld>
            <a:endParaRPr lang="en-US" altLang="zh-CN"/>
          </a:p>
        </p:txBody>
      </p:sp>
    </p:spTree>
    <p:extLst>
      <p:ext uri="{BB962C8B-B14F-4D97-AF65-F5344CB8AC3E}">
        <p14:creationId xmlns:p14="http://schemas.microsoft.com/office/powerpoint/2010/main" val="2449209269"/>
      </p:ext>
    </p:extLst>
  </p:cSld>
  <p:clrMapOvr>
    <a:masterClrMapping/>
  </p:clrMapOvr>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127E3C-A29F-486C-BAA1-DFCF77D33724}"/>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8C3C28E-B722-4567-80A6-1056D743662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编辑母版文本样式</a:t>
            </a:r>
          </a:p>
        </p:txBody>
      </p:sp>
      <p:sp>
        <p:nvSpPr>
          <p:cNvPr id="4" name="Rectangle 3">
            <a:extLst>
              <a:ext uri="{FF2B5EF4-FFF2-40B4-BE49-F238E27FC236}">
                <a16:creationId xmlns:a16="http://schemas.microsoft.com/office/drawing/2014/main" id="{3DE57306-1831-4167-B641-E86C94F773D8}"/>
              </a:ext>
            </a:extLst>
          </p:cNvPr>
          <p:cNvSpPr>
            <a:spLocks noGrp="1" noChangeArrowheads="1"/>
          </p:cNvSpPr>
          <p:nvPr>
            <p:ph type="dt" sz="half" idx="10"/>
          </p:nvPr>
        </p:nvSpPr>
        <p:spPr/>
        <p:txBody>
          <a:bodyPr/>
          <a:lstStyle>
            <a:lvl1pPr>
              <a:defRPr/>
            </a:lvl1pPr>
          </a:lstStyle>
          <a:p>
            <a:pPr>
              <a:defRPr/>
            </a:pPr>
            <a:endParaRPr lang="en-US" altLang="zh-CN"/>
          </a:p>
        </p:txBody>
      </p:sp>
      <p:sp>
        <p:nvSpPr>
          <p:cNvPr id="5" name="Rectangle 4">
            <a:extLst>
              <a:ext uri="{FF2B5EF4-FFF2-40B4-BE49-F238E27FC236}">
                <a16:creationId xmlns:a16="http://schemas.microsoft.com/office/drawing/2014/main" id="{83F2A95D-4E60-4DAE-96DE-40D5A5101226}"/>
              </a:ext>
            </a:extLst>
          </p:cNvPr>
          <p:cNvSpPr>
            <a:spLocks noGrp="1" noChangeArrowheads="1"/>
          </p:cNvSpPr>
          <p:nvPr>
            <p:ph type="ftr" sz="quarter" idx="11"/>
          </p:nvPr>
        </p:nvSpPr>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1A5EA846-E6E0-4F3E-92A0-F8C935F12379}"/>
              </a:ext>
            </a:extLst>
          </p:cNvPr>
          <p:cNvSpPr>
            <a:spLocks noGrp="1" noChangeArrowheads="1"/>
          </p:cNvSpPr>
          <p:nvPr>
            <p:ph type="sldNum" sz="quarter" idx="12"/>
          </p:nvPr>
        </p:nvSpPr>
        <p:spPr/>
        <p:txBody>
          <a:bodyPr/>
          <a:lstStyle>
            <a:lvl1pPr>
              <a:defRPr/>
            </a:lvl1pPr>
          </a:lstStyle>
          <a:p>
            <a:pPr>
              <a:defRPr/>
            </a:pPr>
            <a:fld id="{30AB28CA-248A-4D21-A995-CDBAA0716290}" type="slidenum">
              <a:rPr lang="en-US" altLang="zh-CN"/>
              <a:pPr>
                <a:defRPr/>
              </a:pPr>
              <a:t>‹#›</a:t>
            </a:fld>
            <a:endParaRPr lang="en-US" altLang="zh-CN"/>
          </a:p>
        </p:txBody>
      </p:sp>
    </p:spTree>
    <p:extLst>
      <p:ext uri="{BB962C8B-B14F-4D97-AF65-F5344CB8AC3E}">
        <p14:creationId xmlns:p14="http://schemas.microsoft.com/office/powerpoint/2010/main" val="746605191"/>
      </p:ext>
    </p:extLst>
  </p:cSld>
  <p:clrMapOvr>
    <a:masterClrMapping/>
  </p:clrMapOvr>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32AFDC-DF29-476A-8F3F-369B4C3E7F7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4E7E255-4CAC-4A3A-BB65-1B8B72D0D597}"/>
              </a:ext>
            </a:extLst>
          </p:cNvPr>
          <p:cNvSpPr>
            <a:spLocks noGrp="1"/>
          </p:cNvSpPr>
          <p:nvPr>
            <p:ph sz="half" idx="1"/>
          </p:nvPr>
        </p:nvSpPr>
        <p:spPr>
          <a:xfrm>
            <a:off x="685800" y="1905000"/>
            <a:ext cx="3810000" cy="411480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B1120F1C-0253-4CDE-B1AD-941965DE26C4}"/>
              </a:ext>
            </a:extLst>
          </p:cNvPr>
          <p:cNvSpPr>
            <a:spLocks noGrp="1"/>
          </p:cNvSpPr>
          <p:nvPr>
            <p:ph sz="half" idx="2"/>
          </p:nvPr>
        </p:nvSpPr>
        <p:spPr>
          <a:xfrm>
            <a:off x="4648200" y="1905000"/>
            <a:ext cx="3810000" cy="411480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3">
            <a:extLst>
              <a:ext uri="{FF2B5EF4-FFF2-40B4-BE49-F238E27FC236}">
                <a16:creationId xmlns:a16="http://schemas.microsoft.com/office/drawing/2014/main" id="{C879C471-0C8D-4311-8976-F86BB2FE280D}"/>
              </a:ext>
            </a:extLst>
          </p:cNvPr>
          <p:cNvSpPr>
            <a:spLocks noGrp="1" noChangeArrowheads="1"/>
          </p:cNvSpPr>
          <p:nvPr>
            <p:ph type="dt" sz="half" idx="10"/>
          </p:nvPr>
        </p:nvSpPr>
        <p:spPr/>
        <p:txBody>
          <a:bodyPr/>
          <a:lstStyle>
            <a:lvl1pPr>
              <a:defRPr/>
            </a:lvl1pPr>
          </a:lstStyle>
          <a:p>
            <a:pPr>
              <a:defRPr/>
            </a:pPr>
            <a:endParaRPr lang="en-US" altLang="zh-CN"/>
          </a:p>
        </p:txBody>
      </p:sp>
      <p:sp>
        <p:nvSpPr>
          <p:cNvPr id="6" name="Rectangle 4">
            <a:extLst>
              <a:ext uri="{FF2B5EF4-FFF2-40B4-BE49-F238E27FC236}">
                <a16:creationId xmlns:a16="http://schemas.microsoft.com/office/drawing/2014/main" id="{DABC11AF-D98D-407D-B789-6B36228BCEA2}"/>
              </a:ext>
            </a:extLst>
          </p:cNvPr>
          <p:cNvSpPr>
            <a:spLocks noGrp="1" noChangeArrowheads="1"/>
          </p:cNvSpPr>
          <p:nvPr>
            <p:ph type="ftr" sz="quarter" idx="11"/>
          </p:nvPr>
        </p:nvSpPr>
        <p:spPr/>
        <p:txBody>
          <a:bodyPr/>
          <a:lstStyle>
            <a:lvl1pPr>
              <a:defRPr/>
            </a:lvl1pPr>
          </a:lstStyle>
          <a:p>
            <a:pPr>
              <a:defRPr/>
            </a:pPr>
            <a:endParaRPr lang="en-US" altLang="zh-CN"/>
          </a:p>
        </p:txBody>
      </p:sp>
      <p:sp>
        <p:nvSpPr>
          <p:cNvPr id="7" name="Rectangle 5">
            <a:extLst>
              <a:ext uri="{FF2B5EF4-FFF2-40B4-BE49-F238E27FC236}">
                <a16:creationId xmlns:a16="http://schemas.microsoft.com/office/drawing/2014/main" id="{78135DF4-3DA8-44C3-B180-BD4441FB2E4C}"/>
              </a:ext>
            </a:extLst>
          </p:cNvPr>
          <p:cNvSpPr>
            <a:spLocks noGrp="1" noChangeArrowheads="1"/>
          </p:cNvSpPr>
          <p:nvPr>
            <p:ph type="sldNum" sz="quarter" idx="12"/>
          </p:nvPr>
        </p:nvSpPr>
        <p:spPr/>
        <p:txBody>
          <a:bodyPr/>
          <a:lstStyle>
            <a:lvl1pPr>
              <a:defRPr/>
            </a:lvl1pPr>
          </a:lstStyle>
          <a:p>
            <a:pPr>
              <a:defRPr/>
            </a:pPr>
            <a:fld id="{E3A0AF18-533F-44BA-9F43-40138AD3BAB1}" type="slidenum">
              <a:rPr lang="en-US" altLang="zh-CN"/>
              <a:pPr>
                <a:defRPr/>
              </a:pPr>
              <a:t>‹#›</a:t>
            </a:fld>
            <a:endParaRPr lang="en-US" altLang="zh-CN"/>
          </a:p>
        </p:txBody>
      </p:sp>
    </p:spTree>
    <p:extLst>
      <p:ext uri="{BB962C8B-B14F-4D97-AF65-F5344CB8AC3E}">
        <p14:creationId xmlns:p14="http://schemas.microsoft.com/office/powerpoint/2010/main" val="2646514786"/>
      </p:ext>
    </p:extLst>
  </p:cSld>
  <p:clrMapOvr>
    <a:masterClrMapping/>
  </p:clrMapOvr>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A803E1-66C3-46E5-958E-2E8F46B6FEB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A6A38B5-7201-4369-886A-015AEB1F830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6D0428F4-8731-4184-8719-E3B043E5E533}"/>
              </a:ext>
            </a:extLst>
          </p:cNvPr>
          <p:cNvSpPr>
            <a:spLocks noGrp="1"/>
          </p:cNvSpPr>
          <p:nvPr>
            <p:ph sz="half" idx="2"/>
          </p:nvPr>
        </p:nvSpPr>
        <p:spPr>
          <a:xfrm>
            <a:off x="630238" y="2505075"/>
            <a:ext cx="386873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5A5936BD-489E-42CC-91B1-4C5597FEFD9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54FE8A41-0C35-4FCD-8FF7-740931A726D5}"/>
              </a:ext>
            </a:extLst>
          </p:cNvPr>
          <p:cNvSpPr>
            <a:spLocks noGrp="1"/>
          </p:cNvSpPr>
          <p:nvPr>
            <p:ph sz="quarter" idx="4"/>
          </p:nvPr>
        </p:nvSpPr>
        <p:spPr>
          <a:xfrm>
            <a:off x="4629150" y="2505075"/>
            <a:ext cx="38877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3">
            <a:extLst>
              <a:ext uri="{FF2B5EF4-FFF2-40B4-BE49-F238E27FC236}">
                <a16:creationId xmlns:a16="http://schemas.microsoft.com/office/drawing/2014/main" id="{53E60E8C-C7D5-4765-B6B4-BDC5980BAE1C}"/>
              </a:ext>
            </a:extLst>
          </p:cNvPr>
          <p:cNvSpPr>
            <a:spLocks noGrp="1" noChangeArrowheads="1"/>
          </p:cNvSpPr>
          <p:nvPr>
            <p:ph type="dt" sz="half" idx="10"/>
          </p:nvPr>
        </p:nvSpPr>
        <p:spPr/>
        <p:txBody>
          <a:bodyPr/>
          <a:lstStyle>
            <a:lvl1pPr>
              <a:defRPr/>
            </a:lvl1pPr>
          </a:lstStyle>
          <a:p>
            <a:pPr>
              <a:defRPr/>
            </a:pPr>
            <a:endParaRPr lang="en-US" altLang="zh-CN"/>
          </a:p>
        </p:txBody>
      </p:sp>
      <p:sp>
        <p:nvSpPr>
          <p:cNvPr id="8" name="Rectangle 4">
            <a:extLst>
              <a:ext uri="{FF2B5EF4-FFF2-40B4-BE49-F238E27FC236}">
                <a16:creationId xmlns:a16="http://schemas.microsoft.com/office/drawing/2014/main" id="{C965550C-01C2-4BF7-B366-5D88FF50EC69}"/>
              </a:ext>
            </a:extLst>
          </p:cNvPr>
          <p:cNvSpPr>
            <a:spLocks noGrp="1" noChangeArrowheads="1"/>
          </p:cNvSpPr>
          <p:nvPr>
            <p:ph type="ftr" sz="quarter" idx="11"/>
          </p:nvPr>
        </p:nvSpPr>
        <p:spPr/>
        <p:txBody>
          <a:bodyPr/>
          <a:lstStyle>
            <a:lvl1pPr>
              <a:defRPr/>
            </a:lvl1pPr>
          </a:lstStyle>
          <a:p>
            <a:pPr>
              <a:defRPr/>
            </a:pPr>
            <a:endParaRPr lang="en-US" altLang="zh-CN"/>
          </a:p>
        </p:txBody>
      </p:sp>
      <p:sp>
        <p:nvSpPr>
          <p:cNvPr id="9" name="Rectangle 5">
            <a:extLst>
              <a:ext uri="{FF2B5EF4-FFF2-40B4-BE49-F238E27FC236}">
                <a16:creationId xmlns:a16="http://schemas.microsoft.com/office/drawing/2014/main" id="{ABDD9841-79E6-4907-BB55-B9D791AC48F6}"/>
              </a:ext>
            </a:extLst>
          </p:cNvPr>
          <p:cNvSpPr>
            <a:spLocks noGrp="1" noChangeArrowheads="1"/>
          </p:cNvSpPr>
          <p:nvPr>
            <p:ph type="sldNum" sz="quarter" idx="12"/>
          </p:nvPr>
        </p:nvSpPr>
        <p:spPr/>
        <p:txBody>
          <a:bodyPr/>
          <a:lstStyle>
            <a:lvl1pPr>
              <a:defRPr/>
            </a:lvl1pPr>
          </a:lstStyle>
          <a:p>
            <a:pPr>
              <a:defRPr/>
            </a:pPr>
            <a:fld id="{BC87A208-94CC-45B3-B9F7-C4B2BDAC9260}" type="slidenum">
              <a:rPr lang="en-US" altLang="zh-CN"/>
              <a:pPr>
                <a:defRPr/>
              </a:pPr>
              <a:t>‹#›</a:t>
            </a:fld>
            <a:endParaRPr lang="en-US" altLang="zh-CN"/>
          </a:p>
        </p:txBody>
      </p:sp>
    </p:spTree>
    <p:extLst>
      <p:ext uri="{BB962C8B-B14F-4D97-AF65-F5344CB8AC3E}">
        <p14:creationId xmlns:p14="http://schemas.microsoft.com/office/powerpoint/2010/main" val="2211961139"/>
      </p:ext>
    </p:extLst>
  </p:cSld>
  <p:clrMapOvr>
    <a:masterClrMapping/>
  </p:clrMapOvr>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F52004-964F-4B77-A8E7-6158A19218DD}"/>
              </a:ext>
            </a:extLst>
          </p:cNvPr>
          <p:cNvSpPr>
            <a:spLocks noGrp="1"/>
          </p:cNvSpPr>
          <p:nvPr>
            <p:ph type="title"/>
          </p:nvPr>
        </p:nvSpPr>
        <p:spPr/>
        <p:txBody>
          <a:bodyPr/>
          <a:lstStyle/>
          <a:p>
            <a:r>
              <a:rPr lang="zh-CN" altLang="en-US"/>
              <a:t>单击此处编辑母版标题样式</a:t>
            </a:r>
          </a:p>
        </p:txBody>
      </p:sp>
      <p:sp>
        <p:nvSpPr>
          <p:cNvPr id="3" name="Rectangle 3">
            <a:extLst>
              <a:ext uri="{FF2B5EF4-FFF2-40B4-BE49-F238E27FC236}">
                <a16:creationId xmlns:a16="http://schemas.microsoft.com/office/drawing/2014/main" id="{32B11C38-B059-44CC-B100-A571C2C24020}"/>
              </a:ext>
            </a:extLst>
          </p:cNvPr>
          <p:cNvSpPr>
            <a:spLocks noGrp="1" noChangeArrowheads="1"/>
          </p:cNvSpPr>
          <p:nvPr>
            <p:ph type="dt" sz="half" idx="10"/>
          </p:nvPr>
        </p:nvSpPr>
        <p:spPr/>
        <p:txBody>
          <a:bodyPr/>
          <a:lstStyle>
            <a:lvl1pPr>
              <a:defRPr/>
            </a:lvl1pPr>
          </a:lstStyle>
          <a:p>
            <a:pPr>
              <a:defRPr/>
            </a:pPr>
            <a:endParaRPr lang="en-US" altLang="zh-CN"/>
          </a:p>
        </p:txBody>
      </p:sp>
      <p:sp>
        <p:nvSpPr>
          <p:cNvPr id="4" name="Rectangle 4">
            <a:extLst>
              <a:ext uri="{FF2B5EF4-FFF2-40B4-BE49-F238E27FC236}">
                <a16:creationId xmlns:a16="http://schemas.microsoft.com/office/drawing/2014/main" id="{2EC4CD04-418F-4CE2-B675-1DEC6A63A9C5}"/>
              </a:ext>
            </a:extLst>
          </p:cNvPr>
          <p:cNvSpPr>
            <a:spLocks noGrp="1" noChangeArrowheads="1"/>
          </p:cNvSpPr>
          <p:nvPr>
            <p:ph type="ftr" sz="quarter" idx="11"/>
          </p:nvPr>
        </p:nvSpPr>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908B6CBB-4562-4B58-BB92-4A538FCE2B53}"/>
              </a:ext>
            </a:extLst>
          </p:cNvPr>
          <p:cNvSpPr>
            <a:spLocks noGrp="1" noChangeArrowheads="1"/>
          </p:cNvSpPr>
          <p:nvPr>
            <p:ph type="sldNum" sz="quarter" idx="12"/>
          </p:nvPr>
        </p:nvSpPr>
        <p:spPr/>
        <p:txBody>
          <a:bodyPr/>
          <a:lstStyle>
            <a:lvl1pPr>
              <a:defRPr/>
            </a:lvl1pPr>
          </a:lstStyle>
          <a:p>
            <a:pPr>
              <a:defRPr/>
            </a:pPr>
            <a:fld id="{049920FF-53E5-445D-A4DC-F84D830D1F25}" type="slidenum">
              <a:rPr lang="en-US" altLang="zh-CN"/>
              <a:pPr>
                <a:defRPr/>
              </a:pPr>
              <a:t>‹#›</a:t>
            </a:fld>
            <a:endParaRPr lang="en-US" altLang="zh-CN"/>
          </a:p>
        </p:txBody>
      </p:sp>
    </p:spTree>
    <p:extLst>
      <p:ext uri="{BB962C8B-B14F-4D97-AF65-F5344CB8AC3E}">
        <p14:creationId xmlns:p14="http://schemas.microsoft.com/office/powerpoint/2010/main" val="3930274872"/>
      </p:ext>
    </p:extLst>
  </p:cSld>
  <p:clrMapOvr>
    <a:masterClrMapping/>
  </p:clrMapOvr>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0D30BEE-A3AD-4592-8EED-FAFBCC7FB66F}"/>
              </a:ext>
            </a:extLst>
          </p:cNvPr>
          <p:cNvSpPr>
            <a:spLocks noGrp="1" noChangeArrowheads="1"/>
          </p:cNvSpPr>
          <p:nvPr>
            <p:ph type="dt" sz="half" idx="10"/>
          </p:nvPr>
        </p:nvSpPr>
        <p:spPr/>
        <p:txBody>
          <a:bodyPr/>
          <a:lstStyle>
            <a:lvl1pPr>
              <a:defRPr/>
            </a:lvl1pPr>
          </a:lstStyle>
          <a:p>
            <a:pPr>
              <a:defRPr/>
            </a:pPr>
            <a:endParaRPr lang="en-US" altLang="zh-CN"/>
          </a:p>
        </p:txBody>
      </p:sp>
      <p:sp>
        <p:nvSpPr>
          <p:cNvPr id="3" name="Rectangle 4">
            <a:extLst>
              <a:ext uri="{FF2B5EF4-FFF2-40B4-BE49-F238E27FC236}">
                <a16:creationId xmlns:a16="http://schemas.microsoft.com/office/drawing/2014/main" id="{D2544F8B-BDF9-4EBE-AB66-863D694FC072}"/>
              </a:ext>
            </a:extLst>
          </p:cNvPr>
          <p:cNvSpPr>
            <a:spLocks noGrp="1" noChangeArrowheads="1"/>
          </p:cNvSpPr>
          <p:nvPr>
            <p:ph type="ftr" sz="quarter" idx="11"/>
          </p:nvPr>
        </p:nvSpPr>
        <p:spPr/>
        <p:txBody>
          <a:bodyPr/>
          <a:lstStyle>
            <a:lvl1pPr>
              <a:defRPr/>
            </a:lvl1pPr>
          </a:lstStyle>
          <a:p>
            <a:pPr>
              <a:defRPr/>
            </a:pPr>
            <a:endParaRPr lang="en-US" altLang="zh-CN"/>
          </a:p>
        </p:txBody>
      </p:sp>
      <p:sp>
        <p:nvSpPr>
          <p:cNvPr id="4" name="Rectangle 5">
            <a:extLst>
              <a:ext uri="{FF2B5EF4-FFF2-40B4-BE49-F238E27FC236}">
                <a16:creationId xmlns:a16="http://schemas.microsoft.com/office/drawing/2014/main" id="{839FD10B-1AD3-451F-BF74-DD10077F082B}"/>
              </a:ext>
            </a:extLst>
          </p:cNvPr>
          <p:cNvSpPr>
            <a:spLocks noGrp="1" noChangeArrowheads="1"/>
          </p:cNvSpPr>
          <p:nvPr>
            <p:ph type="sldNum" sz="quarter" idx="12"/>
          </p:nvPr>
        </p:nvSpPr>
        <p:spPr/>
        <p:txBody>
          <a:bodyPr/>
          <a:lstStyle>
            <a:lvl1pPr>
              <a:defRPr/>
            </a:lvl1pPr>
          </a:lstStyle>
          <a:p>
            <a:pPr>
              <a:defRPr/>
            </a:pPr>
            <a:fld id="{32723958-B39C-4377-B170-90B394959CB4}" type="slidenum">
              <a:rPr lang="en-US" altLang="zh-CN"/>
              <a:pPr>
                <a:defRPr/>
              </a:pPr>
              <a:t>‹#›</a:t>
            </a:fld>
            <a:endParaRPr lang="en-US" altLang="zh-CN"/>
          </a:p>
        </p:txBody>
      </p:sp>
    </p:spTree>
    <p:extLst>
      <p:ext uri="{BB962C8B-B14F-4D97-AF65-F5344CB8AC3E}">
        <p14:creationId xmlns:p14="http://schemas.microsoft.com/office/powerpoint/2010/main" val="214705884"/>
      </p:ext>
    </p:extLst>
  </p:cSld>
  <p:clrMapOvr>
    <a:masterClrMapping/>
  </p:clrMapOvr>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607A6E-C0D0-406F-A13C-E414A93D8B1E}"/>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7AB9C6-8741-4841-880C-2E8433BB25A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FDFE448A-4F89-468D-8121-04A7A318CCD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Rectangle 3">
            <a:extLst>
              <a:ext uri="{FF2B5EF4-FFF2-40B4-BE49-F238E27FC236}">
                <a16:creationId xmlns:a16="http://schemas.microsoft.com/office/drawing/2014/main" id="{B4244CF5-FBAF-4F03-9AEA-8EC801135B9B}"/>
              </a:ext>
            </a:extLst>
          </p:cNvPr>
          <p:cNvSpPr>
            <a:spLocks noGrp="1" noChangeArrowheads="1"/>
          </p:cNvSpPr>
          <p:nvPr>
            <p:ph type="dt" sz="half" idx="10"/>
          </p:nvPr>
        </p:nvSpPr>
        <p:spPr/>
        <p:txBody>
          <a:bodyPr/>
          <a:lstStyle>
            <a:lvl1pPr>
              <a:defRPr/>
            </a:lvl1pPr>
          </a:lstStyle>
          <a:p>
            <a:pPr>
              <a:defRPr/>
            </a:pPr>
            <a:endParaRPr lang="en-US" altLang="zh-CN"/>
          </a:p>
        </p:txBody>
      </p:sp>
      <p:sp>
        <p:nvSpPr>
          <p:cNvPr id="6" name="Rectangle 4">
            <a:extLst>
              <a:ext uri="{FF2B5EF4-FFF2-40B4-BE49-F238E27FC236}">
                <a16:creationId xmlns:a16="http://schemas.microsoft.com/office/drawing/2014/main" id="{CBD14E0B-B17B-43F1-9C65-A5F9518BC608}"/>
              </a:ext>
            </a:extLst>
          </p:cNvPr>
          <p:cNvSpPr>
            <a:spLocks noGrp="1" noChangeArrowheads="1"/>
          </p:cNvSpPr>
          <p:nvPr>
            <p:ph type="ftr" sz="quarter" idx="11"/>
          </p:nvPr>
        </p:nvSpPr>
        <p:spPr/>
        <p:txBody>
          <a:bodyPr/>
          <a:lstStyle>
            <a:lvl1pPr>
              <a:defRPr/>
            </a:lvl1pPr>
          </a:lstStyle>
          <a:p>
            <a:pPr>
              <a:defRPr/>
            </a:pPr>
            <a:endParaRPr lang="en-US" altLang="zh-CN"/>
          </a:p>
        </p:txBody>
      </p:sp>
      <p:sp>
        <p:nvSpPr>
          <p:cNvPr id="7" name="Rectangle 5">
            <a:extLst>
              <a:ext uri="{FF2B5EF4-FFF2-40B4-BE49-F238E27FC236}">
                <a16:creationId xmlns:a16="http://schemas.microsoft.com/office/drawing/2014/main" id="{F78CB1D8-6886-4D2B-A0EA-8B96B767F572}"/>
              </a:ext>
            </a:extLst>
          </p:cNvPr>
          <p:cNvSpPr>
            <a:spLocks noGrp="1" noChangeArrowheads="1"/>
          </p:cNvSpPr>
          <p:nvPr>
            <p:ph type="sldNum" sz="quarter" idx="12"/>
          </p:nvPr>
        </p:nvSpPr>
        <p:spPr/>
        <p:txBody>
          <a:bodyPr/>
          <a:lstStyle>
            <a:lvl1pPr>
              <a:defRPr/>
            </a:lvl1pPr>
          </a:lstStyle>
          <a:p>
            <a:pPr>
              <a:defRPr/>
            </a:pPr>
            <a:fld id="{1577DBE8-71E4-4C55-A893-3BF73B601015}" type="slidenum">
              <a:rPr lang="en-US" altLang="zh-CN"/>
              <a:pPr>
                <a:defRPr/>
              </a:pPr>
              <a:t>‹#›</a:t>
            </a:fld>
            <a:endParaRPr lang="en-US" altLang="zh-CN"/>
          </a:p>
        </p:txBody>
      </p:sp>
    </p:spTree>
    <p:extLst>
      <p:ext uri="{BB962C8B-B14F-4D97-AF65-F5344CB8AC3E}">
        <p14:creationId xmlns:p14="http://schemas.microsoft.com/office/powerpoint/2010/main" val="4188520246"/>
      </p:ext>
    </p:extLst>
  </p:cSld>
  <p:clrMapOvr>
    <a:masterClrMapping/>
  </p:clrMapOvr>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D50D18-6B28-4EB6-A76D-6C90FAD53805}"/>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B747BAF-633E-4F72-9DA9-CAA1BFF24FD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a:extLst>
              <a:ext uri="{FF2B5EF4-FFF2-40B4-BE49-F238E27FC236}">
                <a16:creationId xmlns:a16="http://schemas.microsoft.com/office/drawing/2014/main" id="{722E2600-926E-4EF2-824D-A9EDE19094B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Rectangle 3">
            <a:extLst>
              <a:ext uri="{FF2B5EF4-FFF2-40B4-BE49-F238E27FC236}">
                <a16:creationId xmlns:a16="http://schemas.microsoft.com/office/drawing/2014/main" id="{6D4EE41B-AA82-4A03-A7AE-FEE4AB70134C}"/>
              </a:ext>
            </a:extLst>
          </p:cNvPr>
          <p:cNvSpPr>
            <a:spLocks noGrp="1" noChangeArrowheads="1"/>
          </p:cNvSpPr>
          <p:nvPr>
            <p:ph type="dt" sz="half" idx="10"/>
          </p:nvPr>
        </p:nvSpPr>
        <p:spPr/>
        <p:txBody>
          <a:bodyPr/>
          <a:lstStyle>
            <a:lvl1pPr>
              <a:defRPr/>
            </a:lvl1pPr>
          </a:lstStyle>
          <a:p>
            <a:pPr>
              <a:defRPr/>
            </a:pPr>
            <a:endParaRPr lang="en-US" altLang="zh-CN"/>
          </a:p>
        </p:txBody>
      </p:sp>
      <p:sp>
        <p:nvSpPr>
          <p:cNvPr id="6" name="Rectangle 4">
            <a:extLst>
              <a:ext uri="{FF2B5EF4-FFF2-40B4-BE49-F238E27FC236}">
                <a16:creationId xmlns:a16="http://schemas.microsoft.com/office/drawing/2014/main" id="{4D969C8C-35BE-4B4A-8361-55A74565A715}"/>
              </a:ext>
            </a:extLst>
          </p:cNvPr>
          <p:cNvSpPr>
            <a:spLocks noGrp="1" noChangeArrowheads="1"/>
          </p:cNvSpPr>
          <p:nvPr>
            <p:ph type="ftr" sz="quarter" idx="11"/>
          </p:nvPr>
        </p:nvSpPr>
        <p:spPr/>
        <p:txBody>
          <a:bodyPr/>
          <a:lstStyle>
            <a:lvl1pPr>
              <a:defRPr/>
            </a:lvl1pPr>
          </a:lstStyle>
          <a:p>
            <a:pPr>
              <a:defRPr/>
            </a:pPr>
            <a:endParaRPr lang="en-US" altLang="zh-CN"/>
          </a:p>
        </p:txBody>
      </p:sp>
      <p:sp>
        <p:nvSpPr>
          <p:cNvPr id="7" name="Rectangle 5">
            <a:extLst>
              <a:ext uri="{FF2B5EF4-FFF2-40B4-BE49-F238E27FC236}">
                <a16:creationId xmlns:a16="http://schemas.microsoft.com/office/drawing/2014/main" id="{57D8F8F5-0806-4EC0-9631-D1DF6AE03D6E}"/>
              </a:ext>
            </a:extLst>
          </p:cNvPr>
          <p:cNvSpPr>
            <a:spLocks noGrp="1" noChangeArrowheads="1"/>
          </p:cNvSpPr>
          <p:nvPr>
            <p:ph type="sldNum" sz="quarter" idx="12"/>
          </p:nvPr>
        </p:nvSpPr>
        <p:spPr/>
        <p:txBody>
          <a:bodyPr/>
          <a:lstStyle>
            <a:lvl1pPr>
              <a:defRPr/>
            </a:lvl1pPr>
          </a:lstStyle>
          <a:p>
            <a:pPr>
              <a:defRPr/>
            </a:pPr>
            <a:fld id="{40D34BEE-E4B9-4552-9A2C-16BC390A2A20}" type="slidenum">
              <a:rPr lang="en-US" altLang="zh-CN"/>
              <a:pPr>
                <a:defRPr/>
              </a:pPr>
              <a:t>‹#›</a:t>
            </a:fld>
            <a:endParaRPr lang="en-US" altLang="zh-CN"/>
          </a:p>
        </p:txBody>
      </p:sp>
    </p:spTree>
    <p:extLst>
      <p:ext uri="{BB962C8B-B14F-4D97-AF65-F5344CB8AC3E}">
        <p14:creationId xmlns:p14="http://schemas.microsoft.com/office/powerpoint/2010/main" val="3863513418"/>
      </p:ext>
    </p:extLst>
  </p:cSld>
  <p:clrMapOvr>
    <a:masterClrMapping/>
  </p:clrMapOvr>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2974E9-9B63-43F0-BEBF-9A0BDFA1C51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B38B30B-02B9-420F-9CBB-132C7B130E8A}"/>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3">
            <a:extLst>
              <a:ext uri="{FF2B5EF4-FFF2-40B4-BE49-F238E27FC236}">
                <a16:creationId xmlns:a16="http://schemas.microsoft.com/office/drawing/2014/main" id="{C98A7934-24DB-4C52-81F3-D01885DEC3AC}"/>
              </a:ext>
            </a:extLst>
          </p:cNvPr>
          <p:cNvSpPr>
            <a:spLocks noGrp="1" noChangeArrowheads="1"/>
          </p:cNvSpPr>
          <p:nvPr>
            <p:ph type="dt" sz="half" idx="10"/>
          </p:nvPr>
        </p:nvSpPr>
        <p:spPr/>
        <p:txBody>
          <a:bodyPr/>
          <a:lstStyle>
            <a:lvl1pPr>
              <a:defRPr/>
            </a:lvl1pPr>
          </a:lstStyle>
          <a:p>
            <a:pPr>
              <a:defRPr/>
            </a:pPr>
            <a:endParaRPr lang="en-US" altLang="zh-CN"/>
          </a:p>
        </p:txBody>
      </p:sp>
      <p:sp>
        <p:nvSpPr>
          <p:cNvPr id="5" name="Rectangle 4">
            <a:extLst>
              <a:ext uri="{FF2B5EF4-FFF2-40B4-BE49-F238E27FC236}">
                <a16:creationId xmlns:a16="http://schemas.microsoft.com/office/drawing/2014/main" id="{1D129CC1-9341-4143-A3D5-0F7D7FB82A94}"/>
              </a:ext>
            </a:extLst>
          </p:cNvPr>
          <p:cNvSpPr>
            <a:spLocks noGrp="1" noChangeArrowheads="1"/>
          </p:cNvSpPr>
          <p:nvPr>
            <p:ph type="ftr" sz="quarter" idx="11"/>
          </p:nvPr>
        </p:nvSpPr>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1C02902B-7943-4A8F-948B-0FF477688957}"/>
              </a:ext>
            </a:extLst>
          </p:cNvPr>
          <p:cNvSpPr>
            <a:spLocks noGrp="1" noChangeArrowheads="1"/>
          </p:cNvSpPr>
          <p:nvPr>
            <p:ph type="sldNum" sz="quarter" idx="12"/>
          </p:nvPr>
        </p:nvSpPr>
        <p:spPr/>
        <p:txBody>
          <a:bodyPr/>
          <a:lstStyle>
            <a:lvl1pPr>
              <a:defRPr/>
            </a:lvl1pPr>
          </a:lstStyle>
          <a:p>
            <a:pPr>
              <a:defRPr/>
            </a:pPr>
            <a:fld id="{B6343470-3A9A-47C4-91BE-B48569E2EE14}" type="slidenum">
              <a:rPr lang="en-US" altLang="zh-CN"/>
              <a:pPr>
                <a:defRPr/>
              </a:pPr>
              <a:t>‹#›</a:t>
            </a:fld>
            <a:endParaRPr lang="en-US" altLang="zh-CN"/>
          </a:p>
        </p:txBody>
      </p:sp>
    </p:spTree>
    <p:extLst>
      <p:ext uri="{BB962C8B-B14F-4D97-AF65-F5344CB8AC3E}">
        <p14:creationId xmlns:p14="http://schemas.microsoft.com/office/powerpoint/2010/main" val="3402758298"/>
      </p:ext>
    </p:extLst>
  </p:cSld>
  <p:clrMapOvr>
    <a:masterClrMapping/>
  </p:clrMapOvr>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D27E684-967C-4488-9E2A-C1ADD8206E26}"/>
              </a:ext>
            </a:extLst>
          </p:cNvPr>
          <p:cNvSpPr>
            <a:spLocks noGrp="1"/>
          </p:cNvSpPr>
          <p:nvPr>
            <p:ph type="title" orient="vert"/>
          </p:nvPr>
        </p:nvSpPr>
        <p:spPr>
          <a:xfrm>
            <a:off x="6515100" y="228600"/>
            <a:ext cx="1943100" cy="5791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A9DCCF5-07A1-4A8E-8449-40CC59C7CA1B}"/>
              </a:ext>
            </a:extLst>
          </p:cNvPr>
          <p:cNvSpPr>
            <a:spLocks noGrp="1"/>
          </p:cNvSpPr>
          <p:nvPr>
            <p:ph type="body" orient="vert" idx="1"/>
          </p:nvPr>
        </p:nvSpPr>
        <p:spPr>
          <a:xfrm>
            <a:off x="685800" y="228600"/>
            <a:ext cx="5676900" cy="5791200"/>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3">
            <a:extLst>
              <a:ext uri="{FF2B5EF4-FFF2-40B4-BE49-F238E27FC236}">
                <a16:creationId xmlns:a16="http://schemas.microsoft.com/office/drawing/2014/main" id="{23F0A72C-3A9D-43E0-92CD-D2FF135DF8AA}"/>
              </a:ext>
            </a:extLst>
          </p:cNvPr>
          <p:cNvSpPr>
            <a:spLocks noGrp="1" noChangeArrowheads="1"/>
          </p:cNvSpPr>
          <p:nvPr>
            <p:ph type="dt" sz="half" idx="10"/>
          </p:nvPr>
        </p:nvSpPr>
        <p:spPr/>
        <p:txBody>
          <a:bodyPr/>
          <a:lstStyle>
            <a:lvl1pPr>
              <a:defRPr/>
            </a:lvl1pPr>
          </a:lstStyle>
          <a:p>
            <a:pPr>
              <a:defRPr/>
            </a:pPr>
            <a:endParaRPr lang="en-US" altLang="zh-CN"/>
          </a:p>
        </p:txBody>
      </p:sp>
      <p:sp>
        <p:nvSpPr>
          <p:cNvPr id="5" name="Rectangle 4">
            <a:extLst>
              <a:ext uri="{FF2B5EF4-FFF2-40B4-BE49-F238E27FC236}">
                <a16:creationId xmlns:a16="http://schemas.microsoft.com/office/drawing/2014/main" id="{36F2C16A-D348-4BEF-9EC1-0A7AB41346FA}"/>
              </a:ext>
            </a:extLst>
          </p:cNvPr>
          <p:cNvSpPr>
            <a:spLocks noGrp="1" noChangeArrowheads="1"/>
          </p:cNvSpPr>
          <p:nvPr>
            <p:ph type="ftr" sz="quarter" idx="11"/>
          </p:nvPr>
        </p:nvSpPr>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44A69FA2-625D-48C9-9AAD-6CDC23B3AAD0}"/>
              </a:ext>
            </a:extLst>
          </p:cNvPr>
          <p:cNvSpPr>
            <a:spLocks noGrp="1" noChangeArrowheads="1"/>
          </p:cNvSpPr>
          <p:nvPr>
            <p:ph type="sldNum" sz="quarter" idx="12"/>
          </p:nvPr>
        </p:nvSpPr>
        <p:spPr/>
        <p:txBody>
          <a:bodyPr/>
          <a:lstStyle>
            <a:lvl1pPr>
              <a:defRPr/>
            </a:lvl1pPr>
          </a:lstStyle>
          <a:p>
            <a:pPr>
              <a:defRPr/>
            </a:pPr>
            <a:fld id="{4B0897A8-57DF-42D9-8864-F52FD015E5C5}" type="slidenum">
              <a:rPr lang="en-US" altLang="zh-CN"/>
              <a:pPr>
                <a:defRPr/>
              </a:pPr>
              <a:t>‹#›</a:t>
            </a:fld>
            <a:endParaRPr lang="en-US" altLang="zh-CN"/>
          </a:p>
        </p:txBody>
      </p:sp>
    </p:spTree>
    <p:extLst>
      <p:ext uri="{BB962C8B-B14F-4D97-AF65-F5344CB8AC3E}">
        <p14:creationId xmlns:p14="http://schemas.microsoft.com/office/powerpoint/2010/main" val="3370473892"/>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32693E-2835-44AA-B76A-671153039BF6}"/>
              </a:ext>
            </a:extLst>
          </p:cNvPr>
          <p:cNvSpPr>
            <a:spLocks noGrp="1"/>
          </p:cNvSpPr>
          <p:nvPr>
            <p:ph type="title"/>
          </p:nvPr>
        </p:nvSpPr>
        <p:spPr/>
        <p:txBody>
          <a:bodyPr/>
          <a:lstStyle/>
          <a:p>
            <a:r>
              <a:rPr lang="zh-CN" altLang="en-US"/>
              <a:t>单击此处编辑母版标题样式</a:t>
            </a:r>
          </a:p>
        </p:txBody>
      </p:sp>
      <p:sp>
        <p:nvSpPr>
          <p:cNvPr id="3" name="Rectangle 4">
            <a:extLst>
              <a:ext uri="{FF2B5EF4-FFF2-40B4-BE49-F238E27FC236}">
                <a16:creationId xmlns:a16="http://schemas.microsoft.com/office/drawing/2014/main" id="{14C43FEF-03A7-40D5-AC1C-4AE3485378A7}"/>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a:extLst>
              <a:ext uri="{FF2B5EF4-FFF2-40B4-BE49-F238E27FC236}">
                <a16:creationId xmlns:a16="http://schemas.microsoft.com/office/drawing/2014/main" id="{2D07C92E-16D5-4B19-9798-A60BFD74217D}"/>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a:extLst>
              <a:ext uri="{FF2B5EF4-FFF2-40B4-BE49-F238E27FC236}">
                <a16:creationId xmlns:a16="http://schemas.microsoft.com/office/drawing/2014/main" id="{BF28CC7A-9240-4425-A5E1-53289297468D}"/>
              </a:ext>
            </a:extLst>
          </p:cNvPr>
          <p:cNvSpPr>
            <a:spLocks noGrp="1" noChangeArrowheads="1"/>
          </p:cNvSpPr>
          <p:nvPr>
            <p:ph type="sldNum" sz="quarter" idx="12"/>
          </p:nvPr>
        </p:nvSpPr>
        <p:spPr>
          <a:ln/>
        </p:spPr>
        <p:txBody>
          <a:bodyPr/>
          <a:lstStyle>
            <a:lvl1pPr>
              <a:defRPr/>
            </a:lvl1pPr>
          </a:lstStyle>
          <a:p>
            <a:pPr>
              <a:defRPr/>
            </a:pPr>
            <a:fld id="{4688EE6B-191E-4A46-956E-5D0E952B0750}" type="slidenum">
              <a:rPr lang="en-US" altLang="zh-CN"/>
              <a:pPr>
                <a:defRPr/>
              </a:pPr>
              <a:t>‹#›</a:t>
            </a:fld>
            <a:endParaRPr lang="en-US" altLang="zh-CN"/>
          </a:p>
        </p:txBody>
      </p:sp>
    </p:spTree>
    <p:extLst>
      <p:ext uri="{BB962C8B-B14F-4D97-AF65-F5344CB8AC3E}">
        <p14:creationId xmlns:p14="http://schemas.microsoft.com/office/powerpoint/2010/main" val="1375384615"/>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55362F-0C17-42A0-AB23-6A7FB69388F6}"/>
              </a:ext>
            </a:extLst>
          </p:cNvPr>
          <p:cNvSpPr>
            <a:spLocks noGrp="1"/>
          </p:cNvSpPr>
          <p:nvPr>
            <p:ph type="ctrTitle"/>
          </p:nvPr>
        </p:nvSpPr>
        <p:spPr>
          <a:xfrm>
            <a:off x="1143000" y="1122363"/>
            <a:ext cx="6858000" cy="2387600"/>
          </a:xfrm>
          <a:prstGeom prst="rect">
            <a:avLst/>
          </a:prstGeo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7587406-E7F8-45BD-AA42-BEA619CDFDB4}"/>
              </a:ext>
            </a:extLst>
          </p:cNvPr>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Rectangle 2">
            <a:extLst>
              <a:ext uri="{FF2B5EF4-FFF2-40B4-BE49-F238E27FC236}">
                <a16:creationId xmlns:a16="http://schemas.microsoft.com/office/drawing/2014/main" id="{194F6CB0-1F62-437D-B28B-01FF2E774AE2}"/>
              </a:ext>
            </a:extLst>
          </p:cNvPr>
          <p:cNvSpPr>
            <a:spLocks noGrp="1" noChangeArrowheads="1"/>
          </p:cNvSpPr>
          <p:nvPr>
            <p:ph type="sldNum" sz="quarter" idx="10"/>
          </p:nvPr>
        </p:nvSpPr>
        <p:spPr>
          <a:ln/>
        </p:spPr>
        <p:txBody>
          <a:bodyPr/>
          <a:lstStyle>
            <a:lvl1pPr>
              <a:defRPr/>
            </a:lvl1pPr>
          </a:lstStyle>
          <a:p>
            <a:pPr>
              <a:defRPr/>
            </a:pPr>
            <a:fld id="{79DCD67A-2926-464D-A4D6-303B6FB9BBCC}" type="slidenum">
              <a:rPr lang="en-US" altLang="zh-CN"/>
              <a:pPr>
                <a:defRPr/>
              </a:pPr>
              <a:t>‹#›</a:t>
            </a:fld>
            <a:endParaRPr lang="en-US" altLang="zh-CN"/>
          </a:p>
        </p:txBody>
      </p:sp>
    </p:spTree>
    <p:extLst>
      <p:ext uri="{BB962C8B-B14F-4D97-AF65-F5344CB8AC3E}">
        <p14:creationId xmlns:p14="http://schemas.microsoft.com/office/powerpoint/2010/main" val="455302398"/>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7ED498-37DB-4D01-9453-5A704964BD40}"/>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83F6239-91E7-4996-A353-5DDDA93A486F}"/>
              </a:ext>
            </a:extLst>
          </p:cNvPr>
          <p:cNvSpPr>
            <a:spLocks noGrp="1"/>
          </p:cNvSpPr>
          <p:nvPr>
            <p:ph idx="1"/>
          </p:nvPr>
        </p:nvSpPr>
        <p:spPr>
          <a:xfrm>
            <a:off x="628650" y="1825625"/>
            <a:ext cx="7886700" cy="435133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2">
            <a:extLst>
              <a:ext uri="{FF2B5EF4-FFF2-40B4-BE49-F238E27FC236}">
                <a16:creationId xmlns:a16="http://schemas.microsoft.com/office/drawing/2014/main" id="{194F6CB0-1F62-437D-B28B-01FF2E774AE2}"/>
              </a:ext>
            </a:extLst>
          </p:cNvPr>
          <p:cNvSpPr>
            <a:spLocks noGrp="1" noChangeArrowheads="1"/>
          </p:cNvSpPr>
          <p:nvPr>
            <p:ph type="sldNum" sz="quarter" idx="10"/>
          </p:nvPr>
        </p:nvSpPr>
        <p:spPr>
          <a:ln/>
        </p:spPr>
        <p:txBody>
          <a:bodyPr/>
          <a:lstStyle>
            <a:lvl1pPr>
              <a:defRPr/>
            </a:lvl1pPr>
          </a:lstStyle>
          <a:p>
            <a:pPr>
              <a:defRPr/>
            </a:pPr>
            <a:fld id="{439D5CF1-3903-46B5-939F-FE4086E9B9C0}" type="slidenum">
              <a:rPr lang="en-US" altLang="zh-CN"/>
              <a:pPr>
                <a:defRPr/>
              </a:pPr>
              <a:t>‹#›</a:t>
            </a:fld>
            <a:endParaRPr lang="en-US" altLang="zh-CN"/>
          </a:p>
        </p:txBody>
      </p:sp>
    </p:spTree>
    <p:extLst>
      <p:ext uri="{BB962C8B-B14F-4D97-AF65-F5344CB8AC3E}">
        <p14:creationId xmlns:p14="http://schemas.microsoft.com/office/powerpoint/2010/main" val="3649803058"/>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52509-5747-4B10-A252-9132601D7F52}"/>
              </a:ext>
            </a:extLst>
          </p:cNvPr>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84180BA-E1FC-4EDD-8CFF-CD130092CCF8}"/>
              </a:ext>
            </a:extLst>
          </p:cNvPr>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编辑母版文本样式</a:t>
            </a:r>
          </a:p>
        </p:txBody>
      </p:sp>
      <p:sp>
        <p:nvSpPr>
          <p:cNvPr id="4" name="Rectangle 2">
            <a:extLst>
              <a:ext uri="{FF2B5EF4-FFF2-40B4-BE49-F238E27FC236}">
                <a16:creationId xmlns:a16="http://schemas.microsoft.com/office/drawing/2014/main" id="{194F6CB0-1F62-437D-B28B-01FF2E774AE2}"/>
              </a:ext>
            </a:extLst>
          </p:cNvPr>
          <p:cNvSpPr>
            <a:spLocks noGrp="1" noChangeArrowheads="1"/>
          </p:cNvSpPr>
          <p:nvPr>
            <p:ph type="sldNum" sz="quarter" idx="10"/>
          </p:nvPr>
        </p:nvSpPr>
        <p:spPr>
          <a:ln/>
        </p:spPr>
        <p:txBody>
          <a:bodyPr/>
          <a:lstStyle>
            <a:lvl1pPr>
              <a:defRPr/>
            </a:lvl1pPr>
          </a:lstStyle>
          <a:p>
            <a:pPr>
              <a:defRPr/>
            </a:pPr>
            <a:fld id="{589DBDA9-D40D-42F4-BE12-FD436173C938}" type="slidenum">
              <a:rPr lang="en-US" altLang="zh-CN"/>
              <a:pPr>
                <a:defRPr/>
              </a:pPr>
              <a:t>‹#›</a:t>
            </a:fld>
            <a:endParaRPr lang="en-US" altLang="zh-CN"/>
          </a:p>
        </p:txBody>
      </p:sp>
    </p:spTree>
    <p:extLst>
      <p:ext uri="{BB962C8B-B14F-4D97-AF65-F5344CB8AC3E}">
        <p14:creationId xmlns:p14="http://schemas.microsoft.com/office/powerpoint/2010/main" val="357746178"/>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BBB9C9-898C-4ED3-957D-C4BE5A115935}"/>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463DD65-8C7F-4B50-959E-343B5462B103}"/>
              </a:ext>
            </a:extLst>
          </p:cNvPr>
          <p:cNvSpPr>
            <a:spLocks noGrp="1"/>
          </p:cNvSpPr>
          <p:nvPr>
            <p:ph sz="half" idx="1"/>
          </p:nvPr>
        </p:nvSpPr>
        <p:spPr>
          <a:xfrm>
            <a:off x="628650" y="1825625"/>
            <a:ext cx="3867150" cy="435133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EA88E8C8-C21E-48AD-850B-E26933511E72}"/>
              </a:ext>
            </a:extLst>
          </p:cNvPr>
          <p:cNvSpPr>
            <a:spLocks noGrp="1"/>
          </p:cNvSpPr>
          <p:nvPr>
            <p:ph sz="half" idx="2"/>
          </p:nvPr>
        </p:nvSpPr>
        <p:spPr>
          <a:xfrm>
            <a:off x="4648200" y="1825625"/>
            <a:ext cx="3867150" cy="435133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2">
            <a:extLst>
              <a:ext uri="{FF2B5EF4-FFF2-40B4-BE49-F238E27FC236}">
                <a16:creationId xmlns:a16="http://schemas.microsoft.com/office/drawing/2014/main" id="{194F6CB0-1F62-437D-B28B-01FF2E774AE2}"/>
              </a:ext>
            </a:extLst>
          </p:cNvPr>
          <p:cNvSpPr>
            <a:spLocks noGrp="1" noChangeArrowheads="1"/>
          </p:cNvSpPr>
          <p:nvPr>
            <p:ph type="sldNum" sz="quarter" idx="10"/>
          </p:nvPr>
        </p:nvSpPr>
        <p:spPr>
          <a:ln/>
        </p:spPr>
        <p:txBody>
          <a:bodyPr/>
          <a:lstStyle>
            <a:lvl1pPr>
              <a:defRPr/>
            </a:lvl1pPr>
          </a:lstStyle>
          <a:p>
            <a:pPr>
              <a:defRPr/>
            </a:pPr>
            <a:fld id="{DDE64459-5173-4EF0-A48E-E499C426C456}" type="slidenum">
              <a:rPr lang="en-US" altLang="zh-CN"/>
              <a:pPr>
                <a:defRPr/>
              </a:pPr>
              <a:t>‹#›</a:t>
            </a:fld>
            <a:endParaRPr lang="en-US" altLang="zh-CN"/>
          </a:p>
        </p:txBody>
      </p:sp>
    </p:spTree>
    <p:extLst>
      <p:ext uri="{BB962C8B-B14F-4D97-AF65-F5344CB8AC3E}">
        <p14:creationId xmlns:p14="http://schemas.microsoft.com/office/powerpoint/2010/main" val="4259193590"/>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6309C8-6F73-4796-91C3-B88A1F739011}"/>
              </a:ext>
            </a:extLst>
          </p:cNvPr>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38B87BD-4A86-4D16-882C-3039365664A8}"/>
              </a:ext>
            </a:extLst>
          </p:cNvPr>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E3253708-5D74-4B30-A039-371226B1029D}"/>
              </a:ext>
            </a:extLst>
          </p:cNvPr>
          <p:cNvSpPr>
            <a:spLocks noGrp="1"/>
          </p:cNvSpPr>
          <p:nvPr>
            <p:ph sz="half" idx="2"/>
          </p:nvPr>
        </p:nvSpPr>
        <p:spPr>
          <a:xfrm>
            <a:off x="630238" y="2505075"/>
            <a:ext cx="3868737" cy="368458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97933F6A-A8EB-4AB4-8B9E-F6E1A111EFDC}"/>
              </a:ext>
            </a:extLst>
          </p:cNvPr>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A9EB9922-EEA2-4866-BA30-023CF1723245}"/>
              </a:ext>
            </a:extLst>
          </p:cNvPr>
          <p:cNvSpPr>
            <a:spLocks noGrp="1"/>
          </p:cNvSpPr>
          <p:nvPr>
            <p:ph sz="quarter" idx="4"/>
          </p:nvPr>
        </p:nvSpPr>
        <p:spPr>
          <a:xfrm>
            <a:off x="4629150" y="2505075"/>
            <a:ext cx="3887788" cy="368458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2">
            <a:extLst>
              <a:ext uri="{FF2B5EF4-FFF2-40B4-BE49-F238E27FC236}">
                <a16:creationId xmlns:a16="http://schemas.microsoft.com/office/drawing/2014/main" id="{194F6CB0-1F62-437D-B28B-01FF2E774AE2}"/>
              </a:ext>
            </a:extLst>
          </p:cNvPr>
          <p:cNvSpPr>
            <a:spLocks noGrp="1" noChangeArrowheads="1"/>
          </p:cNvSpPr>
          <p:nvPr>
            <p:ph type="sldNum" sz="quarter" idx="10"/>
          </p:nvPr>
        </p:nvSpPr>
        <p:spPr>
          <a:ln/>
        </p:spPr>
        <p:txBody>
          <a:bodyPr/>
          <a:lstStyle>
            <a:lvl1pPr>
              <a:defRPr/>
            </a:lvl1pPr>
          </a:lstStyle>
          <a:p>
            <a:pPr>
              <a:defRPr/>
            </a:pPr>
            <a:fld id="{957A2A70-BF8F-4630-A6E7-6D58687A2151}" type="slidenum">
              <a:rPr lang="en-US" altLang="zh-CN"/>
              <a:pPr>
                <a:defRPr/>
              </a:pPr>
              <a:t>‹#›</a:t>
            </a:fld>
            <a:endParaRPr lang="en-US" altLang="zh-CN"/>
          </a:p>
        </p:txBody>
      </p:sp>
    </p:spTree>
    <p:extLst>
      <p:ext uri="{BB962C8B-B14F-4D97-AF65-F5344CB8AC3E}">
        <p14:creationId xmlns:p14="http://schemas.microsoft.com/office/powerpoint/2010/main" val="1080841708"/>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789511-554C-4230-B9D2-423B2A7B6E57}"/>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Rectangle 2">
            <a:extLst>
              <a:ext uri="{FF2B5EF4-FFF2-40B4-BE49-F238E27FC236}">
                <a16:creationId xmlns:a16="http://schemas.microsoft.com/office/drawing/2014/main" id="{194F6CB0-1F62-437D-B28B-01FF2E774AE2}"/>
              </a:ext>
            </a:extLst>
          </p:cNvPr>
          <p:cNvSpPr>
            <a:spLocks noGrp="1" noChangeArrowheads="1"/>
          </p:cNvSpPr>
          <p:nvPr>
            <p:ph type="sldNum" sz="quarter" idx="10"/>
          </p:nvPr>
        </p:nvSpPr>
        <p:spPr>
          <a:ln/>
        </p:spPr>
        <p:txBody>
          <a:bodyPr/>
          <a:lstStyle>
            <a:lvl1pPr>
              <a:defRPr/>
            </a:lvl1pPr>
          </a:lstStyle>
          <a:p>
            <a:pPr>
              <a:defRPr/>
            </a:pPr>
            <a:fld id="{E181D22A-ACD9-4EC1-9020-023E338205F0}" type="slidenum">
              <a:rPr lang="en-US" altLang="zh-CN"/>
              <a:pPr>
                <a:defRPr/>
              </a:pPr>
              <a:t>‹#›</a:t>
            </a:fld>
            <a:endParaRPr lang="en-US" altLang="zh-CN"/>
          </a:p>
        </p:txBody>
      </p:sp>
    </p:spTree>
    <p:extLst>
      <p:ext uri="{BB962C8B-B14F-4D97-AF65-F5344CB8AC3E}">
        <p14:creationId xmlns:p14="http://schemas.microsoft.com/office/powerpoint/2010/main" val="2883530849"/>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194F6CB0-1F62-437D-B28B-01FF2E774AE2}"/>
              </a:ext>
            </a:extLst>
          </p:cNvPr>
          <p:cNvSpPr>
            <a:spLocks noGrp="1" noChangeArrowheads="1"/>
          </p:cNvSpPr>
          <p:nvPr>
            <p:ph type="sldNum" sz="quarter" idx="10"/>
          </p:nvPr>
        </p:nvSpPr>
        <p:spPr>
          <a:ln/>
        </p:spPr>
        <p:txBody>
          <a:bodyPr/>
          <a:lstStyle>
            <a:lvl1pPr>
              <a:defRPr/>
            </a:lvl1pPr>
          </a:lstStyle>
          <a:p>
            <a:pPr>
              <a:defRPr/>
            </a:pPr>
            <a:fld id="{EB5B4552-027A-466C-B518-FBEF6BC14424}" type="slidenum">
              <a:rPr lang="en-US" altLang="zh-CN"/>
              <a:pPr>
                <a:defRPr/>
              </a:pPr>
              <a:t>‹#›</a:t>
            </a:fld>
            <a:endParaRPr lang="en-US" altLang="zh-CN"/>
          </a:p>
        </p:txBody>
      </p:sp>
    </p:spTree>
    <p:extLst>
      <p:ext uri="{BB962C8B-B14F-4D97-AF65-F5344CB8AC3E}">
        <p14:creationId xmlns:p14="http://schemas.microsoft.com/office/powerpoint/2010/main" val="2185532119"/>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C93BDE-DCDA-4113-A720-2FDD26789D8C}"/>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47E2BDC-855D-4CC8-8D8A-36714CBDE1A5}"/>
              </a:ext>
            </a:extLst>
          </p:cNvPr>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05F4A2A4-E083-4D26-B79B-BB00FD902953}"/>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Rectangle 2">
            <a:extLst>
              <a:ext uri="{FF2B5EF4-FFF2-40B4-BE49-F238E27FC236}">
                <a16:creationId xmlns:a16="http://schemas.microsoft.com/office/drawing/2014/main" id="{194F6CB0-1F62-437D-B28B-01FF2E774AE2}"/>
              </a:ext>
            </a:extLst>
          </p:cNvPr>
          <p:cNvSpPr>
            <a:spLocks noGrp="1" noChangeArrowheads="1"/>
          </p:cNvSpPr>
          <p:nvPr>
            <p:ph type="sldNum" sz="quarter" idx="10"/>
          </p:nvPr>
        </p:nvSpPr>
        <p:spPr>
          <a:ln/>
        </p:spPr>
        <p:txBody>
          <a:bodyPr/>
          <a:lstStyle>
            <a:lvl1pPr>
              <a:defRPr/>
            </a:lvl1pPr>
          </a:lstStyle>
          <a:p>
            <a:pPr>
              <a:defRPr/>
            </a:pPr>
            <a:fld id="{5905AF9C-A57C-4C26-8F4D-B63FC14EB701}" type="slidenum">
              <a:rPr lang="en-US" altLang="zh-CN"/>
              <a:pPr>
                <a:defRPr/>
              </a:pPr>
              <a:t>‹#›</a:t>
            </a:fld>
            <a:endParaRPr lang="en-US" altLang="zh-CN"/>
          </a:p>
        </p:txBody>
      </p:sp>
    </p:spTree>
    <p:extLst>
      <p:ext uri="{BB962C8B-B14F-4D97-AF65-F5344CB8AC3E}">
        <p14:creationId xmlns:p14="http://schemas.microsoft.com/office/powerpoint/2010/main" val="215366828"/>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5C2B84-4134-46F6-BB5A-E78FF8487FBB}"/>
              </a:ext>
            </a:extLst>
          </p:cNvPr>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1E01FD5-955F-4E38-BF44-4B9EDC38004F}"/>
              </a:ext>
            </a:extLst>
          </p:cNvPr>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a:extLst>
              <a:ext uri="{FF2B5EF4-FFF2-40B4-BE49-F238E27FC236}">
                <a16:creationId xmlns:a16="http://schemas.microsoft.com/office/drawing/2014/main" id="{458CD95A-3E3D-4601-906C-C6F5C36605DC}"/>
              </a:ext>
            </a:extLst>
          </p:cNvPr>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Rectangle 2">
            <a:extLst>
              <a:ext uri="{FF2B5EF4-FFF2-40B4-BE49-F238E27FC236}">
                <a16:creationId xmlns:a16="http://schemas.microsoft.com/office/drawing/2014/main" id="{194F6CB0-1F62-437D-B28B-01FF2E774AE2}"/>
              </a:ext>
            </a:extLst>
          </p:cNvPr>
          <p:cNvSpPr>
            <a:spLocks noGrp="1" noChangeArrowheads="1"/>
          </p:cNvSpPr>
          <p:nvPr>
            <p:ph type="sldNum" sz="quarter" idx="10"/>
          </p:nvPr>
        </p:nvSpPr>
        <p:spPr>
          <a:ln/>
        </p:spPr>
        <p:txBody>
          <a:bodyPr/>
          <a:lstStyle>
            <a:lvl1pPr>
              <a:defRPr/>
            </a:lvl1pPr>
          </a:lstStyle>
          <a:p>
            <a:pPr>
              <a:defRPr/>
            </a:pPr>
            <a:fld id="{E12100DF-89CD-444A-B357-29ADEDD12D00}" type="slidenum">
              <a:rPr lang="en-US" altLang="zh-CN"/>
              <a:pPr>
                <a:defRPr/>
              </a:pPr>
              <a:t>‹#›</a:t>
            </a:fld>
            <a:endParaRPr lang="en-US" altLang="zh-CN"/>
          </a:p>
        </p:txBody>
      </p:sp>
    </p:spTree>
    <p:extLst>
      <p:ext uri="{BB962C8B-B14F-4D97-AF65-F5344CB8AC3E}">
        <p14:creationId xmlns:p14="http://schemas.microsoft.com/office/powerpoint/2010/main" val="31624717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3E6489-A629-4B94-926E-BD371666C774}"/>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364DEC3-F669-45C8-9510-420CB4B12BDE}"/>
              </a:ext>
            </a:extLst>
          </p:cNvPr>
          <p:cNvSpPr>
            <a:spLocks noGrp="1"/>
          </p:cNvSpPr>
          <p:nvPr>
            <p:ph type="body" orient="vert" idx="1"/>
          </p:nvPr>
        </p:nvSpPr>
        <p:spPr>
          <a:xfrm>
            <a:off x="628650" y="1825625"/>
            <a:ext cx="7886700" cy="4351338"/>
          </a:xfrm>
          <a:prstGeom prst="rect">
            <a:avLst/>
          </a:prstGeo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2">
            <a:extLst>
              <a:ext uri="{FF2B5EF4-FFF2-40B4-BE49-F238E27FC236}">
                <a16:creationId xmlns:a16="http://schemas.microsoft.com/office/drawing/2014/main" id="{194F6CB0-1F62-437D-B28B-01FF2E774AE2}"/>
              </a:ext>
            </a:extLst>
          </p:cNvPr>
          <p:cNvSpPr>
            <a:spLocks noGrp="1" noChangeArrowheads="1"/>
          </p:cNvSpPr>
          <p:nvPr>
            <p:ph type="sldNum" sz="quarter" idx="10"/>
          </p:nvPr>
        </p:nvSpPr>
        <p:spPr>
          <a:ln/>
        </p:spPr>
        <p:txBody>
          <a:bodyPr/>
          <a:lstStyle>
            <a:lvl1pPr>
              <a:defRPr/>
            </a:lvl1pPr>
          </a:lstStyle>
          <a:p>
            <a:pPr>
              <a:defRPr/>
            </a:pPr>
            <a:fld id="{620C5DED-7BF7-4EC9-8855-F3578660B06C}" type="slidenum">
              <a:rPr lang="en-US" altLang="zh-CN"/>
              <a:pPr>
                <a:defRPr/>
              </a:pPr>
              <a:t>‹#›</a:t>
            </a:fld>
            <a:endParaRPr lang="en-US" altLang="zh-CN"/>
          </a:p>
        </p:txBody>
      </p:sp>
    </p:spTree>
    <p:extLst>
      <p:ext uri="{BB962C8B-B14F-4D97-AF65-F5344CB8AC3E}">
        <p14:creationId xmlns:p14="http://schemas.microsoft.com/office/powerpoint/2010/main" val="27856425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4C43FEF-03A7-40D5-AC1C-4AE3485378A7}"/>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5">
            <a:extLst>
              <a:ext uri="{FF2B5EF4-FFF2-40B4-BE49-F238E27FC236}">
                <a16:creationId xmlns:a16="http://schemas.microsoft.com/office/drawing/2014/main" id="{2D07C92E-16D5-4B19-9798-A60BFD74217D}"/>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6">
            <a:extLst>
              <a:ext uri="{FF2B5EF4-FFF2-40B4-BE49-F238E27FC236}">
                <a16:creationId xmlns:a16="http://schemas.microsoft.com/office/drawing/2014/main" id="{BF28CC7A-9240-4425-A5E1-53289297468D}"/>
              </a:ext>
            </a:extLst>
          </p:cNvPr>
          <p:cNvSpPr>
            <a:spLocks noGrp="1" noChangeArrowheads="1"/>
          </p:cNvSpPr>
          <p:nvPr>
            <p:ph type="sldNum" sz="quarter" idx="12"/>
          </p:nvPr>
        </p:nvSpPr>
        <p:spPr>
          <a:ln/>
        </p:spPr>
        <p:txBody>
          <a:bodyPr/>
          <a:lstStyle>
            <a:lvl1pPr>
              <a:defRPr/>
            </a:lvl1pPr>
          </a:lstStyle>
          <a:p>
            <a:pPr>
              <a:defRPr/>
            </a:pPr>
            <a:fld id="{1D5F4D64-8307-4331-B753-A3627FBC78E1}" type="slidenum">
              <a:rPr lang="en-US" altLang="zh-CN"/>
              <a:pPr>
                <a:defRPr/>
              </a:pPr>
              <a:t>‹#›</a:t>
            </a:fld>
            <a:endParaRPr lang="en-US" altLang="zh-CN"/>
          </a:p>
        </p:txBody>
      </p:sp>
    </p:spTree>
    <p:extLst>
      <p:ext uri="{BB962C8B-B14F-4D97-AF65-F5344CB8AC3E}">
        <p14:creationId xmlns:p14="http://schemas.microsoft.com/office/powerpoint/2010/main" val="4247273544"/>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9AF79D5-F3F8-4B1F-BE5F-7D436FE8D445}"/>
              </a:ext>
            </a:extLst>
          </p:cNvPr>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7AFEEEE-C8C2-42AE-9D96-91AFC130F029}"/>
              </a:ext>
            </a:extLst>
          </p:cNvPr>
          <p:cNvSpPr>
            <a:spLocks noGrp="1"/>
          </p:cNvSpPr>
          <p:nvPr>
            <p:ph type="body" orient="vert" idx="1"/>
          </p:nvPr>
        </p:nvSpPr>
        <p:spPr>
          <a:xfrm>
            <a:off x="628650" y="365125"/>
            <a:ext cx="5762625" cy="5811838"/>
          </a:xfrm>
          <a:prstGeom prst="rect">
            <a:avLst/>
          </a:prstGeo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2">
            <a:extLst>
              <a:ext uri="{FF2B5EF4-FFF2-40B4-BE49-F238E27FC236}">
                <a16:creationId xmlns:a16="http://schemas.microsoft.com/office/drawing/2014/main" id="{194F6CB0-1F62-437D-B28B-01FF2E774AE2}"/>
              </a:ext>
            </a:extLst>
          </p:cNvPr>
          <p:cNvSpPr>
            <a:spLocks noGrp="1" noChangeArrowheads="1"/>
          </p:cNvSpPr>
          <p:nvPr>
            <p:ph type="sldNum" sz="quarter" idx="10"/>
          </p:nvPr>
        </p:nvSpPr>
        <p:spPr>
          <a:ln/>
        </p:spPr>
        <p:txBody>
          <a:bodyPr/>
          <a:lstStyle>
            <a:lvl1pPr>
              <a:defRPr/>
            </a:lvl1pPr>
          </a:lstStyle>
          <a:p>
            <a:pPr>
              <a:defRPr/>
            </a:pPr>
            <a:fld id="{EA806BDC-D8AF-4387-A4C8-E1BFD76D43A7}" type="slidenum">
              <a:rPr lang="en-US" altLang="zh-CN"/>
              <a:pPr>
                <a:defRPr/>
              </a:pPr>
              <a:t>‹#›</a:t>
            </a:fld>
            <a:endParaRPr lang="en-US" altLang="zh-CN"/>
          </a:p>
        </p:txBody>
      </p:sp>
    </p:spTree>
    <p:extLst>
      <p:ext uri="{BB962C8B-B14F-4D97-AF65-F5344CB8AC3E}">
        <p14:creationId xmlns:p14="http://schemas.microsoft.com/office/powerpoint/2010/main" val="2566439041"/>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DB4F14-882E-48E7-A135-BAE62A61836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83E81B6-1C59-41AB-B852-C0C6D6BA630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Rectangle 4">
            <a:extLst>
              <a:ext uri="{FF2B5EF4-FFF2-40B4-BE49-F238E27FC236}">
                <a16:creationId xmlns:a16="http://schemas.microsoft.com/office/drawing/2014/main" id="{9B12706D-DD5E-4E7F-841E-D8E1D96FA71A}"/>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C38811F3-B96F-448F-AECC-86170F255E0C}"/>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B33AE88F-5D78-4913-A171-F8EE2B89A5FB}"/>
              </a:ext>
            </a:extLst>
          </p:cNvPr>
          <p:cNvSpPr>
            <a:spLocks noGrp="1" noChangeArrowheads="1"/>
          </p:cNvSpPr>
          <p:nvPr>
            <p:ph type="sldNum" sz="quarter" idx="12"/>
          </p:nvPr>
        </p:nvSpPr>
        <p:spPr>
          <a:ln/>
        </p:spPr>
        <p:txBody>
          <a:bodyPr/>
          <a:lstStyle>
            <a:lvl1pPr>
              <a:defRPr/>
            </a:lvl1pPr>
          </a:lstStyle>
          <a:p>
            <a:pPr>
              <a:defRPr/>
            </a:pPr>
            <a:fld id="{68A1F915-FE7E-4157-A5E4-EB64B898F5B2}" type="slidenum">
              <a:rPr lang="en-US" altLang="zh-CN"/>
              <a:pPr>
                <a:defRPr/>
              </a:pPr>
              <a:t>‹#›</a:t>
            </a:fld>
            <a:endParaRPr lang="en-US" altLang="zh-CN"/>
          </a:p>
        </p:txBody>
      </p:sp>
    </p:spTree>
    <p:extLst>
      <p:ext uri="{BB962C8B-B14F-4D97-AF65-F5344CB8AC3E}">
        <p14:creationId xmlns:p14="http://schemas.microsoft.com/office/powerpoint/2010/main" val="3254966583"/>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E276AA-F42B-4D30-BFD9-AD9F3618209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6D1615B-50CC-4E12-8F72-0571DBAE2890}"/>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9B12706D-DD5E-4E7F-841E-D8E1D96FA71A}"/>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C38811F3-B96F-448F-AECC-86170F255E0C}"/>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B33AE88F-5D78-4913-A171-F8EE2B89A5FB}"/>
              </a:ext>
            </a:extLst>
          </p:cNvPr>
          <p:cNvSpPr>
            <a:spLocks noGrp="1" noChangeArrowheads="1"/>
          </p:cNvSpPr>
          <p:nvPr>
            <p:ph type="sldNum" sz="quarter" idx="12"/>
          </p:nvPr>
        </p:nvSpPr>
        <p:spPr>
          <a:ln/>
        </p:spPr>
        <p:txBody>
          <a:bodyPr/>
          <a:lstStyle>
            <a:lvl1pPr>
              <a:defRPr/>
            </a:lvl1pPr>
          </a:lstStyle>
          <a:p>
            <a:pPr>
              <a:defRPr/>
            </a:pPr>
            <a:fld id="{CE84A6D7-78F4-49E3-8E7A-49E8247CE167}" type="slidenum">
              <a:rPr lang="en-US" altLang="zh-CN"/>
              <a:pPr>
                <a:defRPr/>
              </a:pPr>
              <a:t>‹#›</a:t>
            </a:fld>
            <a:endParaRPr lang="en-US" altLang="zh-CN"/>
          </a:p>
        </p:txBody>
      </p:sp>
    </p:spTree>
    <p:extLst>
      <p:ext uri="{BB962C8B-B14F-4D97-AF65-F5344CB8AC3E}">
        <p14:creationId xmlns:p14="http://schemas.microsoft.com/office/powerpoint/2010/main" val="2326310571"/>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E16CC2-E8E9-4B8D-A331-A11E48301D6E}"/>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206B5C1-6E16-4279-BF13-CCC385EC9E9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编辑母版文本样式</a:t>
            </a:r>
          </a:p>
        </p:txBody>
      </p:sp>
      <p:sp>
        <p:nvSpPr>
          <p:cNvPr id="4" name="Rectangle 4">
            <a:extLst>
              <a:ext uri="{FF2B5EF4-FFF2-40B4-BE49-F238E27FC236}">
                <a16:creationId xmlns:a16="http://schemas.microsoft.com/office/drawing/2014/main" id="{9B12706D-DD5E-4E7F-841E-D8E1D96FA71A}"/>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C38811F3-B96F-448F-AECC-86170F255E0C}"/>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B33AE88F-5D78-4913-A171-F8EE2B89A5FB}"/>
              </a:ext>
            </a:extLst>
          </p:cNvPr>
          <p:cNvSpPr>
            <a:spLocks noGrp="1" noChangeArrowheads="1"/>
          </p:cNvSpPr>
          <p:nvPr>
            <p:ph type="sldNum" sz="quarter" idx="12"/>
          </p:nvPr>
        </p:nvSpPr>
        <p:spPr>
          <a:ln/>
        </p:spPr>
        <p:txBody>
          <a:bodyPr/>
          <a:lstStyle>
            <a:lvl1pPr>
              <a:defRPr/>
            </a:lvl1pPr>
          </a:lstStyle>
          <a:p>
            <a:pPr>
              <a:defRPr/>
            </a:pPr>
            <a:fld id="{A342B030-49C1-4CDA-BB78-771203784CCF}" type="slidenum">
              <a:rPr lang="en-US" altLang="zh-CN"/>
              <a:pPr>
                <a:defRPr/>
              </a:pPr>
              <a:t>‹#›</a:t>
            </a:fld>
            <a:endParaRPr lang="en-US" altLang="zh-CN"/>
          </a:p>
        </p:txBody>
      </p:sp>
    </p:spTree>
    <p:extLst>
      <p:ext uri="{BB962C8B-B14F-4D97-AF65-F5344CB8AC3E}">
        <p14:creationId xmlns:p14="http://schemas.microsoft.com/office/powerpoint/2010/main" val="1956152803"/>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72D29EF-E328-430D-BBF9-B16EFFCF94A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F40B6F0-83A2-49F6-A48E-477C8F39EF91}"/>
              </a:ext>
            </a:extLst>
          </p:cNvPr>
          <p:cNvSpPr>
            <a:spLocks noGrp="1"/>
          </p:cNvSpPr>
          <p:nvPr>
            <p:ph sz="half" idx="1"/>
          </p:nvPr>
        </p:nvSpPr>
        <p:spPr>
          <a:xfrm>
            <a:off x="457200" y="1600200"/>
            <a:ext cx="4038600" cy="4525963"/>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B2FE8BA4-04EF-4043-BD50-8417221BD220}"/>
              </a:ext>
            </a:extLst>
          </p:cNvPr>
          <p:cNvSpPr>
            <a:spLocks noGrp="1"/>
          </p:cNvSpPr>
          <p:nvPr>
            <p:ph sz="half" idx="2"/>
          </p:nvPr>
        </p:nvSpPr>
        <p:spPr>
          <a:xfrm>
            <a:off x="4648200" y="1600200"/>
            <a:ext cx="4038600" cy="4525963"/>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a:extLst>
              <a:ext uri="{FF2B5EF4-FFF2-40B4-BE49-F238E27FC236}">
                <a16:creationId xmlns:a16="http://schemas.microsoft.com/office/drawing/2014/main" id="{9B12706D-DD5E-4E7F-841E-D8E1D96FA71A}"/>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C38811F3-B96F-448F-AECC-86170F255E0C}"/>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B33AE88F-5D78-4913-A171-F8EE2B89A5FB}"/>
              </a:ext>
            </a:extLst>
          </p:cNvPr>
          <p:cNvSpPr>
            <a:spLocks noGrp="1" noChangeArrowheads="1"/>
          </p:cNvSpPr>
          <p:nvPr>
            <p:ph type="sldNum" sz="quarter" idx="12"/>
          </p:nvPr>
        </p:nvSpPr>
        <p:spPr>
          <a:ln/>
        </p:spPr>
        <p:txBody>
          <a:bodyPr/>
          <a:lstStyle>
            <a:lvl1pPr>
              <a:defRPr/>
            </a:lvl1pPr>
          </a:lstStyle>
          <a:p>
            <a:pPr>
              <a:defRPr/>
            </a:pPr>
            <a:fld id="{8D9775D5-9A73-4D1B-ACFA-D11B0BC267BA}" type="slidenum">
              <a:rPr lang="en-US" altLang="zh-CN"/>
              <a:pPr>
                <a:defRPr/>
              </a:pPr>
              <a:t>‹#›</a:t>
            </a:fld>
            <a:endParaRPr lang="en-US" altLang="zh-CN"/>
          </a:p>
        </p:txBody>
      </p:sp>
    </p:spTree>
    <p:extLst>
      <p:ext uri="{BB962C8B-B14F-4D97-AF65-F5344CB8AC3E}">
        <p14:creationId xmlns:p14="http://schemas.microsoft.com/office/powerpoint/2010/main" val="39092899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EA446F-EA71-4ABF-886D-3EC90871C5B3}"/>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6B5361B-B616-40B4-9A60-9CF1089F6FF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74D228BF-B56E-44D1-A9D8-330A4D14B75E}"/>
              </a:ext>
            </a:extLst>
          </p:cNvPr>
          <p:cNvSpPr>
            <a:spLocks noGrp="1"/>
          </p:cNvSpPr>
          <p:nvPr>
            <p:ph sz="half" idx="2"/>
          </p:nvPr>
        </p:nvSpPr>
        <p:spPr>
          <a:xfrm>
            <a:off x="630238" y="2505075"/>
            <a:ext cx="386873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5E7EECE7-0BA9-4102-BFDF-FB41E5B1609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1E6A5D31-B34A-4AB3-B215-04FBFD3EA26D}"/>
              </a:ext>
            </a:extLst>
          </p:cNvPr>
          <p:cNvSpPr>
            <a:spLocks noGrp="1"/>
          </p:cNvSpPr>
          <p:nvPr>
            <p:ph sz="quarter" idx="4"/>
          </p:nvPr>
        </p:nvSpPr>
        <p:spPr>
          <a:xfrm>
            <a:off x="4629150" y="2505075"/>
            <a:ext cx="38877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4">
            <a:extLst>
              <a:ext uri="{FF2B5EF4-FFF2-40B4-BE49-F238E27FC236}">
                <a16:creationId xmlns:a16="http://schemas.microsoft.com/office/drawing/2014/main" id="{9B12706D-DD5E-4E7F-841E-D8E1D96FA71A}"/>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a:extLst>
              <a:ext uri="{FF2B5EF4-FFF2-40B4-BE49-F238E27FC236}">
                <a16:creationId xmlns:a16="http://schemas.microsoft.com/office/drawing/2014/main" id="{C38811F3-B96F-448F-AECC-86170F255E0C}"/>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a:extLst>
              <a:ext uri="{FF2B5EF4-FFF2-40B4-BE49-F238E27FC236}">
                <a16:creationId xmlns:a16="http://schemas.microsoft.com/office/drawing/2014/main" id="{B33AE88F-5D78-4913-A171-F8EE2B89A5FB}"/>
              </a:ext>
            </a:extLst>
          </p:cNvPr>
          <p:cNvSpPr>
            <a:spLocks noGrp="1" noChangeArrowheads="1"/>
          </p:cNvSpPr>
          <p:nvPr>
            <p:ph type="sldNum" sz="quarter" idx="12"/>
          </p:nvPr>
        </p:nvSpPr>
        <p:spPr>
          <a:ln/>
        </p:spPr>
        <p:txBody>
          <a:bodyPr/>
          <a:lstStyle>
            <a:lvl1pPr>
              <a:defRPr/>
            </a:lvl1pPr>
          </a:lstStyle>
          <a:p>
            <a:pPr>
              <a:defRPr/>
            </a:pPr>
            <a:fld id="{73AB358E-58C7-4270-9C60-D387D710AE07}" type="slidenum">
              <a:rPr lang="en-US" altLang="zh-CN"/>
              <a:pPr>
                <a:defRPr/>
              </a:pPr>
              <a:t>‹#›</a:t>
            </a:fld>
            <a:endParaRPr lang="en-US" altLang="zh-CN"/>
          </a:p>
        </p:txBody>
      </p:sp>
    </p:spTree>
    <p:extLst>
      <p:ext uri="{BB962C8B-B14F-4D97-AF65-F5344CB8AC3E}">
        <p14:creationId xmlns:p14="http://schemas.microsoft.com/office/powerpoint/2010/main" val="3223371282"/>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275A09-F56E-4B56-BE29-3313414B8054}"/>
              </a:ext>
            </a:extLst>
          </p:cNvPr>
          <p:cNvSpPr>
            <a:spLocks noGrp="1"/>
          </p:cNvSpPr>
          <p:nvPr>
            <p:ph type="title"/>
          </p:nvPr>
        </p:nvSpPr>
        <p:spPr/>
        <p:txBody>
          <a:bodyPr/>
          <a:lstStyle/>
          <a:p>
            <a:r>
              <a:rPr lang="zh-CN" altLang="en-US"/>
              <a:t>单击此处编辑母版标题样式</a:t>
            </a:r>
          </a:p>
        </p:txBody>
      </p:sp>
      <p:sp>
        <p:nvSpPr>
          <p:cNvPr id="3" name="Rectangle 4">
            <a:extLst>
              <a:ext uri="{FF2B5EF4-FFF2-40B4-BE49-F238E27FC236}">
                <a16:creationId xmlns:a16="http://schemas.microsoft.com/office/drawing/2014/main" id="{9B12706D-DD5E-4E7F-841E-D8E1D96FA71A}"/>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a:extLst>
              <a:ext uri="{FF2B5EF4-FFF2-40B4-BE49-F238E27FC236}">
                <a16:creationId xmlns:a16="http://schemas.microsoft.com/office/drawing/2014/main" id="{C38811F3-B96F-448F-AECC-86170F255E0C}"/>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a:extLst>
              <a:ext uri="{FF2B5EF4-FFF2-40B4-BE49-F238E27FC236}">
                <a16:creationId xmlns:a16="http://schemas.microsoft.com/office/drawing/2014/main" id="{B33AE88F-5D78-4913-A171-F8EE2B89A5FB}"/>
              </a:ext>
            </a:extLst>
          </p:cNvPr>
          <p:cNvSpPr>
            <a:spLocks noGrp="1" noChangeArrowheads="1"/>
          </p:cNvSpPr>
          <p:nvPr>
            <p:ph type="sldNum" sz="quarter" idx="12"/>
          </p:nvPr>
        </p:nvSpPr>
        <p:spPr>
          <a:ln/>
        </p:spPr>
        <p:txBody>
          <a:bodyPr/>
          <a:lstStyle>
            <a:lvl1pPr>
              <a:defRPr/>
            </a:lvl1pPr>
          </a:lstStyle>
          <a:p>
            <a:pPr>
              <a:defRPr/>
            </a:pPr>
            <a:fld id="{9CAB90F6-5E82-4423-A216-3BECED24F131}" type="slidenum">
              <a:rPr lang="en-US" altLang="zh-CN"/>
              <a:pPr>
                <a:defRPr/>
              </a:pPr>
              <a:t>‹#›</a:t>
            </a:fld>
            <a:endParaRPr lang="en-US" altLang="zh-CN"/>
          </a:p>
        </p:txBody>
      </p:sp>
    </p:spTree>
    <p:extLst>
      <p:ext uri="{BB962C8B-B14F-4D97-AF65-F5344CB8AC3E}">
        <p14:creationId xmlns:p14="http://schemas.microsoft.com/office/powerpoint/2010/main" val="261175014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9B12706D-DD5E-4E7F-841E-D8E1D96FA71A}"/>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5">
            <a:extLst>
              <a:ext uri="{FF2B5EF4-FFF2-40B4-BE49-F238E27FC236}">
                <a16:creationId xmlns:a16="http://schemas.microsoft.com/office/drawing/2014/main" id="{C38811F3-B96F-448F-AECC-86170F255E0C}"/>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6">
            <a:extLst>
              <a:ext uri="{FF2B5EF4-FFF2-40B4-BE49-F238E27FC236}">
                <a16:creationId xmlns:a16="http://schemas.microsoft.com/office/drawing/2014/main" id="{B33AE88F-5D78-4913-A171-F8EE2B89A5FB}"/>
              </a:ext>
            </a:extLst>
          </p:cNvPr>
          <p:cNvSpPr>
            <a:spLocks noGrp="1" noChangeArrowheads="1"/>
          </p:cNvSpPr>
          <p:nvPr>
            <p:ph type="sldNum" sz="quarter" idx="12"/>
          </p:nvPr>
        </p:nvSpPr>
        <p:spPr>
          <a:ln/>
        </p:spPr>
        <p:txBody>
          <a:bodyPr/>
          <a:lstStyle>
            <a:lvl1pPr>
              <a:defRPr/>
            </a:lvl1pPr>
          </a:lstStyle>
          <a:p>
            <a:pPr>
              <a:defRPr/>
            </a:pPr>
            <a:fld id="{6EE74738-FD91-42E0-905C-608656FC8B5A}" type="slidenum">
              <a:rPr lang="en-US" altLang="zh-CN"/>
              <a:pPr>
                <a:defRPr/>
              </a:pPr>
              <a:t>‹#›</a:t>
            </a:fld>
            <a:endParaRPr lang="en-US" altLang="zh-CN"/>
          </a:p>
        </p:txBody>
      </p:sp>
    </p:spTree>
    <p:extLst>
      <p:ext uri="{BB962C8B-B14F-4D97-AF65-F5344CB8AC3E}">
        <p14:creationId xmlns:p14="http://schemas.microsoft.com/office/powerpoint/2010/main" val="2347601452"/>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4F9E7B-C670-4087-9C1D-74FA1415562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7BC6945-3D00-4E47-980A-EB259B8F225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646F2933-CEF2-48D9-AC41-50AF9C1425B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Rectangle 4">
            <a:extLst>
              <a:ext uri="{FF2B5EF4-FFF2-40B4-BE49-F238E27FC236}">
                <a16:creationId xmlns:a16="http://schemas.microsoft.com/office/drawing/2014/main" id="{9B12706D-DD5E-4E7F-841E-D8E1D96FA71A}"/>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C38811F3-B96F-448F-AECC-86170F255E0C}"/>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B33AE88F-5D78-4913-A171-F8EE2B89A5FB}"/>
              </a:ext>
            </a:extLst>
          </p:cNvPr>
          <p:cNvSpPr>
            <a:spLocks noGrp="1" noChangeArrowheads="1"/>
          </p:cNvSpPr>
          <p:nvPr>
            <p:ph type="sldNum" sz="quarter" idx="12"/>
          </p:nvPr>
        </p:nvSpPr>
        <p:spPr>
          <a:ln/>
        </p:spPr>
        <p:txBody>
          <a:bodyPr/>
          <a:lstStyle>
            <a:lvl1pPr>
              <a:defRPr/>
            </a:lvl1pPr>
          </a:lstStyle>
          <a:p>
            <a:pPr>
              <a:defRPr/>
            </a:pPr>
            <a:fld id="{C6A24716-84B1-4879-9F2F-1F6CF65F9B12}" type="slidenum">
              <a:rPr lang="en-US" altLang="zh-CN"/>
              <a:pPr>
                <a:defRPr/>
              </a:pPr>
              <a:t>‹#›</a:t>
            </a:fld>
            <a:endParaRPr lang="en-US" altLang="zh-CN"/>
          </a:p>
        </p:txBody>
      </p:sp>
    </p:spTree>
    <p:extLst>
      <p:ext uri="{BB962C8B-B14F-4D97-AF65-F5344CB8AC3E}">
        <p14:creationId xmlns:p14="http://schemas.microsoft.com/office/powerpoint/2010/main" val="136592908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36EE19-4F74-4D57-8EFA-4A87EC11938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556F3EF-DB52-4A71-A654-FBEAD3A39F2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a:extLst>
              <a:ext uri="{FF2B5EF4-FFF2-40B4-BE49-F238E27FC236}">
                <a16:creationId xmlns:a16="http://schemas.microsoft.com/office/drawing/2014/main" id="{52068CCB-5E2A-4091-B459-5182C5EA542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Rectangle 4">
            <a:extLst>
              <a:ext uri="{FF2B5EF4-FFF2-40B4-BE49-F238E27FC236}">
                <a16:creationId xmlns:a16="http://schemas.microsoft.com/office/drawing/2014/main" id="{9B12706D-DD5E-4E7F-841E-D8E1D96FA71A}"/>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C38811F3-B96F-448F-AECC-86170F255E0C}"/>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B33AE88F-5D78-4913-A171-F8EE2B89A5FB}"/>
              </a:ext>
            </a:extLst>
          </p:cNvPr>
          <p:cNvSpPr>
            <a:spLocks noGrp="1" noChangeArrowheads="1"/>
          </p:cNvSpPr>
          <p:nvPr>
            <p:ph type="sldNum" sz="quarter" idx="12"/>
          </p:nvPr>
        </p:nvSpPr>
        <p:spPr>
          <a:ln/>
        </p:spPr>
        <p:txBody>
          <a:bodyPr/>
          <a:lstStyle>
            <a:lvl1pPr>
              <a:defRPr/>
            </a:lvl1pPr>
          </a:lstStyle>
          <a:p>
            <a:pPr>
              <a:defRPr/>
            </a:pPr>
            <a:fld id="{296EA5E9-FC55-4437-A0E6-9BCE7EFE94B9}" type="slidenum">
              <a:rPr lang="en-US" altLang="zh-CN"/>
              <a:pPr>
                <a:defRPr/>
              </a:pPr>
              <a:t>‹#›</a:t>
            </a:fld>
            <a:endParaRPr lang="en-US" altLang="zh-CN"/>
          </a:p>
        </p:txBody>
      </p:sp>
    </p:spTree>
    <p:extLst>
      <p:ext uri="{BB962C8B-B14F-4D97-AF65-F5344CB8AC3E}">
        <p14:creationId xmlns:p14="http://schemas.microsoft.com/office/powerpoint/2010/main" val="22905403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EB3044-F62D-427C-9538-3A63E0C16B3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39058DD-9DD0-42AD-8500-E626ADCBC8F7}"/>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2E325830-7B1E-48FA-92FC-75588AC72ED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Rectangle 4">
            <a:extLst>
              <a:ext uri="{FF2B5EF4-FFF2-40B4-BE49-F238E27FC236}">
                <a16:creationId xmlns:a16="http://schemas.microsoft.com/office/drawing/2014/main" id="{14C43FEF-03A7-40D5-AC1C-4AE3485378A7}"/>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2D07C92E-16D5-4B19-9798-A60BFD74217D}"/>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BF28CC7A-9240-4425-A5E1-53289297468D}"/>
              </a:ext>
            </a:extLst>
          </p:cNvPr>
          <p:cNvSpPr>
            <a:spLocks noGrp="1" noChangeArrowheads="1"/>
          </p:cNvSpPr>
          <p:nvPr>
            <p:ph type="sldNum" sz="quarter" idx="12"/>
          </p:nvPr>
        </p:nvSpPr>
        <p:spPr>
          <a:ln/>
        </p:spPr>
        <p:txBody>
          <a:bodyPr/>
          <a:lstStyle>
            <a:lvl1pPr>
              <a:defRPr/>
            </a:lvl1pPr>
          </a:lstStyle>
          <a:p>
            <a:pPr>
              <a:defRPr/>
            </a:pPr>
            <a:fld id="{D30C0D4E-50F4-4745-9D9C-927955623CC2}" type="slidenum">
              <a:rPr lang="en-US" altLang="zh-CN"/>
              <a:pPr>
                <a:defRPr/>
              </a:pPr>
              <a:t>‹#›</a:t>
            </a:fld>
            <a:endParaRPr lang="en-US" altLang="zh-CN"/>
          </a:p>
        </p:txBody>
      </p:sp>
    </p:spTree>
    <p:extLst>
      <p:ext uri="{BB962C8B-B14F-4D97-AF65-F5344CB8AC3E}">
        <p14:creationId xmlns:p14="http://schemas.microsoft.com/office/powerpoint/2010/main" val="2258492793"/>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2746D3-21D1-420E-97DA-61B9CD920C1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1C0E903-9C44-461E-9AFB-D361CA4F67B2}"/>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9B12706D-DD5E-4E7F-841E-D8E1D96FA71A}"/>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C38811F3-B96F-448F-AECC-86170F255E0C}"/>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B33AE88F-5D78-4913-A171-F8EE2B89A5FB}"/>
              </a:ext>
            </a:extLst>
          </p:cNvPr>
          <p:cNvSpPr>
            <a:spLocks noGrp="1" noChangeArrowheads="1"/>
          </p:cNvSpPr>
          <p:nvPr>
            <p:ph type="sldNum" sz="quarter" idx="12"/>
          </p:nvPr>
        </p:nvSpPr>
        <p:spPr>
          <a:ln/>
        </p:spPr>
        <p:txBody>
          <a:bodyPr/>
          <a:lstStyle>
            <a:lvl1pPr>
              <a:defRPr/>
            </a:lvl1pPr>
          </a:lstStyle>
          <a:p>
            <a:pPr>
              <a:defRPr/>
            </a:pPr>
            <a:fld id="{44D63894-43C6-43AC-8F55-F4129FBFFDD9}" type="slidenum">
              <a:rPr lang="en-US" altLang="zh-CN"/>
              <a:pPr>
                <a:defRPr/>
              </a:pPr>
              <a:t>‹#›</a:t>
            </a:fld>
            <a:endParaRPr lang="en-US" altLang="zh-CN"/>
          </a:p>
        </p:txBody>
      </p:sp>
    </p:spTree>
    <p:extLst>
      <p:ext uri="{BB962C8B-B14F-4D97-AF65-F5344CB8AC3E}">
        <p14:creationId xmlns:p14="http://schemas.microsoft.com/office/powerpoint/2010/main" val="2658664592"/>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323B559-D387-4259-900B-4FFBFBDB9356}"/>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E03F9B0-77B1-4808-9BF0-7EABF69C5CC5}"/>
              </a:ext>
            </a:extLst>
          </p:cNvPr>
          <p:cNvSpPr>
            <a:spLocks noGrp="1"/>
          </p:cNvSpPr>
          <p:nvPr>
            <p:ph type="body" orient="vert" idx="1"/>
          </p:nvPr>
        </p:nvSpPr>
        <p:spPr>
          <a:xfrm>
            <a:off x="457200" y="274638"/>
            <a:ext cx="6019800" cy="5851525"/>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9B12706D-DD5E-4E7F-841E-D8E1D96FA71A}"/>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C38811F3-B96F-448F-AECC-86170F255E0C}"/>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B33AE88F-5D78-4913-A171-F8EE2B89A5FB}"/>
              </a:ext>
            </a:extLst>
          </p:cNvPr>
          <p:cNvSpPr>
            <a:spLocks noGrp="1" noChangeArrowheads="1"/>
          </p:cNvSpPr>
          <p:nvPr>
            <p:ph type="sldNum" sz="quarter" idx="12"/>
          </p:nvPr>
        </p:nvSpPr>
        <p:spPr>
          <a:ln/>
        </p:spPr>
        <p:txBody>
          <a:bodyPr/>
          <a:lstStyle>
            <a:lvl1pPr>
              <a:defRPr/>
            </a:lvl1pPr>
          </a:lstStyle>
          <a:p>
            <a:pPr>
              <a:defRPr/>
            </a:pPr>
            <a:fld id="{B8235BD7-DD98-47D1-AC49-6A82CE1C2064}" type="slidenum">
              <a:rPr lang="en-US" altLang="zh-CN"/>
              <a:pPr>
                <a:defRPr/>
              </a:pPr>
              <a:t>‹#›</a:t>
            </a:fld>
            <a:endParaRPr lang="en-US" altLang="zh-CN"/>
          </a:p>
        </p:txBody>
      </p:sp>
    </p:spTree>
    <p:extLst>
      <p:ext uri="{BB962C8B-B14F-4D97-AF65-F5344CB8AC3E}">
        <p14:creationId xmlns:p14="http://schemas.microsoft.com/office/powerpoint/2010/main" val="257772556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15599B-4351-4E61-AEA1-7A8AA32139D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02F3897-5AE2-4501-BC1A-ACCB27864F9D}"/>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Rectangle 4">
            <a:extLst>
              <a:ext uri="{FF2B5EF4-FFF2-40B4-BE49-F238E27FC236}">
                <a16:creationId xmlns:a16="http://schemas.microsoft.com/office/drawing/2014/main" id="{8564EB10-106A-405E-9114-11B985118C84}"/>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D19D6B42-40DE-4A30-A651-BD3F1FE6F86B}"/>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B1F17FC6-D2A4-4D89-84B3-D36FE12DE7F3}"/>
              </a:ext>
            </a:extLst>
          </p:cNvPr>
          <p:cNvSpPr>
            <a:spLocks noGrp="1" noChangeArrowheads="1"/>
          </p:cNvSpPr>
          <p:nvPr>
            <p:ph type="sldNum" sz="quarter" idx="12"/>
          </p:nvPr>
        </p:nvSpPr>
        <p:spPr>
          <a:ln/>
        </p:spPr>
        <p:txBody>
          <a:bodyPr/>
          <a:lstStyle>
            <a:lvl1pPr>
              <a:defRPr/>
            </a:lvl1pPr>
          </a:lstStyle>
          <a:p>
            <a:pPr>
              <a:defRPr/>
            </a:pPr>
            <a:fld id="{1043BA05-862E-448A-89C4-85A9F75F908E}" type="slidenum">
              <a:rPr lang="en-US" altLang="zh-CN"/>
              <a:pPr>
                <a:defRPr/>
              </a:pPr>
              <a:t>‹#›</a:t>
            </a:fld>
            <a:endParaRPr lang="en-US" altLang="zh-CN"/>
          </a:p>
        </p:txBody>
      </p:sp>
    </p:spTree>
    <p:extLst>
      <p:ext uri="{BB962C8B-B14F-4D97-AF65-F5344CB8AC3E}">
        <p14:creationId xmlns:p14="http://schemas.microsoft.com/office/powerpoint/2010/main" val="2003841490"/>
      </p:ext>
    </p:extLst>
  </p:cSld>
  <p:clrMapOvr>
    <a:masterClrMapping/>
  </p:clrMapOvr>
  <p:transition>
    <p:random/>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FE9A8B-343F-404F-8EA3-D90679C171E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28C151C-91FB-4DCE-8B63-C4306DD4CA8E}"/>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8564EB10-106A-405E-9114-11B985118C84}"/>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D19D6B42-40DE-4A30-A651-BD3F1FE6F86B}"/>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B1F17FC6-D2A4-4D89-84B3-D36FE12DE7F3}"/>
              </a:ext>
            </a:extLst>
          </p:cNvPr>
          <p:cNvSpPr>
            <a:spLocks noGrp="1" noChangeArrowheads="1"/>
          </p:cNvSpPr>
          <p:nvPr>
            <p:ph type="sldNum" sz="quarter" idx="12"/>
          </p:nvPr>
        </p:nvSpPr>
        <p:spPr>
          <a:ln/>
        </p:spPr>
        <p:txBody>
          <a:bodyPr/>
          <a:lstStyle>
            <a:lvl1pPr>
              <a:defRPr/>
            </a:lvl1pPr>
          </a:lstStyle>
          <a:p>
            <a:pPr>
              <a:defRPr/>
            </a:pPr>
            <a:fld id="{08930BD9-B15E-42F5-AA56-BCB0333CA7FF}" type="slidenum">
              <a:rPr lang="en-US" altLang="zh-CN"/>
              <a:pPr>
                <a:defRPr/>
              </a:pPr>
              <a:t>‹#›</a:t>
            </a:fld>
            <a:endParaRPr lang="en-US" altLang="zh-CN"/>
          </a:p>
        </p:txBody>
      </p:sp>
    </p:spTree>
    <p:extLst>
      <p:ext uri="{BB962C8B-B14F-4D97-AF65-F5344CB8AC3E}">
        <p14:creationId xmlns:p14="http://schemas.microsoft.com/office/powerpoint/2010/main" val="3301359048"/>
      </p:ext>
    </p:extLst>
  </p:cSld>
  <p:clrMapOvr>
    <a:masterClrMapping/>
  </p:clrMapOvr>
  <p:transition>
    <p:random/>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06EF43-9107-4CA1-80BB-1BEEF0683E0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FA618E9-511B-4D88-8377-12482CD62AF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编辑母版文本样式</a:t>
            </a:r>
          </a:p>
        </p:txBody>
      </p:sp>
      <p:sp>
        <p:nvSpPr>
          <p:cNvPr id="4" name="Rectangle 4">
            <a:extLst>
              <a:ext uri="{FF2B5EF4-FFF2-40B4-BE49-F238E27FC236}">
                <a16:creationId xmlns:a16="http://schemas.microsoft.com/office/drawing/2014/main" id="{8564EB10-106A-405E-9114-11B985118C84}"/>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D19D6B42-40DE-4A30-A651-BD3F1FE6F86B}"/>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B1F17FC6-D2A4-4D89-84B3-D36FE12DE7F3}"/>
              </a:ext>
            </a:extLst>
          </p:cNvPr>
          <p:cNvSpPr>
            <a:spLocks noGrp="1" noChangeArrowheads="1"/>
          </p:cNvSpPr>
          <p:nvPr>
            <p:ph type="sldNum" sz="quarter" idx="12"/>
          </p:nvPr>
        </p:nvSpPr>
        <p:spPr>
          <a:ln/>
        </p:spPr>
        <p:txBody>
          <a:bodyPr/>
          <a:lstStyle>
            <a:lvl1pPr>
              <a:defRPr/>
            </a:lvl1pPr>
          </a:lstStyle>
          <a:p>
            <a:pPr>
              <a:defRPr/>
            </a:pPr>
            <a:fld id="{06F921C8-0A47-405E-B2AF-7AA14B6998AB}" type="slidenum">
              <a:rPr lang="en-US" altLang="zh-CN"/>
              <a:pPr>
                <a:defRPr/>
              </a:pPr>
              <a:t>‹#›</a:t>
            </a:fld>
            <a:endParaRPr lang="en-US" altLang="zh-CN"/>
          </a:p>
        </p:txBody>
      </p:sp>
    </p:spTree>
    <p:extLst>
      <p:ext uri="{BB962C8B-B14F-4D97-AF65-F5344CB8AC3E}">
        <p14:creationId xmlns:p14="http://schemas.microsoft.com/office/powerpoint/2010/main" val="369652508"/>
      </p:ext>
    </p:extLst>
  </p:cSld>
  <p:clrMapOvr>
    <a:masterClrMapping/>
  </p:clrMapOvr>
  <p:transition>
    <p:random/>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33ADEA-E05D-41AF-BD4A-F511993EA3C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48AFD81-EDBB-47CD-89EC-0595B01AED08}"/>
              </a:ext>
            </a:extLst>
          </p:cNvPr>
          <p:cNvSpPr>
            <a:spLocks noGrp="1"/>
          </p:cNvSpPr>
          <p:nvPr>
            <p:ph sz="half" idx="1"/>
          </p:nvPr>
        </p:nvSpPr>
        <p:spPr>
          <a:xfrm>
            <a:off x="685800" y="1981200"/>
            <a:ext cx="3810000" cy="411480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F3C3E02D-0684-420C-B8AE-6225541BFFBC}"/>
              </a:ext>
            </a:extLst>
          </p:cNvPr>
          <p:cNvSpPr>
            <a:spLocks noGrp="1"/>
          </p:cNvSpPr>
          <p:nvPr>
            <p:ph sz="half" idx="2"/>
          </p:nvPr>
        </p:nvSpPr>
        <p:spPr>
          <a:xfrm>
            <a:off x="4648200" y="1981200"/>
            <a:ext cx="3810000" cy="411480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a:extLst>
              <a:ext uri="{FF2B5EF4-FFF2-40B4-BE49-F238E27FC236}">
                <a16:creationId xmlns:a16="http://schemas.microsoft.com/office/drawing/2014/main" id="{8564EB10-106A-405E-9114-11B985118C84}"/>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D19D6B42-40DE-4A30-A651-BD3F1FE6F86B}"/>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B1F17FC6-D2A4-4D89-84B3-D36FE12DE7F3}"/>
              </a:ext>
            </a:extLst>
          </p:cNvPr>
          <p:cNvSpPr>
            <a:spLocks noGrp="1" noChangeArrowheads="1"/>
          </p:cNvSpPr>
          <p:nvPr>
            <p:ph type="sldNum" sz="quarter" idx="12"/>
          </p:nvPr>
        </p:nvSpPr>
        <p:spPr>
          <a:ln/>
        </p:spPr>
        <p:txBody>
          <a:bodyPr/>
          <a:lstStyle>
            <a:lvl1pPr>
              <a:defRPr/>
            </a:lvl1pPr>
          </a:lstStyle>
          <a:p>
            <a:pPr>
              <a:defRPr/>
            </a:pPr>
            <a:fld id="{59A9965E-CBFC-4417-BCB4-BEE03F3DBC8E}" type="slidenum">
              <a:rPr lang="en-US" altLang="zh-CN"/>
              <a:pPr>
                <a:defRPr/>
              </a:pPr>
              <a:t>‹#›</a:t>
            </a:fld>
            <a:endParaRPr lang="en-US" altLang="zh-CN"/>
          </a:p>
        </p:txBody>
      </p:sp>
    </p:spTree>
    <p:extLst>
      <p:ext uri="{BB962C8B-B14F-4D97-AF65-F5344CB8AC3E}">
        <p14:creationId xmlns:p14="http://schemas.microsoft.com/office/powerpoint/2010/main" val="2794082339"/>
      </p:ext>
    </p:extLst>
  </p:cSld>
  <p:clrMapOvr>
    <a:masterClrMapping/>
  </p:clrMapOvr>
  <p:transition>
    <p:random/>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6A6516-1339-4374-A4A3-7D36B2DEB215}"/>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AC20669-5D08-446C-A0A7-1CB40250150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F796CC6C-655B-474D-9F64-7B838346CFAE}"/>
              </a:ext>
            </a:extLst>
          </p:cNvPr>
          <p:cNvSpPr>
            <a:spLocks noGrp="1"/>
          </p:cNvSpPr>
          <p:nvPr>
            <p:ph sz="half" idx="2"/>
          </p:nvPr>
        </p:nvSpPr>
        <p:spPr>
          <a:xfrm>
            <a:off x="630238" y="2505075"/>
            <a:ext cx="386873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F1D3CCA2-DBFD-412E-86EF-08BBCF484F8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283FEA70-A17D-47EA-B2F9-14D5500236E7}"/>
              </a:ext>
            </a:extLst>
          </p:cNvPr>
          <p:cNvSpPr>
            <a:spLocks noGrp="1"/>
          </p:cNvSpPr>
          <p:nvPr>
            <p:ph sz="quarter" idx="4"/>
          </p:nvPr>
        </p:nvSpPr>
        <p:spPr>
          <a:xfrm>
            <a:off x="4629150" y="2505075"/>
            <a:ext cx="38877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4">
            <a:extLst>
              <a:ext uri="{FF2B5EF4-FFF2-40B4-BE49-F238E27FC236}">
                <a16:creationId xmlns:a16="http://schemas.microsoft.com/office/drawing/2014/main" id="{8564EB10-106A-405E-9114-11B985118C84}"/>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a:extLst>
              <a:ext uri="{FF2B5EF4-FFF2-40B4-BE49-F238E27FC236}">
                <a16:creationId xmlns:a16="http://schemas.microsoft.com/office/drawing/2014/main" id="{D19D6B42-40DE-4A30-A651-BD3F1FE6F86B}"/>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a:extLst>
              <a:ext uri="{FF2B5EF4-FFF2-40B4-BE49-F238E27FC236}">
                <a16:creationId xmlns:a16="http://schemas.microsoft.com/office/drawing/2014/main" id="{B1F17FC6-D2A4-4D89-84B3-D36FE12DE7F3}"/>
              </a:ext>
            </a:extLst>
          </p:cNvPr>
          <p:cNvSpPr>
            <a:spLocks noGrp="1" noChangeArrowheads="1"/>
          </p:cNvSpPr>
          <p:nvPr>
            <p:ph type="sldNum" sz="quarter" idx="12"/>
          </p:nvPr>
        </p:nvSpPr>
        <p:spPr>
          <a:ln/>
        </p:spPr>
        <p:txBody>
          <a:bodyPr/>
          <a:lstStyle>
            <a:lvl1pPr>
              <a:defRPr/>
            </a:lvl1pPr>
          </a:lstStyle>
          <a:p>
            <a:pPr>
              <a:defRPr/>
            </a:pPr>
            <a:fld id="{D084B2D1-9CDB-49D8-8B97-74D001AF15E2}" type="slidenum">
              <a:rPr lang="en-US" altLang="zh-CN"/>
              <a:pPr>
                <a:defRPr/>
              </a:pPr>
              <a:t>‹#›</a:t>
            </a:fld>
            <a:endParaRPr lang="en-US" altLang="zh-CN"/>
          </a:p>
        </p:txBody>
      </p:sp>
    </p:spTree>
    <p:extLst>
      <p:ext uri="{BB962C8B-B14F-4D97-AF65-F5344CB8AC3E}">
        <p14:creationId xmlns:p14="http://schemas.microsoft.com/office/powerpoint/2010/main" val="2447268196"/>
      </p:ext>
    </p:extLst>
  </p:cSld>
  <p:clrMapOvr>
    <a:masterClrMapping/>
  </p:clrMapOvr>
  <p:transition>
    <p:random/>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E62444-92E9-41B7-AE77-29DB76450BF1}"/>
              </a:ext>
            </a:extLst>
          </p:cNvPr>
          <p:cNvSpPr>
            <a:spLocks noGrp="1"/>
          </p:cNvSpPr>
          <p:nvPr>
            <p:ph type="title"/>
          </p:nvPr>
        </p:nvSpPr>
        <p:spPr/>
        <p:txBody>
          <a:bodyPr/>
          <a:lstStyle/>
          <a:p>
            <a:r>
              <a:rPr lang="zh-CN" altLang="en-US"/>
              <a:t>单击此处编辑母版标题样式</a:t>
            </a:r>
          </a:p>
        </p:txBody>
      </p:sp>
      <p:sp>
        <p:nvSpPr>
          <p:cNvPr id="3" name="Rectangle 4">
            <a:extLst>
              <a:ext uri="{FF2B5EF4-FFF2-40B4-BE49-F238E27FC236}">
                <a16:creationId xmlns:a16="http://schemas.microsoft.com/office/drawing/2014/main" id="{8564EB10-106A-405E-9114-11B985118C84}"/>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a:extLst>
              <a:ext uri="{FF2B5EF4-FFF2-40B4-BE49-F238E27FC236}">
                <a16:creationId xmlns:a16="http://schemas.microsoft.com/office/drawing/2014/main" id="{D19D6B42-40DE-4A30-A651-BD3F1FE6F86B}"/>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a:extLst>
              <a:ext uri="{FF2B5EF4-FFF2-40B4-BE49-F238E27FC236}">
                <a16:creationId xmlns:a16="http://schemas.microsoft.com/office/drawing/2014/main" id="{B1F17FC6-D2A4-4D89-84B3-D36FE12DE7F3}"/>
              </a:ext>
            </a:extLst>
          </p:cNvPr>
          <p:cNvSpPr>
            <a:spLocks noGrp="1" noChangeArrowheads="1"/>
          </p:cNvSpPr>
          <p:nvPr>
            <p:ph type="sldNum" sz="quarter" idx="12"/>
          </p:nvPr>
        </p:nvSpPr>
        <p:spPr>
          <a:ln/>
        </p:spPr>
        <p:txBody>
          <a:bodyPr/>
          <a:lstStyle>
            <a:lvl1pPr>
              <a:defRPr/>
            </a:lvl1pPr>
          </a:lstStyle>
          <a:p>
            <a:pPr>
              <a:defRPr/>
            </a:pPr>
            <a:fld id="{42B9994C-352C-4B8D-B6CE-B5CD20E3AB13}" type="slidenum">
              <a:rPr lang="en-US" altLang="zh-CN"/>
              <a:pPr>
                <a:defRPr/>
              </a:pPr>
              <a:t>‹#›</a:t>
            </a:fld>
            <a:endParaRPr lang="en-US" altLang="zh-CN"/>
          </a:p>
        </p:txBody>
      </p:sp>
    </p:spTree>
    <p:extLst>
      <p:ext uri="{BB962C8B-B14F-4D97-AF65-F5344CB8AC3E}">
        <p14:creationId xmlns:p14="http://schemas.microsoft.com/office/powerpoint/2010/main" val="4140648909"/>
      </p:ext>
    </p:extLst>
  </p:cSld>
  <p:clrMapOvr>
    <a:masterClrMapping/>
  </p:clrMapOvr>
  <p:transition>
    <p:random/>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8564EB10-106A-405E-9114-11B985118C84}"/>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5">
            <a:extLst>
              <a:ext uri="{FF2B5EF4-FFF2-40B4-BE49-F238E27FC236}">
                <a16:creationId xmlns:a16="http://schemas.microsoft.com/office/drawing/2014/main" id="{D19D6B42-40DE-4A30-A651-BD3F1FE6F86B}"/>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6">
            <a:extLst>
              <a:ext uri="{FF2B5EF4-FFF2-40B4-BE49-F238E27FC236}">
                <a16:creationId xmlns:a16="http://schemas.microsoft.com/office/drawing/2014/main" id="{B1F17FC6-D2A4-4D89-84B3-D36FE12DE7F3}"/>
              </a:ext>
            </a:extLst>
          </p:cNvPr>
          <p:cNvSpPr>
            <a:spLocks noGrp="1" noChangeArrowheads="1"/>
          </p:cNvSpPr>
          <p:nvPr>
            <p:ph type="sldNum" sz="quarter" idx="12"/>
          </p:nvPr>
        </p:nvSpPr>
        <p:spPr>
          <a:ln/>
        </p:spPr>
        <p:txBody>
          <a:bodyPr/>
          <a:lstStyle>
            <a:lvl1pPr>
              <a:defRPr/>
            </a:lvl1pPr>
          </a:lstStyle>
          <a:p>
            <a:pPr>
              <a:defRPr/>
            </a:pPr>
            <a:fld id="{C33C4528-197A-401F-880F-F37D3366C086}" type="slidenum">
              <a:rPr lang="en-US" altLang="zh-CN"/>
              <a:pPr>
                <a:defRPr/>
              </a:pPr>
              <a:t>‹#›</a:t>
            </a:fld>
            <a:endParaRPr lang="en-US" altLang="zh-CN"/>
          </a:p>
        </p:txBody>
      </p:sp>
    </p:spTree>
    <p:extLst>
      <p:ext uri="{BB962C8B-B14F-4D97-AF65-F5344CB8AC3E}">
        <p14:creationId xmlns:p14="http://schemas.microsoft.com/office/powerpoint/2010/main" val="2284913574"/>
      </p:ext>
    </p:extLst>
  </p:cSld>
  <p:clrMapOvr>
    <a:masterClrMapping/>
  </p:clrMapOvr>
  <p:transition>
    <p:random/>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CC524B-C2D6-42D5-8797-E65165C80A3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FFA4285-7671-4A3B-BEE8-4A98F796F1C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DE19B1F8-4C63-40DE-A033-9449CF4E1D9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Rectangle 4">
            <a:extLst>
              <a:ext uri="{FF2B5EF4-FFF2-40B4-BE49-F238E27FC236}">
                <a16:creationId xmlns:a16="http://schemas.microsoft.com/office/drawing/2014/main" id="{8564EB10-106A-405E-9114-11B985118C84}"/>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D19D6B42-40DE-4A30-A651-BD3F1FE6F86B}"/>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B1F17FC6-D2A4-4D89-84B3-D36FE12DE7F3}"/>
              </a:ext>
            </a:extLst>
          </p:cNvPr>
          <p:cNvSpPr>
            <a:spLocks noGrp="1" noChangeArrowheads="1"/>
          </p:cNvSpPr>
          <p:nvPr>
            <p:ph type="sldNum" sz="quarter" idx="12"/>
          </p:nvPr>
        </p:nvSpPr>
        <p:spPr>
          <a:ln/>
        </p:spPr>
        <p:txBody>
          <a:bodyPr/>
          <a:lstStyle>
            <a:lvl1pPr>
              <a:defRPr/>
            </a:lvl1pPr>
          </a:lstStyle>
          <a:p>
            <a:pPr>
              <a:defRPr/>
            </a:pPr>
            <a:fld id="{16D251F2-AE3F-4454-844F-948C318FBB2D}" type="slidenum">
              <a:rPr lang="en-US" altLang="zh-CN"/>
              <a:pPr>
                <a:defRPr/>
              </a:pPr>
              <a:t>‹#›</a:t>
            </a:fld>
            <a:endParaRPr lang="en-US" altLang="zh-CN"/>
          </a:p>
        </p:txBody>
      </p:sp>
    </p:spTree>
    <p:extLst>
      <p:ext uri="{BB962C8B-B14F-4D97-AF65-F5344CB8AC3E}">
        <p14:creationId xmlns:p14="http://schemas.microsoft.com/office/powerpoint/2010/main" val="3037897029"/>
      </p:ext>
    </p:extLst>
  </p:cSld>
  <p:clrMapOvr>
    <a:masterClrMapping/>
  </p:clrMapOvr>
  <p:transition>
    <p:random/>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6E04BD-72BB-4B0C-AA30-13AB8BE6BDF4}"/>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2D426E2-92BF-4C06-80FB-FC6A804C466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a:extLst>
              <a:ext uri="{FF2B5EF4-FFF2-40B4-BE49-F238E27FC236}">
                <a16:creationId xmlns:a16="http://schemas.microsoft.com/office/drawing/2014/main" id="{244323DA-8401-4F85-980A-0E82D06276A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Rectangle 4">
            <a:extLst>
              <a:ext uri="{FF2B5EF4-FFF2-40B4-BE49-F238E27FC236}">
                <a16:creationId xmlns:a16="http://schemas.microsoft.com/office/drawing/2014/main" id="{14C43FEF-03A7-40D5-AC1C-4AE3485378A7}"/>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2D07C92E-16D5-4B19-9798-A60BFD74217D}"/>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BF28CC7A-9240-4425-A5E1-53289297468D}"/>
              </a:ext>
            </a:extLst>
          </p:cNvPr>
          <p:cNvSpPr>
            <a:spLocks noGrp="1" noChangeArrowheads="1"/>
          </p:cNvSpPr>
          <p:nvPr>
            <p:ph type="sldNum" sz="quarter" idx="12"/>
          </p:nvPr>
        </p:nvSpPr>
        <p:spPr>
          <a:ln/>
        </p:spPr>
        <p:txBody>
          <a:bodyPr/>
          <a:lstStyle>
            <a:lvl1pPr>
              <a:defRPr/>
            </a:lvl1pPr>
          </a:lstStyle>
          <a:p>
            <a:pPr>
              <a:defRPr/>
            </a:pPr>
            <a:fld id="{F4E9D350-0AB9-4599-9D1C-37D1237C7499}" type="slidenum">
              <a:rPr lang="en-US" altLang="zh-CN"/>
              <a:pPr>
                <a:defRPr/>
              </a:pPr>
              <a:t>‹#›</a:t>
            </a:fld>
            <a:endParaRPr lang="en-US" altLang="zh-CN"/>
          </a:p>
        </p:txBody>
      </p:sp>
    </p:spTree>
    <p:extLst>
      <p:ext uri="{BB962C8B-B14F-4D97-AF65-F5344CB8AC3E}">
        <p14:creationId xmlns:p14="http://schemas.microsoft.com/office/powerpoint/2010/main" val="337351941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FB0AC1-5427-43AF-93B0-90D4B8EBAB41}"/>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374E58D-C183-4BBF-8D64-8C64A5BDD80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a:extLst>
              <a:ext uri="{FF2B5EF4-FFF2-40B4-BE49-F238E27FC236}">
                <a16:creationId xmlns:a16="http://schemas.microsoft.com/office/drawing/2014/main" id="{29ABCB44-F79D-4A08-87F8-969D20EA4A2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Rectangle 4">
            <a:extLst>
              <a:ext uri="{FF2B5EF4-FFF2-40B4-BE49-F238E27FC236}">
                <a16:creationId xmlns:a16="http://schemas.microsoft.com/office/drawing/2014/main" id="{8564EB10-106A-405E-9114-11B985118C84}"/>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D19D6B42-40DE-4A30-A651-BD3F1FE6F86B}"/>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B1F17FC6-D2A4-4D89-84B3-D36FE12DE7F3}"/>
              </a:ext>
            </a:extLst>
          </p:cNvPr>
          <p:cNvSpPr>
            <a:spLocks noGrp="1" noChangeArrowheads="1"/>
          </p:cNvSpPr>
          <p:nvPr>
            <p:ph type="sldNum" sz="quarter" idx="12"/>
          </p:nvPr>
        </p:nvSpPr>
        <p:spPr>
          <a:ln/>
        </p:spPr>
        <p:txBody>
          <a:bodyPr/>
          <a:lstStyle>
            <a:lvl1pPr>
              <a:defRPr/>
            </a:lvl1pPr>
          </a:lstStyle>
          <a:p>
            <a:pPr>
              <a:defRPr/>
            </a:pPr>
            <a:fld id="{FCAA3FCB-6C9F-455D-96F2-B9C0DA5C0D2F}" type="slidenum">
              <a:rPr lang="en-US" altLang="zh-CN"/>
              <a:pPr>
                <a:defRPr/>
              </a:pPr>
              <a:t>‹#›</a:t>
            </a:fld>
            <a:endParaRPr lang="en-US" altLang="zh-CN"/>
          </a:p>
        </p:txBody>
      </p:sp>
    </p:spTree>
    <p:extLst>
      <p:ext uri="{BB962C8B-B14F-4D97-AF65-F5344CB8AC3E}">
        <p14:creationId xmlns:p14="http://schemas.microsoft.com/office/powerpoint/2010/main" val="1579863433"/>
      </p:ext>
    </p:extLst>
  </p:cSld>
  <p:clrMapOvr>
    <a:masterClrMapping/>
  </p:clrMapOvr>
  <p:transition>
    <p:random/>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F07DF9-0283-4240-ADBE-2CC3F2B478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2BD0773-81CC-430B-B5BA-A48EC2F63C9B}"/>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8564EB10-106A-405E-9114-11B985118C84}"/>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D19D6B42-40DE-4A30-A651-BD3F1FE6F86B}"/>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B1F17FC6-D2A4-4D89-84B3-D36FE12DE7F3}"/>
              </a:ext>
            </a:extLst>
          </p:cNvPr>
          <p:cNvSpPr>
            <a:spLocks noGrp="1" noChangeArrowheads="1"/>
          </p:cNvSpPr>
          <p:nvPr>
            <p:ph type="sldNum" sz="quarter" idx="12"/>
          </p:nvPr>
        </p:nvSpPr>
        <p:spPr>
          <a:ln/>
        </p:spPr>
        <p:txBody>
          <a:bodyPr/>
          <a:lstStyle>
            <a:lvl1pPr>
              <a:defRPr/>
            </a:lvl1pPr>
          </a:lstStyle>
          <a:p>
            <a:pPr>
              <a:defRPr/>
            </a:pPr>
            <a:fld id="{549A578A-E7B7-4422-B2BE-29441AA54BB5}" type="slidenum">
              <a:rPr lang="en-US" altLang="zh-CN"/>
              <a:pPr>
                <a:defRPr/>
              </a:pPr>
              <a:t>‹#›</a:t>
            </a:fld>
            <a:endParaRPr lang="en-US" altLang="zh-CN"/>
          </a:p>
        </p:txBody>
      </p:sp>
    </p:spTree>
    <p:extLst>
      <p:ext uri="{BB962C8B-B14F-4D97-AF65-F5344CB8AC3E}">
        <p14:creationId xmlns:p14="http://schemas.microsoft.com/office/powerpoint/2010/main" val="375374956"/>
      </p:ext>
    </p:extLst>
  </p:cSld>
  <p:clrMapOvr>
    <a:masterClrMapping/>
  </p:clrMapOvr>
  <p:transition>
    <p:random/>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8C09757-42D6-4437-B683-4B680C08573C}"/>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D02A1DC-E15F-4C8E-9C79-82A1BBCA8575}"/>
              </a:ext>
            </a:extLst>
          </p:cNvPr>
          <p:cNvSpPr>
            <a:spLocks noGrp="1"/>
          </p:cNvSpPr>
          <p:nvPr>
            <p:ph type="body" orient="vert" idx="1"/>
          </p:nvPr>
        </p:nvSpPr>
        <p:spPr>
          <a:xfrm>
            <a:off x="685800" y="609600"/>
            <a:ext cx="5676900" cy="5486400"/>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8564EB10-106A-405E-9114-11B985118C84}"/>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D19D6B42-40DE-4A30-A651-BD3F1FE6F86B}"/>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B1F17FC6-D2A4-4D89-84B3-D36FE12DE7F3}"/>
              </a:ext>
            </a:extLst>
          </p:cNvPr>
          <p:cNvSpPr>
            <a:spLocks noGrp="1" noChangeArrowheads="1"/>
          </p:cNvSpPr>
          <p:nvPr>
            <p:ph type="sldNum" sz="quarter" idx="12"/>
          </p:nvPr>
        </p:nvSpPr>
        <p:spPr>
          <a:ln/>
        </p:spPr>
        <p:txBody>
          <a:bodyPr/>
          <a:lstStyle>
            <a:lvl1pPr>
              <a:defRPr/>
            </a:lvl1pPr>
          </a:lstStyle>
          <a:p>
            <a:pPr>
              <a:defRPr/>
            </a:pPr>
            <a:fld id="{B6E322FD-D941-46FA-B858-CC6145E40421}" type="slidenum">
              <a:rPr lang="en-US" altLang="zh-CN"/>
              <a:pPr>
                <a:defRPr/>
              </a:pPr>
              <a:t>‹#›</a:t>
            </a:fld>
            <a:endParaRPr lang="en-US" altLang="zh-CN"/>
          </a:p>
        </p:txBody>
      </p:sp>
    </p:spTree>
    <p:extLst>
      <p:ext uri="{BB962C8B-B14F-4D97-AF65-F5344CB8AC3E}">
        <p14:creationId xmlns:p14="http://schemas.microsoft.com/office/powerpoint/2010/main" val="3900923247"/>
      </p:ext>
    </p:extLst>
  </p:cSld>
  <p:clrMapOvr>
    <a:masterClrMapping/>
  </p:clrMapOvr>
  <p:transition>
    <p:random/>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04E06C-88D2-4EB8-A9C5-0531EF16EC6D}"/>
              </a:ext>
            </a:extLst>
          </p:cNvPr>
          <p:cNvSpPr>
            <a:spLocks noGrp="1"/>
          </p:cNvSpPr>
          <p:nvPr>
            <p:ph type="ctrTitle"/>
          </p:nvPr>
        </p:nvSpPr>
        <p:spPr>
          <a:xfrm>
            <a:off x="1143000" y="1122363"/>
            <a:ext cx="6858000" cy="2387600"/>
          </a:xfrm>
        </p:spPr>
        <p:txBody>
          <a:bodyPr/>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BD45124F-16DE-4246-8148-3C17DD732BD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254042573"/>
      </p:ext>
    </p:extLst>
  </p:cSld>
  <p:clrMapOvr>
    <a:masterClrMapping/>
  </p:clrMapOvr>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30886A-5BD5-47A6-B3F9-104BC1265B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07B90A8-92F8-4EA9-9B3E-0443798EA697}"/>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304636914"/>
      </p:ext>
    </p:extLst>
  </p:cSld>
  <p:clrMapOvr>
    <a:masterClrMapping/>
  </p:clrMapOvr>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61FCA2-1371-4419-8ACA-F0DA8EB91EDF}"/>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9030ECF-3E03-460C-ACB2-49E2CD03E3B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编辑母版文本样式</a:t>
            </a:r>
          </a:p>
        </p:txBody>
      </p:sp>
    </p:spTree>
    <p:extLst>
      <p:ext uri="{BB962C8B-B14F-4D97-AF65-F5344CB8AC3E}">
        <p14:creationId xmlns:p14="http://schemas.microsoft.com/office/powerpoint/2010/main" val="1481364405"/>
      </p:ext>
    </p:extLst>
  </p:cSld>
  <p:clrMapOvr>
    <a:masterClrMapping/>
  </p:clrMapOvr>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2DAF75-55D2-4FC8-8E5F-CE693A3C866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C8F62A4-FD69-43F3-B812-E8A5817DFE18}"/>
              </a:ext>
            </a:extLst>
          </p:cNvPr>
          <p:cNvSpPr>
            <a:spLocks noGrp="1"/>
          </p:cNvSpPr>
          <p:nvPr>
            <p:ph sz="half" idx="1"/>
          </p:nvPr>
        </p:nvSpPr>
        <p:spPr>
          <a:xfrm>
            <a:off x="566738" y="1447800"/>
            <a:ext cx="3924300" cy="472440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400FB3AE-0509-4A19-948C-F3204D0B2915}"/>
              </a:ext>
            </a:extLst>
          </p:cNvPr>
          <p:cNvSpPr>
            <a:spLocks noGrp="1"/>
          </p:cNvSpPr>
          <p:nvPr>
            <p:ph sz="half" idx="2"/>
          </p:nvPr>
        </p:nvSpPr>
        <p:spPr>
          <a:xfrm>
            <a:off x="4643438" y="1447800"/>
            <a:ext cx="3924300" cy="472440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04145983"/>
      </p:ext>
    </p:extLst>
  </p:cSld>
  <p:clrMapOvr>
    <a:masterClrMapping/>
  </p:clrMapOvr>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2FBFE2-D39B-4554-9704-7DE46AA8D19E}"/>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97B137-B340-4590-8DBA-EBC204CD3ED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49744B62-AF3F-4958-B398-09B1BE581855}"/>
              </a:ext>
            </a:extLst>
          </p:cNvPr>
          <p:cNvSpPr>
            <a:spLocks noGrp="1"/>
          </p:cNvSpPr>
          <p:nvPr>
            <p:ph sz="half" idx="2"/>
          </p:nvPr>
        </p:nvSpPr>
        <p:spPr>
          <a:xfrm>
            <a:off x="630238" y="2505075"/>
            <a:ext cx="386873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5528412D-0C72-4A40-B860-4EDA1E4945F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E69497C5-FEA8-48CF-BAAB-4355DDFEAA69}"/>
              </a:ext>
            </a:extLst>
          </p:cNvPr>
          <p:cNvSpPr>
            <a:spLocks noGrp="1"/>
          </p:cNvSpPr>
          <p:nvPr>
            <p:ph sz="quarter" idx="4"/>
          </p:nvPr>
        </p:nvSpPr>
        <p:spPr>
          <a:xfrm>
            <a:off x="4629150" y="2505075"/>
            <a:ext cx="38877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7901455"/>
      </p:ext>
    </p:extLst>
  </p:cSld>
  <p:clrMapOvr>
    <a:masterClrMapping/>
  </p:clrMapOvr>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8E6F2A-70F2-48C9-9793-B877C9AA6036}"/>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298351471"/>
      </p:ext>
    </p:extLst>
  </p:cSld>
  <p:clrMapOvr>
    <a:masterClrMapping/>
  </p:clrMapOvr>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914872509"/>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11.xml"/><Relationship Id="rId13" Type="http://schemas.openxmlformats.org/officeDocument/2006/relationships/image" Target="../media/image1.jpeg"/><Relationship Id="rId3" Type="http://schemas.openxmlformats.org/officeDocument/2006/relationships/slideLayout" Target="../slideLayouts/slideLayout106.xml"/><Relationship Id="rId7" Type="http://schemas.openxmlformats.org/officeDocument/2006/relationships/slideLayout" Target="../slideLayouts/slideLayout110.xml"/><Relationship Id="rId12" Type="http://schemas.openxmlformats.org/officeDocument/2006/relationships/theme" Target="../theme/theme10.xml"/><Relationship Id="rId2" Type="http://schemas.openxmlformats.org/officeDocument/2006/relationships/slideLayout" Target="../slideLayouts/slideLayout105.xml"/><Relationship Id="rId16" Type="http://schemas.openxmlformats.org/officeDocument/2006/relationships/image" Target="../media/image3.png"/><Relationship Id="rId1" Type="http://schemas.openxmlformats.org/officeDocument/2006/relationships/slideLayout" Target="../slideLayouts/slideLayout104.xml"/><Relationship Id="rId6" Type="http://schemas.openxmlformats.org/officeDocument/2006/relationships/slideLayout" Target="../slideLayouts/slideLayout109.xml"/><Relationship Id="rId11" Type="http://schemas.openxmlformats.org/officeDocument/2006/relationships/slideLayout" Target="../slideLayouts/slideLayout114.xml"/><Relationship Id="rId5" Type="http://schemas.openxmlformats.org/officeDocument/2006/relationships/slideLayout" Target="../slideLayouts/slideLayout108.xml"/><Relationship Id="rId15" Type="http://schemas.openxmlformats.org/officeDocument/2006/relationships/slide" Target="../slides/slide4.xml"/><Relationship Id="rId10" Type="http://schemas.openxmlformats.org/officeDocument/2006/relationships/slideLayout" Target="../slideLayouts/slideLayout113.xml"/><Relationship Id="rId4" Type="http://schemas.openxmlformats.org/officeDocument/2006/relationships/slideLayout" Target="../slideLayouts/slideLayout107.xml"/><Relationship Id="rId9" Type="http://schemas.openxmlformats.org/officeDocument/2006/relationships/slideLayout" Target="../slideLayouts/slideLayout112.xml"/><Relationship Id="rId14" Type="http://schemas.openxmlformats.org/officeDocument/2006/relationships/image" Target="../media/image2.jpe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theme" Target="../theme/theme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4.xml"/><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theme" Target="../theme/theme3.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0" Type="http://schemas.openxmlformats.org/officeDocument/2006/relationships/slideLayout" Target="../slideLayouts/slideLayout36.xml"/><Relationship Id="rId4" Type="http://schemas.openxmlformats.org/officeDocument/2006/relationships/slideLayout" Target="../slideLayouts/slideLayout30.xml"/><Relationship Id="rId9" Type="http://schemas.openxmlformats.org/officeDocument/2006/relationships/slideLayout" Target="../slideLayouts/slideLayout35.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5.xml"/><Relationship Id="rId3" Type="http://schemas.openxmlformats.org/officeDocument/2006/relationships/slideLayout" Target="../slideLayouts/slideLayout40.xml"/><Relationship Id="rId7" Type="http://schemas.openxmlformats.org/officeDocument/2006/relationships/slideLayout" Target="../slideLayouts/slideLayout44.xml"/><Relationship Id="rId12" Type="http://schemas.openxmlformats.org/officeDocument/2006/relationships/theme" Target="../theme/theme4.xml"/><Relationship Id="rId2" Type="http://schemas.openxmlformats.org/officeDocument/2006/relationships/slideLayout" Target="../slideLayouts/slideLayout39.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5" Type="http://schemas.openxmlformats.org/officeDocument/2006/relationships/slideLayout" Target="../slideLayouts/slideLayout42.xml"/><Relationship Id="rId10" Type="http://schemas.openxmlformats.org/officeDocument/2006/relationships/slideLayout" Target="../slideLayouts/slideLayout47.xml"/><Relationship Id="rId4" Type="http://schemas.openxmlformats.org/officeDocument/2006/relationships/slideLayout" Target="../slideLayouts/slideLayout41.xml"/><Relationship Id="rId9" Type="http://schemas.openxmlformats.org/officeDocument/2006/relationships/slideLayout" Target="../slideLayouts/slideLayout46.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6.xml"/><Relationship Id="rId3" Type="http://schemas.openxmlformats.org/officeDocument/2006/relationships/slideLayout" Target="../slideLayouts/slideLayout51.xml"/><Relationship Id="rId7" Type="http://schemas.openxmlformats.org/officeDocument/2006/relationships/slideLayout" Target="../slideLayouts/slideLayout55.xml"/><Relationship Id="rId12" Type="http://schemas.openxmlformats.org/officeDocument/2006/relationships/theme" Target="../theme/theme5.xml"/><Relationship Id="rId2" Type="http://schemas.openxmlformats.org/officeDocument/2006/relationships/slideLayout" Target="../slideLayouts/slideLayout50.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0" Type="http://schemas.openxmlformats.org/officeDocument/2006/relationships/slideLayout" Target="../slideLayouts/slideLayout58.xml"/><Relationship Id="rId4" Type="http://schemas.openxmlformats.org/officeDocument/2006/relationships/slideLayout" Target="../slideLayouts/slideLayout52.xml"/><Relationship Id="rId9" Type="http://schemas.openxmlformats.org/officeDocument/2006/relationships/slideLayout" Target="../slideLayouts/slideLayout57.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7.xml"/><Relationship Id="rId13" Type="http://schemas.openxmlformats.org/officeDocument/2006/relationships/image" Target="../media/image1.jpeg"/><Relationship Id="rId3" Type="http://schemas.openxmlformats.org/officeDocument/2006/relationships/slideLayout" Target="../slideLayouts/slideLayout62.xml"/><Relationship Id="rId7" Type="http://schemas.openxmlformats.org/officeDocument/2006/relationships/slideLayout" Target="../slideLayouts/slideLayout66.xml"/><Relationship Id="rId12" Type="http://schemas.openxmlformats.org/officeDocument/2006/relationships/theme" Target="../theme/theme6.xml"/><Relationship Id="rId2" Type="http://schemas.openxmlformats.org/officeDocument/2006/relationships/slideLayout" Target="../slideLayouts/slideLayout61.xml"/><Relationship Id="rId16" Type="http://schemas.openxmlformats.org/officeDocument/2006/relationships/image" Target="../media/image3.png"/><Relationship Id="rId1" Type="http://schemas.openxmlformats.org/officeDocument/2006/relationships/slideLayout" Target="../slideLayouts/slideLayout60.xml"/><Relationship Id="rId6" Type="http://schemas.openxmlformats.org/officeDocument/2006/relationships/slideLayout" Target="../slideLayouts/slideLayout65.xml"/><Relationship Id="rId11" Type="http://schemas.openxmlformats.org/officeDocument/2006/relationships/slideLayout" Target="../slideLayouts/slideLayout70.xml"/><Relationship Id="rId5" Type="http://schemas.openxmlformats.org/officeDocument/2006/relationships/slideLayout" Target="../slideLayouts/slideLayout64.xml"/><Relationship Id="rId15" Type="http://schemas.openxmlformats.org/officeDocument/2006/relationships/slide" Target="../slides/slide4.xml"/><Relationship Id="rId10" Type="http://schemas.openxmlformats.org/officeDocument/2006/relationships/slideLayout" Target="../slideLayouts/slideLayout69.xml"/><Relationship Id="rId4" Type="http://schemas.openxmlformats.org/officeDocument/2006/relationships/slideLayout" Target="../slideLayouts/slideLayout63.xml"/><Relationship Id="rId9" Type="http://schemas.openxmlformats.org/officeDocument/2006/relationships/slideLayout" Target="../slideLayouts/slideLayout68.xml"/><Relationship Id="rId14" Type="http://schemas.openxmlformats.org/officeDocument/2006/relationships/image" Target="../media/image2.jpeg"/></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8.xml"/><Relationship Id="rId3" Type="http://schemas.openxmlformats.org/officeDocument/2006/relationships/slideLayout" Target="../slideLayouts/slideLayout73.xml"/><Relationship Id="rId7" Type="http://schemas.openxmlformats.org/officeDocument/2006/relationships/slideLayout" Target="../slideLayouts/slideLayout77.xml"/><Relationship Id="rId12" Type="http://schemas.openxmlformats.org/officeDocument/2006/relationships/theme" Target="../theme/theme7.xml"/><Relationship Id="rId2" Type="http://schemas.openxmlformats.org/officeDocument/2006/relationships/slideLayout" Target="../slideLayouts/slideLayout72.xml"/><Relationship Id="rId1" Type="http://schemas.openxmlformats.org/officeDocument/2006/relationships/slideLayout" Target="../slideLayouts/slideLayout71.xml"/><Relationship Id="rId6" Type="http://schemas.openxmlformats.org/officeDocument/2006/relationships/slideLayout" Target="../slideLayouts/slideLayout76.xml"/><Relationship Id="rId11" Type="http://schemas.openxmlformats.org/officeDocument/2006/relationships/slideLayout" Target="../slideLayouts/slideLayout81.xml"/><Relationship Id="rId5" Type="http://schemas.openxmlformats.org/officeDocument/2006/relationships/slideLayout" Target="../slideLayouts/slideLayout75.xml"/><Relationship Id="rId10" Type="http://schemas.openxmlformats.org/officeDocument/2006/relationships/slideLayout" Target="../slideLayouts/slideLayout80.xml"/><Relationship Id="rId4" Type="http://schemas.openxmlformats.org/officeDocument/2006/relationships/slideLayout" Target="../slideLayouts/slideLayout74.xml"/><Relationship Id="rId9" Type="http://schemas.openxmlformats.org/officeDocument/2006/relationships/slideLayout" Target="../slideLayouts/slideLayout79.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89.xml"/><Relationship Id="rId3" Type="http://schemas.openxmlformats.org/officeDocument/2006/relationships/slideLayout" Target="../slideLayouts/slideLayout84.xml"/><Relationship Id="rId7" Type="http://schemas.openxmlformats.org/officeDocument/2006/relationships/slideLayout" Target="../slideLayouts/slideLayout88.xml"/><Relationship Id="rId12" Type="http://schemas.openxmlformats.org/officeDocument/2006/relationships/theme" Target="../theme/theme8.xml"/><Relationship Id="rId2" Type="http://schemas.openxmlformats.org/officeDocument/2006/relationships/slideLayout" Target="../slideLayouts/slideLayout83.xml"/><Relationship Id="rId1" Type="http://schemas.openxmlformats.org/officeDocument/2006/relationships/slideLayout" Target="../slideLayouts/slideLayout82.xml"/><Relationship Id="rId6" Type="http://schemas.openxmlformats.org/officeDocument/2006/relationships/slideLayout" Target="../slideLayouts/slideLayout87.xml"/><Relationship Id="rId11" Type="http://schemas.openxmlformats.org/officeDocument/2006/relationships/slideLayout" Target="../slideLayouts/slideLayout92.xml"/><Relationship Id="rId5" Type="http://schemas.openxmlformats.org/officeDocument/2006/relationships/slideLayout" Target="../slideLayouts/slideLayout86.xml"/><Relationship Id="rId10" Type="http://schemas.openxmlformats.org/officeDocument/2006/relationships/slideLayout" Target="../slideLayouts/slideLayout91.xml"/><Relationship Id="rId4" Type="http://schemas.openxmlformats.org/officeDocument/2006/relationships/slideLayout" Target="../slideLayouts/slideLayout85.xml"/><Relationship Id="rId9" Type="http://schemas.openxmlformats.org/officeDocument/2006/relationships/slideLayout" Target="../slideLayouts/slideLayout90.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00.xml"/><Relationship Id="rId13" Type="http://schemas.openxmlformats.org/officeDocument/2006/relationships/image" Target="../media/image4.png"/><Relationship Id="rId3" Type="http://schemas.openxmlformats.org/officeDocument/2006/relationships/slideLayout" Target="../slideLayouts/slideLayout95.xml"/><Relationship Id="rId7" Type="http://schemas.openxmlformats.org/officeDocument/2006/relationships/slideLayout" Target="../slideLayouts/slideLayout99.xml"/><Relationship Id="rId12" Type="http://schemas.openxmlformats.org/officeDocument/2006/relationships/theme" Target="../theme/theme9.xml"/><Relationship Id="rId2" Type="http://schemas.openxmlformats.org/officeDocument/2006/relationships/slideLayout" Target="../slideLayouts/slideLayout94.xml"/><Relationship Id="rId1" Type="http://schemas.openxmlformats.org/officeDocument/2006/relationships/slideLayout" Target="../slideLayouts/slideLayout93.xml"/><Relationship Id="rId6" Type="http://schemas.openxmlformats.org/officeDocument/2006/relationships/slideLayout" Target="../slideLayouts/slideLayout98.xml"/><Relationship Id="rId11" Type="http://schemas.openxmlformats.org/officeDocument/2006/relationships/slideLayout" Target="../slideLayouts/slideLayout103.xml"/><Relationship Id="rId5" Type="http://schemas.openxmlformats.org/officeDocument/2006/relationships/slideLayout" Target="../slideLayouts/slideLayout97.xml"/><Relationship Id="rId10" Type="http://schemas.openxmlformats.org/officeDocument/2006/relationships/slideLayout" Target="../slideLayouts/slideLayout102.xml"/><Relationship Id="rId4" Type="http://schemas.openxmlformats.org/officeDocument/2006/relationships/slideLayout" Target="../slideLayouts/slideLayout96.xml"/><Relationship Id="rId9" Type="http://schemas.openxmlformats.org/officeDocument/2006/relationships/slideLayout" Target="../slideLayouts/slideLayout10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Rectangle 3"/>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28" name="Rectangle 4">
            <a:extLst>
              <a:ext uri="{FF2B5EF4-FFF2-40B4-BE49-F238E27FC236}">
                <a16:creationId xmlns:a16="http://schemas.microsoft.com/office/drawing/2014/main" id="{14C43FEF-03A7-40D5-AC1C-4AE3485378A7}"/>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eaLnBrk="1" hangingPunct="1">
              <a:defRPr sz="1400"/>
            </a:lvl1pPr>
          </a:lstStyle>
          <a:p>
            <a:pPr>
              <a:defRPr/>
            </a:pPr>
            <a:endParaRPr lang="en-US" altLang="zh-CN"/>
          </a:p>
        </p:txBody>
      </p:sp>
      <p:sp>
        <p:nvSpPr>
          <p:cNvPr id="1029" name="Rectangle 5">
            <a:extLst>
              <a:ext uri="{FF2B5EF4-FFF2-40B4-BE49-F238E27FC236}">
                <a16:creationId xmlns:a16="http://schemas.microsoft.com/office/drawing/2014/main" id="{2D07C92E-16D5-4B19-9798-A60BFD74217D}"/>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lvl1pPr>
          </a:lstStyle>
          <a:p>
            <a:pPr>
              <a:defRPr/>
            </a:pPr>
            <a:endParaRPr lang="en-US" altLang="zh-CN"/>
          </a:p>
        </p:txBody>
      </p:sp>
      <p:sp>
        <p:nvSpPr>
          <p:cNvPr id="1030" name="Rectangle 6">
            <a:extLst>
              <a:ext uri="{FF2B5EF4-FFF2-40B4-BE49-F238E27FC236}">
                <a16:creationId xmlns:a16="http://schemas.microsoft.com/office/drawing/2014/main" id="{BF28CC7A-9240-4425-A5E1-53289297468D}"/>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lvl1pPr>
          </a:lstStyle>
          <a:p>
            <a:pPr>
              <a:defRPr/>
            </a:pPr>
            <a:fld id="{FBAFFDE3-4490-42C4-8599-D6B7262FE4B0}"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sldLayoutIdLst>
    <p:sldLayoutId id="2147484461" r:id="rId1"/>
    <p:sldLayoutId id="2147484462" r:id="rId2"/>
    <p:sldLayoutId id="2147484463" r:id="rId3"/>
    <p:sldLayoutId id="2147484464" r:id="rId4"/>
    <p:sldLayoutId id="2147484465" r:id="rId5"/>
    <p:sldLayoutId id="2147484466" r:id="rId6"/>
    <p:sldLayoutId id="2147484467" r:id="rId7"/>
    <p:sldLayoutId id="2147484468" r:id="rId8"/>
    <p:sldLayoutId id="2147484469" r:id="rId9"/>
    <p:sldLayoutId id="2147484470" r:id="rId10"/>
    <p:sldLayoutId id="2147484471" r:id="rId11"/>
    <p:sldLayoutId id="2147484472" r:id="rId12"/>
    <p:sldLayoutId id="2147484473" r:id="rId13"/>
    <p:sldLayoutId id="2147484474" r:id="rId14"/>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0" name="Rectangle 6">
            <a:extLst>
              <a:ext uri="{FF2B5EF4-FFF2-40B4-BE49-F238E27FC236}">
                <a16:creationId xmlns:a16="http://schemas.microsoft.com/office/drawing/2014/main" id="{F1109A7A-B0EE-40D2-8B24-437B0B185B29}"/>
              </a:ext>
            </a:extLst>
          </p:cNvPr>
          <p:cNvSpPr>
            <a:spLocks noGrp="1" noChangeArrowheads="1"/>
          </p:cNvSpPr>
          <p:nvPr>
            <p:ph type="sldNum" sz="quarter" idx="4"/>
          </p:nvPr>
        </p:nvSpPr>
        <p:spPr bwMode="auto">
          <a:xfrm>
            <a:off x="6684963" y="6440488"/>
            <a:ext cx="2133600" cy="412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solidFill>
                  <a:schemeClr val="tx1"/>
                </a:solidFill>
                <a:latin typeface="+mn-lt"/>
                <a:ea typeface="+mn-ea"/>
              </a:defRPr>
            </a:lvl1pPr>
          </a:lstStyle>
          <a:p>
            <a:pPr>
              <a:defRPr/>
            </a:pPr>
            <a:fld id="{CA4CBAB6-A79E-4578-B7F8-7440B8530912}" type="slidenum">
              <a:rPr lang="en-US" altLang="zh-CN"/>
              <a:pPr>
                <a:defRPr/>
              </a:pPr>
              <a:t>‹#›</a:t>
            </a:fld>
            <a:endParaRPr lang="en-US" altLang="zh-CN"/>
          </a:p>
        </p:txBody>
      </p:sp>
      <p:grpSp>
        <p:nvGrpSpPr>
          <p:cNvPr id="10243" name="Group 17"/>
          <p:cNvGrpSpPr>
            <a:grpSpLocks/>
          </p:cNvGrpSpPr>
          <p:nvPr userDrawn="1"/>
        </p:nvGrpSpPr>
        <p:grpSpPr bwMode="auto">
          <a:xfrm>
            <a:off x="0" y="0"/>
            <a:ext cx="1042988" cy="6858000"/>
            <a:chOff x="0" y="0"/>
            <a:chExt cx="657" cy="4320"/>
          </a:xfrm>
        </p:grpSpPr>
        <p:pic>
          <p:nvPicPr>
            <p:cNvPr id="10247" name="Picture 18" descr="moban-2-3"/>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391"/>
              <a:ext cx="385" cy="39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8" name="Picture 19" descr="moban-1-11"/>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657" cy="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045" name="Oval 21">
            <a:extLst>
              <a:ext uri="{FF2B5EF4-FFF2-40B4-BE49-F238E27FC236}">
                <a16:creationId xmlns:a16="http://schemas.microsoft.com/office/drawing/2014/main" id="{424FA540-AA05-4150-95E6-1B062765A82F}"/>
              </a:ext>
            </a:extLst>
          </p:cNvPr>
          <p:cNvSpPr>
            <a:spLocks noChangeArrowheads="1"/>
          </p:cNvSpPr>
          <p:nvPr userDrawn="1"/>
        </p:nvSpPr>
        <p:spPr bwMode="auto">
          <a:xfrm>
            <a:off x="2763838" y="6324600"/>
            <a:ext cx="3824287" cy="71438"/>
          </a:xfrm>
          <a:prstGeom prst="ellipse">
            <a:avLst/>
          </a:prstGeom>
          <a:gradFill rotWithShape="1">
            <a:gsLst>
              <a:gs pos="0">
                <a:schemeClr val="bg1"/>
              </a:gs>
              <a:gs pos="50000">
                <a:srgbClr val="993366"/>
              </a:gs>
              <a:gs pos="100000">
                <a:schemeClr val="bg1"/>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defRPr/>
            </a:pPr>
            <a:endParaRPr lang="zh-CN" altLang="en-US" sz="7200">
              <a:solidFill>
                <a:schemeClr val="hlink"/>
              </a:solidFill>
              <a:latin typeface="黑体" panose="02010609060101010101" pitchFamily="49" charset="-122"/>
              <a:ea typeface="黑体" panose="02010609060101010101" pitchFamily="49" charset="-122"/>
            </a:endParaRPr>
          </a:p>
        </p:txBody>
      </p:sp>
      <p:sp>
        <p:nvSpPr>
          <p:cNvPr id="1029" name="Text Box 24">
            <a:hlinkClick r:id="rId15" action="ppaction://hlinksldjump"/>
            <a:extLst>
              <a:ext uri="{FF2B5EF4-FFF2-40B4-BE49-F238E27FC236}">
                <a16:creationId xmlns:a16="http://schemas.microsoft.com/office/drawing/2014/main" id="{B324CAE0-40DA-473A-87E2-85A368310136}"/>
              </a:ext>
            </a:extLst>
          </p:cNvPr>
          <p:cNvSpPr txBox="1">
            <a:spLocks noChangeArrowheads="1"/>
          </p:cNvSpPr>
          <p:nvPr userDrawn="1"/>
        </p:nvSpPr>
        <p:spPr bwMode="auto">
          <a:xfrm>
            <a:off x="-36513" y="87313"/>
            <a:ext cx="863601" cy="604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sz="7200">
                <a:solidFill>
                  <a:schemeClr val="hlink"/>
                </a:solidFill>
                <a:latin typeface="黑体" panose="02010609060101010101" pitchFamily="49" charset="-122"/>
                <a:ea typeface="黑体" panose="02010609060101010101" pitchFamily="49" charset="-122"/>
              </a:defRPr>
            </a:lvl1pPr>
            <a:lvl2pPr marL="742950" indent="-285750" algn="ctr">
              <a:defRPr sz="7200">
                <a:solidFill>
                  <a:schemeClr val="hlink"/>
                </a:solidFill>
                <a:latin typeface="黑体" panose="02010609060101010101" pitchFamily="49" charset="-122"/>
                <a:ea typeface="黑体" panose="02010609060101010101" pitchFamily="49" charset="-122"/>
              </a:defRPr>
            </a:lvl2pPr>
            <a:lvl3pPr marL="1143000" indent="-228600" algn="ctr">
              <a:defRPr sz="7200">
                <a:solidFill>
                  <a:schemeClr val="hlink"/>
                </a:solidFill>
                <a:latin typeface="黑体" panose="02010609060101010101" pitchFamily="49" charset="-122"/>
                <a:ea typeface="黑体" panose="02010609060101010101" pitchFamily="49" charset="-122"/>
              </a:defRPr>
            </a:lvl3pPr>
            <a:lvl4pPr marL="1600200" indent="-228600" algn="ctr">
              <a:defRPr sz="7200">
                <a:solidFill>
                  <a:schemeClr val="hlink"/>
                </a:solidFill>
                <a:latin typeface="黑体" panose="02010609060101010101" pitchFamily="49" charset="-122"/>
                <a:ea typeface="黑体" panose="02010609060101010101" pitchFamily="49" charset="-122"/>
              </a:defRPr>
            </a:lvl4pPr>
            <a:lvl5pPr marL="2057400" indent="-228600" algn="ctr">
              <a:defRPr sz="7200">
                <a:solidFill>
                  <a:schemeClr val="hlink"/>
                </a:solidFill>
                <a:latin typeface="黑体" panose="02010609060101010101" pitchFamily="49" charset="-122"/>
                <a:ea typeface="黑体" panose="02010609060101010101" pitchFamily="49" charset="-122"/>
              </a:defRPr>
            </a:lvl5pPr>
            <a:lvl6pPr marL="2514600" indent="-228600" algn="ctr" eaLnBrk="0" fontAlgn="base" hangingPunct="0">
              <a:spcBef>
                <a:spcPct val="0"/>
              </a:spcBef>
              <a:spcAft>
                <a:spcPct val="0"/>
              </a:spcAft>
              <a:defRPr sz="7200">
                <a:solidFill>
                  <a:schemeClr val="hlink"/>
                </a:solidFill>
                <a:latin typeface="黑体" panose="02010609060101010101" pitchFamily="49" charset="-122"/>
                <a:ea typeface="黑体" panose="02010609060101010101" pitchFamily="49" charset="-122"/>
              </a:defRPr>
            </a:lvl6pPr>
            <a:lvl7pPr marL="2971800" indent="-228600" algn="ctr" eaLnBrk="0" fontAlgn="base" hangingPunct="0">
              <a:spcBef>
                <a:spcPct val="0"/>
              </a:spcBef>
              <a:spcAft>
                <a:spcPct val="0"/>
              </a:spcAft>
              <a:defRPr sz="7200">
                <a:solidFill>
                  <a:schemeClr val="hlink"/>
                </a:solidFill>
                <a:latin typeface="黑体" panose="02010609060101010101" pitchFamily="49" charset="-122"/>
                <a:ea typeface="黑体" panose="02010609060101010101" pitchFamily="49" charset="-122"/>
              </a:defRPr>
            </a:lvl7pPr>
            <a:lvl8pPr marL="3429000" indent="-228600" algn="ctr" eaLnBrk="0" fontAlgn="base" hangingPunct="0">
              <a:spcBef>
                <a:spcPct val="0"/>
              </a:spcBef>
              <a:spcAft>
                <a:spcPct val="0"/>
              </a:spcAft>
              <a:defRPr sz="7200">
                <a:solidFill>
                  <a:schemeClr val="hlink"/>
                </a:solidFill>
                <a:latin typeface="黑体" panose="02010609060101010101" pitchFamily="49" charset="-122"/>
                <a:ea typeface="黑体" panose="02010609060101010101" pitchFamily="49" charset="-122"/>
              </a:defRPr>
            </a:lvl8pPr>
            <a:lvl9pPr marL="3886200" indent="-228600" algn="ctr" eaLnBrk="0" fontAlgn="base" hangingPunct="0">
              <a:spcBef>
                <a:spcPct val="0"/>
              </a:spcBef>
              <a:spcAft>
                <a:spcPct val="0"/>
              </a:spcAft>
              <a:defRPr sz="7200">
                <a:solidFill>
                  <a:schemeClr val="hlink"/>
                </a:solidFill>
                <a:latin typeface="黑体" panose="02010609060101010101" pitchFamily="49" charset="-122"/>
                <a:ea typeface="黑体" panose="02010609060101010101" pitchFamily="49" charset="-122"/>
              </a:defRPr>
            </a:lvl9pPr>
          </a:lstStyle>
          <a:p>
            <a:pPr eaLnBrk="1" hangingPunct="1">
              <a:lnSpc>
                <a:spcPct val="120000"/>
              </a:lnSpc>
              <a:defRPr/>
            </a:pPr>
            <a:r>
              <a:rPr lang="zh-CN" altLang="en-US" sz="1600" b="1">
                <a:solidFill>
                  <a:schemeClr val="bg1"/>
                </a:solidFill>
                <a:latin typeface="Arial" panose="020B0604020202020204" pitchFamily="34" charset="0"/>
                <a:ea typeface="楷体_GB2312" pitchFamily="49" charset="-122"/>
              </a:rPr>
              <a:t>物理学</a:t>
            </a:r>
          </a:p>
          <a:p>
            <a:pPr eaLnBrk="1" hangingPunct="1">
              <a:lnSpc>
                <a:spcPct val="120000"/>
              </a:lnSpc>
              <a:defRPr/>
            </a:pPr>
            <a:r>
              <a:rPr lang="zh-CN" altLang="en-US" sz="1200" b="1">
                <a:solidFill>
                  <a:schemeClr val="bg1"/>
                </a:solidFill>
                <a:latin typeface="Arial" panose="020B0604020202020204" pitchFamily="34" charset="0"/>
                <a:ea typeface="楷体_GB2312" pitchFamily="49" charset="-122"/>
              </a:rPr>
              <a:t> </a:t>
            </a:r>
          </a:p>
        </p:txBody>
      </p:sp>
      <p:pic>
        <p:nvPicPr>
          <p:cNvPr id="10246" name="Picture 27" descr="BOOK05">
            <a:hlinkClick r:id="" action="ppaction://hlinkshowjump?jump=nextslide"/>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8458200" y="5867400"/>
            <a:ext cx="5334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541" r:id="rId1"/>
    <p:sldLayoutId id="2147484542" r:id="rId2"/>
    <p:sldLayoutId id="2147484543" r:id="rId3"/>
    <p:sldLayoutId id="2147484544" r:id="rId4"/>
    <p:sldLayoutId id="2147484545" r:id="rId5"/>
    <p:sldLayoutId id="2147484546" r:id="rId6"/>
    <p:sldLayoutId id="2147484547" r:id="rId7"/>
    <p:sldLayoutId id="2147484548" r:id="rId8"/>
    <p:sldLayoutId id="2147484549" r:id="rId9"/>
    <p:sldLayoutId id="2147484550" r:id="rId10"/>
    <p:sldLayoutId id="2147484551" r:id="rId11"/>
  </p:sldLayoutIdLst>
  <p:hf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body" idx="1"/>
          </p:nvPr>
        </p:nvSpPr>
        <p:spPr bwMode="auto">
          <a:xfrm>
            <a:off x="685800" y="19050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099" name="Rectangle 3">
            <a:extLst>
              <a:ext uri="{FF2B5EF4-FFF2-40B4-BE49-F238E27FC236}">
                <a16:creationId xmlns:a16="http://schemas.microsoft.com/office/drawing/2014/main" id="{AB9E0C23-B25B-4B67-AF8A-5CE3EAF95FA8}"/>
              </a:ext>
            </a:extLst>
          </p:cNvPr>
          <p:cNvSpPr>
            <a:spLocks noGrp="1" noChangeArrowheads="1"/>
          </p:cNvSpPr>
          <p:nvPr>
            <p:ph type="dt" sz="half" idx="2"/>
          </p:nvPr>
        </p:nvSpPr>
        <p:spPr bwMode="auto">
          <a:xfrm>
            <a:off x="2209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l" eaLnBrk="1" hangingPunct="1">
              <a:defRPr kumimoji="1" sz="1400">
                <a:latin typeface="Times New Roman" panose="02020603050405020304" pitchFamily="18" charset="0"/>
              </a:defRPr>
            </a:lvl1pPr>
          </a:lstStyle>
          <a:p>
            <a:pPr>
              <a:defRPr/>
            </a:pPr>
            <a:endParaRPr lang="en-US" altLang="zh-CN"/>
          </a:p>
        </p:txBody>
      </p:sp>
      <p:sp>
        <p:nvSpPr>
          <p:cNvPr id="4100" name="Rectangle 4">
            <a:extLst>
              <a:ext uri="{FF2B5EF4-FFF2-40B4-BE49-F238E27FC236}">
                <a16:creationId xmlns:a16="http://schemas.microsoft.com/office/drawing/2014/main" id="{FC09C4A5-CBF9-46E2-9F85-7FACCF80D23F}"/>
              </a:ext>
            </a:extLst>
          </p:cNvPr>
          <p:cNvSpPr>
            <a:spLocks noGrp="1" noChangeArrowheads="1"/>
          </p:cNvSpPr>
          <p:nvPr>
            <p:ph type="ftr" sz="quarter" idx="3"/>
          </p:nvPr>
        </p:nvSpPr>
        <p:spPr bwMode="auto">
          <a:xfrm>
            <a:off x="4191000" y="64008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eaLnBrk="1" hangingPunct="1">
              <a:defRPr kumimoji="1" sz="1400">
                <a:latin typeface="Times New Roman" panose="02020603050405020304" pitchFamily="18" charset="0"/>
              </a:defRPr>
            </a:lvl1pPr>
          </a:lstStyle>
          <a:p>
            <a:pPr>
              <a:defRPr/>
            </a:pPr>
            <a:endParaRPr lang="en-US" altLang="zh-CN"/>
          </a:p>
        </p:txBody>
      </p:sp>
      <p:sp>
        <p:nvSpPr>
          <p:cNvPr id="4101" name="Rectangle 5">
            <a:extLst>
              <a:ext uri="{FF2B5EF4-FFF2-40B4-BE49-F238E27FC236}">
                <a16:creationId xmlns:a16="http://schemas.microsoft.com/office/drawing/2014/main" id="{2E8DE693-CABC-46D9-9F18-0C5755C5E309}"/>
              </a:ext>
            </a:extLst>
          </p:cNvPr>
          <p:cNvSpPr>
            <a:spLocks noGrp="1" noChangeArrowheads="1"/>
          </p:cNvSpPr>
          <p:nvPr>
            <p:ph type="sldNum" sz="quarter" idx="4"/>
          </p:nvPr>
        </p:nvSpPr>
        <p:spPr bwMode="auto">
          <a:xfrm>
            <a:off x="7162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eaLnBrk="1" hangingPunct="1">
              <a:defRPr kumimoji="1" sz="1400">
                <a:latin typeface="Times New Roman" panose="02020603050405020304" pitchFamily="18" charset="0"/>
              </a:defRPr>
            </a:lvl1pPr>
          </a:lstStyle>
          <a:p>
            <a:pPr>
              <a:defRPr/>
            </a:pPr>
            <a:fld id="{D567E689-AB87-44DB-87D7-7C3BC817807A}" type="slidenum">
              <a:rPr lang="en-US" altLang="zh-CN"/>
              <a:pPr>
                <a:defRPr/>
              </a:pPr>
              <a:t>‹#›</a:t>
            </a:fld>
            <a:endParaRPr lang="en-US" altLang="zh-CN"/>
          </a:p>
        </p:txBody>
      </p:sp>
      <p:sp>
        <p:nvSpPr>
          <p:cNvPr id="2054" name="Rectangle 6"/>
          <p:cNvSpPr>
            <a:spLocks noGrp="1" noChangeArrowheads="1"/>
          </p:cNvSpPr>
          <p:nvPr>
            <p:ph type="title"/>
          </p:nvPr>
        </p:nvSpPr>
        <p:spPr bwMode="auto">
          <a:xfrm>
            <a:off x="685800" y="228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b" anchorCtr="0" compatLnSpc="1">
            <a:prstTxWarp prst="textNoShape">
              <a:avLst/>
            </a:prstTxWarp>
          </a:bodyPr>
          <a:lstStyle/>
          <a:p>
            <a:pPr lvl="0"/>
            <a:r>
              <a:rPr lang="zh-CN" altLang="en-US"/>
              <a:t>单击此处编辑母版标题样式</a:t>
            </a:r>
          </a:p>
        </p:txBody>
      </p:sp>
    </p:spTree>
  </p:cSld>
  <p:clrMap bg1="dk2" tx1="lt1" bg2="dk1" tx2="lt2" accent1="accent1" accent2="accent2" accent3="accent3" accent4="accent4" accent5="accent5" accent6="accent6" hlink="hlink" folHlink="folHlink"/>
  <p:sldLayoutIdLst>
    <p:sldLayoutId id="2147484552" r:id="rId1"/>
    <p:sldLayoutId id="2147484553" r:id="rId2"/>
    <p:sldLayoutId id="2147484554" r:id="rId3"/>
    <p:sldLayoutId id="2147484555" r:id="rId4"/>
    <p:sldLayoutId id="2147484556" r:id="rId5"/>
    <p:sldLayoutId id="2147484557" r:id="rId6"/>
    <p:sldLayoutId id="2147484558" r:id="rId7"/>
    <p:sldLayoutId id="2147484559" r:id="rId8"/>
    <p:sldLayoutId id="2147484560" r:id="rId9"/>
    <p:sldLayoutId id="2147484561" r:id="rId10"/>
    <p:sldLayoutId id="2147484562" r:id="rId11"/>
    <p:sldLayoutId id="2147484563" r:id="rId12"/>
  </p:sldLayoutIdLst>
  <p:transition/>
  <p:txStyles>
    <p:titleStyle>
      <a:lvl1pPr algn="l" rtl="0" eaLnBrk="0" fontAlgn="base" hangingPunct="0">
        <a:spcBef>
          <a:spcPct val="0"/>
        </a:spcBef>
        <a:spcAft>
          <a:spcPct val="0"/>
        </a:spcAft>
        <a:defRPr kumimoji="1" sz="4400" b="1" kern="1200">
          <a:solidFill>
            <a:schemeClr val="tx2"/>
          </a:solidFill>
          <a:latin typeface="+mj-lt"/>
          <a:ea typeface="+mj-ea"/>
          <a:cs typeface="+mj-cs"/>
        </a:defRPr>
      </a:lvl1pPr>
      <a:lvl2pPr algn="l" rtl="0" eaLnBrk="0" fontAlgn="base" hangingPunct="0">
        <a:spcBef>
          <a:spcPct val="0"/>
        </a:spcBef>
        <a:spcAft>
          <a:spcPct val="0"/>
        </a:spcAft>
        <a:defRPr kumimoji="1" sz="4400" b="1">
          <a:solidFill>
            <a:schemeClr val="tx2"/>
          </a:solidFill>
          <a:latin typeface="Arial" panose="020B0604020202020204" pitchFamily="34" charset="0"/>
          <a:ea typeface="宋体" panose="02010600030101010101" pitchFamily="2" charset="-122"/>
        </a:defRPr>
      </a:lvl2pPr>
      <a:lvl3pPr algn="l" rtl="0" eaLnBrk="0" fontAlgn="base" hangingPunct="0">
        <a:spcBef>
          <a:spcPct val="0"/>
        </a:spcBef>
        <a:spcAft>
          <a:spcPct val="0"/>
        </a:spcAft>
        <a:defRPr kumimoji="1" sz="4400" b="1">
          <a:solidFill>
            <a:schemeClr val="tx2"/>
          </a:solidFill>
          <a:latin typeface="Arial" panose="020B0604020202020204" pitchFamily="34" charset="0"/>
          <a:ea typeface="宋体" panose="02010600030101010101" pitchFamily="2" charset="-122"/>
        </a:defRPr>
      </a:lvl3pPr>
      <a:lvl4pPr algn="l" rtl="0" eaLnBrk="0" fontAlgn="base" hangingPunct="0">
        <a:spcBef>
          <a:spcPct val="0"/>
        </a:spcBef>
        <a:spcAft>
          <a:spcPct val="0"/>
        </a:spcAft>
        <a:defRPr kumimoji="1" sz="4400" b="1">
          <a:solidFill>
            <a:schemeClr val="tx2"/>
          </a:solidFill>
          <a:latin typeface="Arial" panose="020B0604020202020204" pitchFamily="34" charset="0"/>
          <a:ea typeface="宋体" panose="02010600030101010101" pitchFamily="2" charset="-122"/>
        </a:defRPr>
      </a:lvl4pPr>
      <a:lvl5pPr algn="l" rtl="0" eaLnBrk="0" fontAlgn="base" hangingPunct="0">
        <a:spcBef>
          <a:spcPct val="0"/>
        </a:spcBef>
        <a:spcAft>
          <a:spcPct val="0"/>
        </a:spcAft>
        <a:defRPr kumimoji="1" sz="4400" b="1">
          <a:solidFill>
            <a:schemeClr val="tx2"/>
          </a:solidFill>
          <a:latin typeface="Arial" panose="020B0604020202020204" pitchFamily="34" charset="0"/>
          <a:ea typeface="宋体" panose="02010600030101010101" pitchFamily="2" charset="-122"/>
        </a:defRPr>
      </a:lvl5pPr>
      <a:lvl6pPr marL="457200" algn="l" rtl="0" fontAlgn="base">
        <a:spcBef>
          <a:spcPct val="0"/>
        </a:spcBef>
        <a:spcAft>
          <a:spcPct val="0"/>
        </a:spcAft>
        <a:defRPr kumimoji="1" sz="4400" b="1">
          <a:solidFill>
            <a:schemeClr val="tx2"/>
          </a:solidFill>
          <a:latin typeface="Arial" panose="020B0604020202020204" pitchFamily="34" charset="0"/>
          <a:ea typeface="宋体" panose="02010600030101010101" pitchFamily="2" charset="-122"/>
        </a:defRPr>
      </a:lvl6pPr>
      <a:lvl7pPr marL="914400" algn="l" rtl="0" fontAlgn="base">
        <a:spcBef>
          <a:spcPct val="0"/>
        </a:spcBef>
        <a:spcAft>
          <a:spcPct val="0"/>
        </a:spcAft>
        <a:defRPr kumimoji="1" sz="4400" b="1">
          <a:solidFill>
            <a:schemeClr val="tx2"/>
          </a:solidFill>
          <a:latin typeface="Arial" panose="020B0604020202020204" pitchFamily="34" charset="0"/>
          <a:ea typeface="宋体" panose="02010600030101010101" pitchFamily="2" charset="-122"/>
        </a:defRPr>
      </a:lvl7pPr>
      <a:lvl8pPr marL="1371600" algn="l" rtl="0" fontAlgn="base">
        <a:spcBef>
          <a:spcPct val="0"/>
        </a:spcBef>
        <a:spcAft>
          <a:spcPct val="0"/>
        </a:spcAft>
        <a:defRPr kumimoji="1" sz="4400" b="1">
          <a:solidFill>
            <a:schemeClr val="tx2"/>
          </a:solidFill>
          <a:latin typeface="Arial" panose="020B0604020202020204" pitchFamily="34" charset="0"/>
          <a:ea typeface="宋体" panose="02010600030101010101" pitchFamily="2" charset="-122"/>
        </a:defRPr>
      </a:lvl8pPr>
      <a:lvl9pPr marL="1828800" algn="l" rtl="0" fontAlgn="base">
        <a:spcBef>
          <a:spcPct val="0"/>
        </a:spcBef>
        <a:spcAft>
          <a:spcPct val="0"/>
        </a:spcAft>
        <a:defRPr kumimoji="1" sz="4400" b="1">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lr>
          <a:schemeClr val="accent2"/>
        </a:buClr>
        <a:buSzPct val="80000"/>
        <a:buFont typeface="Wingdings" panose="05000000000000000000" pitchFamily="2" charset="2"/>
        <a:buChar char="l"/>
        <a:defRPr kumimoji="1" sz="2800" b="1"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2"/>
        </a:buClr>
        <a:buSzPct val="75000"/>
        <a:buFont typeface="Wingdings" panose="05000000000000000000" pitchFamily="2" charset="2"/>
        <a:buChar char="l"/>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2"/>
        </a:buClr>
        <a:buSzPct val="70000"/>
        <a:buFont typeface="Wingdings" panose="05000000000000000000" pitchFamily="2" charset="2"/>
        <a:buChar char="l"/>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bwMode="auto">
      <p:bgPr>
        <a:gradFill rotWithShape="0">
          <a:gsLst>
            <a:gs pos="0">
              <a:srgbClr val="003380"/>
            </a:gs>
            <a:gs pos="50000">
              <a:srgbClr val="0066FF"/>
            </a:gs>
            <a:gs pos="100000">
              <a:srgbClr val="003380"/>
            </a:gs>
          </a:gsLst>
          <a:lin ang="5400000" scaled="1"/>
        </a:gra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3075" name="Rectangle 3"/>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28" name="Rectangle 4">
            <a:extLst>
              <a:ext uri="{FF2B5EF4-FFF2-40B4-BE49-F238E27FC236}">
                <a16:creationId xmlns:a16="http://schemas.microsoft.com/office/drawing/2014/main" id="{C6155663-4FD2-49AF-B132-FDA331958162}"/>
              </a:ext>
            </a:extLst>
          </p:cNvPr>
          <p:cNvSpPr>
            <a:spLocks noGrp="1" noChangeArrowheads="1"/>
          </p:cNvSpPr>
          <p:nvPr>
            <p:ph type="dt" sz="half" idx="2"/>
          </p:nvPr>
        </p:nvSpPr>
        <p:spPr bwMode="auto">
          <a:xfrm>
            <a:off x="685800" y="6248400"/>
            <a:ext cx="1905000" cy="457200"/>
          </a:xfrm>
          <a:prstGeom prst="rect">
            <a:avLst/>
          </a:prstGeom>
          <a:noFill/>
          <a:ln>
            <a:noFill/>
          </a:ln>
          <a:effectLst/>
        </p:spPr>
        <p:txBody>
          <a:bodyPr vert="horz" wrap="square" lIns="91440" tIns="45720" rIns="91440" bIns="45720" numCol="1" anchor="t" anchorCtr="0" compatLnSpc="1">
            <a:prstTxWarp prst="textNoShape">
              <a:avLst/>
            </a:prstTxWarp>
          </a:bodyPr>
          <a:lstStyle>
            <a:lvl1pPr algn="l" eaLnBrk="1" hangingPunct="1">
              <a:buFont typeface="Arial" panose="020B0604020202020204" pitchFamily="34" charset="0"/>
              <a:buNone/>
              <a:defRPr sz="1400"/>
            </a:lvl1pPr>
          </a:lstStyle>
          <a:p>
            <a:pPr>
              <a:defRPr/>
            </a:pPr>
            <a:endParaRPr lang="zh-CN" altLang="zh-CN"/>
          </a:p>
        </p:txBody>
      </p:sp>
      <p:sp>
        <p:nvSpPr>
          <p:cNvPr id="1029" name="Rectangle 5">
            <a:extLst>
              <a:ext uri="{FF2B5EF4-FFF2-40B4-BE49-F238E27FC236}">
                <a16:creationId xmlns:a16="http://schemas.microsoft.com/office/drawing/2014/main" id="{5E933FD0-2884-426A-AD35-334F03FFB996}"/>
              </a:ext>
            </a:extLst>
          </p:cNvPr>
          <p:cNvSpPr>
            <a:spLocks noGrp="1" noChangeArrowheads="1"/>
          </p:cNvSpPr>
          <p:nvPr>
            <p:ph type="ftr" sz="quarter" idx="3"/>
          </p:nvPr>
        </p:nvSpPr>
        <p:spPr bwMode="auto">
          <a:xfrm>
            <a:off x="3124200" y="6248400"/>
            <a:ext cx="2895600" cy="457200"/>
          </a:xfrm>
          <a:prstGeom prst="rect">
            <a:avLst/>
          </a:prstGeom>
          <a:noFill/>
          <a:ln>
            <a:noFill/>
          </a:ln>
          <a:effectLst/>
        </p:spPr>
        <p:txBody>
          <a:bodyPr vert="horz" wrap="square" lIns="91440" tIns="45720" rIns="91440" bIns="45720" numCol="1" anchor="t" anchorCtr="0" compatLnSpc="1">
            <a:prstTxWarp prst="textNoShape">
              <a:avLst/>
            </a:prstTxWarp>
          </a:bodyPr>
          <a:lstStyle>
            <a:lvl1pPr algn="ctr" eaLnBrk="1" hangingPunct="1">
              <a:buFont typeface="Arial" panose="020B0604020202020204" pitchFamily="34" charset="0"/>
              <a:buNone/>
              <a:defRPr sz="1400"/>
            </a:lvl1pPr>
          </a:lstStyle>
          <a:p>
            <a:pPr>
              <a:defRPr/>
            </a:pPr>
            <a:endParaRPr lang="zh-CN" altLang="zh-CN"/>
          </a:p>
        </p:txBody>
      </p:sp>
      <p:sp>
        <p:nvSpPr>
          <p:cNvPr id="1030" name="Rectangle 6">
            <a:extLst>
              <a:ext uri="{FF2B5EF4-FFF2-40B4-BE49-F238E27FC236}">
                <a16:creationId xmlns:a16="http://schemas.microsoft.com/office/drawing/2014/main" id="{9184D4BF-CDA6-4D0B-ABEE-68228E4B034D}"/>
              </a:ext>
            </a:extLst>
          </p:cNvPr>
          <p:cNvSpPr>
            <a:spLocks noGrp="1" noChangeArrowheads="1"/>
          </p:cNvSpPr>
          <p:nvPr>
            <p:ph type="sldNum" sz="quarter" idx="4"/>
          </p:nvPr>
        </p:nvSpPr>
        <p:spPr bwMode="auto">
          <a:xfrm>
            <a:off x="6553200" y="6248400"/>
            <a:ext cx="1905000" cy="457200"/>
          </a:xfrm>
          <a:prstGeom prst="rect">
            <a:avLst/>
          </a:prstGeom>
          <a:noFill/>
          <a:ln>
            <a:noFill/>
          </a:ln>
          <a:effectLst/>
        </p:spPr>
        <p:txBody>
          <a:bodyPr vert="horz" wrap="square" lIns="91440" tIns="45720" rIns="91440" bIns="45720" numCol="1" anchor="t" anchorCtr="0" compatLnSpc="1">
            <a:prstTxWarp prst="textNoShape">
              <a:avLst/>
            </a:prstTxWarp>
          </a:bodyPr>
          <a:lstStyle>
            <a:lvl1pPr algn="r" eaLnBrk="1" hangingPunct="1">
              <a:buFont typeface="Arial" panose="020B0604020202020204" pitchFamily="34" charset="0"/>
              <a:buNone/>
              <a:defRPr sz="1400"/>
            </a:lvl1pPr>
          </a:lstStyle>
          <a:p>
            <a:pPr>
              <a:defRPr/>
            </a:pPr>
            <a:fld id="{C70AA11A-F13E-41E1-A961-0D97AD4C205F}" type="slidenum">
              <a:rPr lang="zh-CN" altLang="zh-CN"/>
              <a:pPr>
                <a:defRPr/>
              </a:pPr>
              <a:t>‹#›</a:t>
            </a:fld>
            <a:endParaRPr lang="zh-CN" altLang="zh-CN"/>
          </a:p>
        </p:txBody>
      </p:sp>
    </p:spTree>
  </p:cSld>
  <p:clrMap bg1="lt1" tx1="dk1" bg2="lt2" tx2="dk2" accent1="accent1" accent2="accent2" accent3="accent3" accent4="accent4" accent5="accent5" accent6="accent6" hlink="hlink" folHlink="folHlink"/>
  <p:sldLayoutIdLst>
    <p:sldLayoutId id="2147484475" r:id="rId1"/>
    <p:sldLayoutId id="2147484476" r:id="rId2"/>
    <p:sldLayoutId id="2147484477" r:id="rId3"/>
    <p:sldLayoutId id="2147484478" r:id="rId4"/>
    <p:sldLayoutId id="2147484479" r:id="rId5"/>
    <p:sldLayoutId id="2147484480" r:id="rId6"/>
    <p:sldLayoutId id="2147484481" r:id="rId7"/>
    <p:sldLayoutId id="2147484482" r:id="rId8"/>
    <p:sldLayoutId id="2147484483" r:id="rId9"/>
    <p:sldLayoutId id="2147484484" r:id="rId10"/>
    <p:sldLayoutId id="2147484485" r:id="rId11"/>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Times New Roman" panose="02020603050405020304" pitchFamily="18"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Times New Roman" panose="02020603050405020304" pitchFamily="18"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Times New Roman" panose="02020603050405020304" pitchFamily="18" charset="0"/>
          <a:ea typeface="宋体" panose="02010600030101010101" pitchFamily="2" charset="-122"/>
        </a:defRPr>
      </a:lvl5pPr>
      <a:lvl6pPr marL="457200" algn="ctr" rtl="0" fontAlgn="base">
        <a:spcBef>
          <a:spcPct val="0"/>
        </a:spcBef>
        <a:spcAft>
          <a:spcPct val="0"/>
        </a:spcAft>
        <a:defRPr sz="4400">
          <a:solidFill>
            <a:schemeClr val="tx2"/>
          </a:solidFill>
          <a:latin typeface="Times New Roman" panose="02020603050405020304" pitchFamily="18" charset="0"/>
          <a:ea typeface="宋体" panose="02010600030101010101" pitchFamily="2" charset="-122"/>
        </a:defRPr>
      </a:lvl6pPr>
      <a:lvl7pPr marL="914400" algn="ctr" rtl="0" fontAlgn="base">
        <a:spcBef>
          <a:spcPct val="0"/>
        </a:spcBef>
        <a:spcAft>
          <a:spcPct val="0"/>
        </a:spcAft>
        <a:defRPr sz="4400">
          <a:solidFill>
            <a:schemeClr val="tx2"/>
          </a:solidFill>
          <a:latin typeface="Times New Roman" panose="02020603050405020304" pitchFamily="18" charset="0"/>
          <a:ea typeface="宋体" panose="02010600030101010101" pitchFamily="2" charset="-122"/>
        </a:defRPr>
      </a:lvl7pPr>
      <a:lvl8pPr marL="1371600" algn="ctr" rtl="0" fontAlgn="base">
        <a:spcBef>
          <a:spcPct val="0"/>
        </a:spcBef>
        <a:spcAft>
          <a:spcPct val="0"/>
        </a:spcAft>
        <a:defRPr sz="4400">
          <a:solidFill>
            <a:schemeClr val="tx2"/>
          </a:solidFill>
          <a:latin typeface="Times New Roman" panose="02020603050405020304" pitchFamily="18" charset="0"/>
          <a:ea typeface="宋体" panose="02010600030101010101" pitchFamily="2" charset="-122"/>
        </a:defRPr>
      </a:lvl8pPr>
      <a:lvl9pPr marL="1828800" algn="ctr" rtl="0" fontAlgn="base">
        <a:spcBef>
          <a:spcPct val="0"/>
        </a:spcBef>
        <a:spcAft>
          <a:spcPct val="0"/>
        </a:spcAft>
        <a:defRPr sz="4400">
          <a:solidFill>
            <a:schemeClr val="tx2"/>
          </a:solidFill>
          <a:latin typeface="Times New Roman" panose="02020603050405020304" pitchFamily="18" charset="0"/>
          <a:ea typeface="宋体" panose="02010600030101010101" pitchFamily="2" charset="-122"/>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日期占位符 3">
            <a:extLst>
              <a:ext uri="{FF2B5EF4-FFF2-40B4-BE49-F238E27FC236}">
                <a16:creationId xmlns:a16="http://schemas.microsoft.com/office/drawing/2014/main" id="{9894E5A0-77DF-41BB-9110-9A132A140C59}"/>
              </a:ext>
            </a:extLst>
          </p:cNvPr>
          <p:cNvSpPr txBox="1">
            <a:spLocks noChangeArrowheads="1"/>
          </p:cNvSpPr>
          <p:nvPr userDrawn="1"/>
        </p:nvSpPr>
        <p:spPr bwMode="auto">
          <a:xfrm>
            <a:off x="457200" y="6356350"/>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defRPr/>
            </a:pPr>
            <a:fld id="{DA83682D-765A-42DE-AE38-6F37C2413196}" type="datetime1">
              <a:rPr lang="zh-CN" altLang="en-US" sz="1200" smtClean="0">
                <a:solidFill>
                  <a:srgbClr val="898989"/>
                </a:solidFill>
                <a:latin typeface="Calibri" panose="020F0502020204030204" pitchFamily="34" charset="0"/>
              </a:rPr>
              <a:pPr algn="l" eaLnBrk="1" hangingPunct="1">
                <a:defRPr/>
              </a:pPr>
              <a:t>2023/10/7</a:t>
            </a:fld>
            <a:endParaRPr lang="zh-CN" altLang="en-US" sz="1200">
              <a:solidFill>
                <a:srgbClr val="898989"/>
              </a:solidFill>
              <a:latin typeface="Calibri" panose="020F0502020204030204" pitchFamily="34" charset="0"/>
            </a:endParaRPr>
          </a:p>
        </p:txBody>
      </p:sp>
      <p:sp>
        <p:nvSpPr>
          <p:cNvPr id="8" name="灯片编号占位符 5">
            <a:extLst>
              <a:ext uri="{FF2B5EF4-FFF2-40B4-BE49-F238E27FC236}">
                <a16:creationId xmlns:a16="http://schemas.microsoft.com/office/drawing/2014/main" id="{84BAE6EC-4EDD-4371-BB73-14794409D501}"/>
              </a:ext>
            </a:extLst>
          </p:cNvPr>
          <p:cNvSpPr txBox="1">
            <a:spLocks/>
          </p:cNvSpPr>
          <p:nvPr userDrawn="1"/>
        </p:nvSpPr>
        <p:spPr>
          <a:xfrm>
            <a:off x="6553200" y="6356350"/>
            <a:ext cx="2133600" cy="365125"/>
          </a:xfrm>
          <a:prstGeom prst="rect">
            <a:avLst/>
          </a:prstGeom>
        </p:spPr>
        <p:txBody>
          <a:bodyPr anchor="ctr"/>
          <a:lstStyle>
            <a:lvl1pPr algn="l">
              <a:defRPr>
                <a:solidFill>
                  <a:schemeClr val="tx1"/>
                </a:solidFill>
                <a:latin typeface="Arial" panose="020B0604020202020204" pitchFamily="34" charset="0"/>
                <a:ea typeface="宋体" panose="02010600030101010101" pitchFamily="2" charset="-122"/>
              </a:defRPr>
            </a:lvl1pPr>
            <a:lvl2pPr marL="742950" indent="-285750" algn="l">
              <a:defRPr>
                <a:solidFill>
                  <a:schemeClr val="tx1"/>
                </a:solidFill>
                <a:latin typeface="Arial" panose="020B0604020202020204" pitchFamily="34" charset="0"/>
                <a:ea typeface="宋体" panose="02010600030101010101" pitchFamily="2" charset="-122"/>
              </a:defRPr>
            </a:lvl2pPr>
            <a:lvl3pPr marL="1143000" indent="-228600" algn="l">
              <a:defRPr>
                <a:solidFill>
                  <a:schemeClr val="tx1"/>
                </a:solidFill>
                <a:latin typeface="Arial" panose="020B0604020202020204" pitchFamily="34" charset="0"/>
                <a:ea typeface="宋体" panose="02010600030101010101" pitchFamily="2" charset="-122"/>
              </a:defRPr>
            </a:lvl3pPr>
            <a:lvl4pPr marL="1600200" indent="-228600" algn="l">
              <a:defRPr>
                <a:solidFill>
                  <a:schemeClr val="tx1"/>
                </a:solidFill>
                <a:latin typeface="Arial" panose="020B0604020202020204" pitchFamily="34" charset="0"/>
                <a:ea typeface="宋体" panose="02010600030101010101" pitchFamily="2" charset="-122"/>
              </a:defRPr>
            </a:lvl4pPr>
            <a:lvl5pPr marL="2057400" indent="-228600" algn="l">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defRPr/>
            </a:pPr>
            <a:fld id="{A820D211-460E-4A5B-96AA-0B08863E4F84}" type="slidenum">
              <a:rPr lang="en-US" altLang="zh-CN" sz="1200" smtClean="0">
                <a:solidFill>
                  <a:srgbClr val="898989"/>
                </a:solidFill>
                <a:latin typeface="Calibri" panose="020F0502020204030204" pitchFamily="34" charset="0"/>
              </a:rPr>
              <a:pPr algn="r" eaLnBrk="1" hangingPunct="1">
                <a:defRPr/>
              </a:pPr>
              <a:t>‹#›</a:t>
            </a:fld>
            <a:endParaRPr lang="en-US" altLang="zh-CN" sz="1200">
              <a:solidFill>
                <a:srgbClr val="898989"/>
              </a:solidFill>
              <a:latin typeface="Calibri" panose="020F0502020204030204" pitchFamily="34" charset="0"/>
            </a:endParaRPr>
          </a:p>
        </p:txBody>
      </p:sp>
      <p:sp>
        <p:nvSpPr>
          <p:cNvPr id="9" name="矩形 6">
            <a:extLst>
              <a:ext uri="{FF2B5EF4-FFF2-40B4-BE49-F238E27FC236}">
                <a16:creationId xmlns:a16="http://schemas.microsoft.com/office/drawing/2014/main" id="{CBCFCE66-E9ED-47EA-A3F8-94A4703560D0}"/>
              </a:ext>
            </a:extLst>
          </p:cNvPr>
          <p:cNvSpPr/>
          <p:nvPr userDrawn="1"/>
        </p:nvSpPr>
        <p:spPr>
          <a:xfrm>
            <a:off x="0" y="6357938"/>
            <a:ext cx="9144000" cy="500062"/>
          </a:xfrm>
          <a:prstGeom prst="rect">
            <a:avLst/>
          </a:prstGeom>
        </p:spPr>
        <p:style>
          <a:lnRef idx="0">
            <a:schemeClr val="accent1"/>
          </a:lnRef>
          <a:fillRef idx="3">
            <a:schemeClr val="accent1"/>
          </a:fillRef>
          <a:effectRef idx="3">
            <a:schemeClr val="accent1"/>
          </a:effectRef>
          <a:fontRef idx="minor">
            <a:schemeClr val="lt1"/>
          </a:fontRef>
        </p:style>
        <p:txBody>
          <a:bodyPr anchor="ctr"/>
          <a:lstStyle/>
          <a:p>
            <a:pPr algn="ctr" eaLnBrk="1" fontAlgn="auto" hangingPunct="1">
              <a:spcBef>
                <a:spcPts val="0"/>
              </a:spcBef>
              <a:spcAft>
                <a:spcPts val="0"/>
              </a:spcAft>
              <a:defRPr/>
            </a:pPr>
            <a:r>
              <a:rPr lang="en-US" altLang="zh-CN" dirty="0"/>
              <a:t>6.3 </a:t>
            </a:r>
            <a:r>
              <a:rPr lang="zh-CN" altLang="en-US" dirty="0"/>
              <a:t>静电场中的电介质</a:t>
            </a:r>
            <a:endParaRPr lang="zh-CN" altLang="en-US" dirty="0">
              <a:solidFill>
                <a:schemeClr val="bg1"/>
              </a:solidFill>
              <a:latin typeface="隶书" pitchFamily="49" charset="-122"/>
              <a:ea typeface="隶书" pitchFamily="49" charset="-122"/>
            </a:endParaRPr>
          </a:p>
        </p:txBody>
      </p:sp>
      <p:sp>
        <p:nvSpPr>
          <p:cNvPr id="10" name="动作按钮: 后退或前一项 7">
            <a:hlinkClick r:id="" action="ppaction://hlinkshowjump?jump=previousslide" highlightClick="1"/>
            <a:extLst>
              <a:ext uri="{FF2B5EF4-FFF2-40B4-BE49-F238E27FC236}">
                <a16:creationId xmlns:a16="http://schemas.microsoft.com/office/drawing/2014/main" id="{5286918A-CDA2-4C6C-9690-EAEC02E756A4}"/>
              </a:ext>
            </a:extLst>
          </p:cNvPr>
          <p:cNvSpPr/>
          <p:nvPr userDrawn="1"/>
        </p:nvSpPr>
        <p:spPr>
          <a:xfrm>
            <a:off x="7715250" y="6429375"/>
            <a:ext cx="642938" cy="385763"/>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1" name="动作按钮: 前进或下一项 8">
            <a:hlinkClick r:id="" action="ppaction://hlinkshowjump?jump=nextslide" highlightClick="1"/>
            <a:extLst>
              <a:ext uri="{FF2B5EF4-FFF2-40B4-BE49-F238E27FC236}">
                <a16:creationId xmlns:a16="http://schemas.microsoft.com/office/drawing/2014/main" id="{BB8A8366-FC85-4BB2-8DC9-8CD8E8B9F06E}"/>
              </a:ext>
            </a:extLst>
          </p:cNvPr>
          <p:cNvSpPr/>
          <p:nvPr userDrawn="1"/>
        </p:nvSpPr>
        <p:spPr>
          <a:xfrm>
            <a:off x="8358188" y="6429375"/>
            <a:ext cx="642937" cy="385763"/>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103" name="标题占位符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4104" name="文本占位符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2" name="日期占位符 1">
            <a:extLst>
              <a:ext uri="{FF2B5EF4-FFF2-40B4-BE49-F238E27FC236}">
                <a16:creationId xmlns:a16="http://schemas.microsoft.com/office/drawing/2014/main" id="{866E7DF3-D8D8-4F04-BA79-E94E47C0F904}"/>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a:defRPr/>
            </a:pPr>
            <a:endParaRPr lang="zh-CN" altLang="en-US"/>
          </a:p>
        </p:txBody>
      </p:sp>
      <p:sp>
        <p:nvSpPr>
          <p:cNvPr id="13" name="页脚占位符 2">
            <a:extLst>
              <a:ext uri="{FF2B5EF4-FFF2-40B4-BE49-F238E27FC236}">
                <a16:creationId xmlns:a16="http://schemas.microsoft.com/office/drawing/2014/main" id="{7A2163F5-FEF8-4B4F-9886-EC381DD04C4F}"/>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a:defRPr/>
            </a:pPr>
            <a:endParaRPr lang="zh-CN" altLang="en-US"/>
          </a:p>
        </p:txBody>
      </p:sp>
      <p:sp>
        <p:nvSpPr>
          <p:cNvPr id="14" name="灯片编号占位符 3">
            <a:extLst>
              <a:ext uri="{FF2B5EF4-FFF2-40B4-BE49-F238E27FC236}">
                <a16:creationId xmlns:a16="http://schemas.microsoft.com/office/drawing/2014/main" id="{8A2E6472-11DF-410F-8D0C-84D08B142368}"/>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a:solidFill>
                  <a:srgbClr val="898989"/>
                </a:solidFill>
                <a:latin typeface="+mn-lt"/>
              </a:defRPr>
            </a:lvl1pPr>
          </a:lstStyle>
          <a:p>
            <a:pPr>
              <a:defRPr/>
            </a:pPr>
            <a:fld id="{0AFA8D1F-5341-4EB3-BFBC-84F2363C35DF}"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sldLayoutIdLst>
    <p:sldLayoutId id="2147484486" r:id="rId1"/>
    <p:sldLayoutId id="2147484487" r:id="rId2"/>
    <p:sldLayoutId id="2147484488" r:id="rId3"/>
    <p:sldLayoutId id="2147484489" r:id="rId4"/>
    <p:sldLayoutId id="2147484490" r:id="rId5"/>
    <p:sldLayoutId id="2147484491" r:id="rId6"/>
    <p:sldLayoutId id="2147484492" r:id="rId7"/>
    <p:sldLayoutId id="2147484493" r:id="rId8"/>
    <p:sldLayoutId id="2147484494" r:id="rId9"/>
    <p:sldLayoutId id="2147484495" r:id="rId10"/>
    <p:sldLayoutId id="2147484496" r:id="rId11"/>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2pPr>
      <a:lvl3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3pPr>
      <a:lvl4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4pPr>
      <a:lvl5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5pPr>
      <a:lvl6pPr marL="4572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6pPr>
      <a:lvl7pPr marL="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7pPr>
      <a:lvl8pPr marL="13716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8pPr>
      <a:lvl9pPr marL="18288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body" idx="1"/>
          </p:nvPr>
        </p:nvSpPr>
        <p:spPr bwMode="auto">
          <a:xfrm>
            <a:off x="685800" y="19050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264195" name="Rectangle 3">
            <a:extLst>
              <a:ext uri="{FF2B5EF4-FFF2-40B4-BE49-F238E27FC236}">
                <a16:creationId xmlns:a16="http://schemas.microsoft.com/office/drawing/2014/main" id="{3643FFC5-FA4D-4A0F-933C-0750F36951D3}"/>
              </a:ext>
            </a:extLst>
          </p:cNvPr>
          <p:cNvSpPr>
            <a:spLocks noGrp="1" noChangeArrowheads="1"/>
          </p:cNvSpPr>
          <p:nvPr>
            <p:ph type="dt" sz="half" idx="2"/>
          </p:nvPr>
        </p:nvSpPr>
        <p:spPr bwMode="auto">
          <a:xfrm>
            <a:off x="2209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l" eaLnBrk="1" hangingPunct="1">
              <a:defRPr kumimoji="1" sz="1400">
                <a:latin typeface="Times New Roman" panose="02020603050405020304" pitchFamily="18" charset="0"/>
              </a:defRPr>
            </a:lvl1pPr>
          </a:lstStyle>
          <a:p>
            <a:pPr>
              <a:defRPr/>
            </a:pPr>
            <a:endParaRPr lang="en-US" altLang="zh-CN"/>
          </a:p>
        </p:txBody>
      </p:sp>
      <p:sp>
        <p:nvSpPr>
          <p:cNvPr id="264196" name="Rectangle 4">
            <a:extLst>
              <a:ext uri="{FF2B5EF4-FFF2-40B4-BE49-F238E27FC236}">
                <a16:creationId xmlns:a16="http://schemas.microsoft.com/office/drawing/2014/main" id="{9C8E3B18-DA75-41FB-9BCF-F7BD3A7F55CE}"/>
              </a:ext>
            </a:extLst>
          </p:cNvPr>
          <p:cNvSpPr>
            <a:spLocks noGrp="1" noChangeArrowheads="1"/>
          </p:cNvSpPr>
          <p:nvPr>
            <p:ph type="ftr" sz="quarter" idx="3"/>
          </p:nvPr>
        </p:nvSpPr>
        <p:spPr bwMode="auto">
          <a:xfrm>
            <a:off x="4191000" y="64008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ctr" eaLnBrk="1" hangingPunct="1">
              <a:defRPr kumimoji="1" sz="1400">
                <a:latin typeface="Times New Roman" panose="02020603050405020304" pitchFamily="18" charset="0"/>
              </a:defRPr>
            </a:lvl1pPr>
          </a:lstStyle>
          <a:p>
            <a:pPr>
              <a:defRPr/>
            </a:pPr>
            <a:endParaRPr lang="en-US" altLang="zh-CN"/>
          </a:p>
        </p:txBody>
      </p:sp>
      <p:sp>
        <p:nvSpPr>
          <p:cNvPr id="264197" name="Rectangle 5">
            <a:extLst>
              <a:ext uri="{FF2B5EF4-FFF2-40B4-BE49-F238E27FC236}">
                <a16:creationId xmlns:a16="http://schemas.microsoft.com/office/drawing/2014/main" id="{AD98EFC6-F6DD-4D6D-9095-3FE20E5D7913}"/>
              </a:ext>
            </a:extLst>
          </p:cNvPr>
          <p:cNvSpPr>
            <a:spLocks noGrp="1" noChangeArrowheads="1"/>
          </p:cNvSpPr>
          <p:nvPr>
            <p:ph type="sldNum" sz="quarter" idx="4"/>
          </p:nvPr>
        </p:nvSpPr>
        <p:spPr bwMode="auto">
          <a:xfrm>
            <a:off x="7162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2075" tIns="46038" rIns="92075" bIns="46038" numCol="1" anchor="ctr" anchorCtr="0" compatLnSpc="1">
            <a:prstTxWarp prst="textNoShape">
              <a:avLst/>
            </a:prstTxWarp>
          </a:bodyPr>
          <a:lstStyle>
            <a:lvl1pPr algn="r" eaLnBrk="1" hangingPunct="1">
              <a:defRPr kumimoji="1" sz="1400">
                <a:latin typeface="Times New Roman" panose="02020603050405020304" pitchFamily="18" charset="0"/>
              </a:defRPr>
            </a:lvl1pPr>
          </a:lstStyle>
          <a:p>
            <a:pPr>
              <a:defRPr/>
            </a:pPr>
            <a:fld id="{2450DD71-6271-409A-840F-5D24A9AAF4DB}" type="slidenum">
              <a:rPr lang="en-US" altLang="zh-CN"/>
              <a:pPr>
                <a:defRPr/>
              </a:pPr>
              <a:t>‹#›</a:t>
            </a:fld>
            <a:endParaRPr lang="en-US" altLang="zh-CN"/>
          </a:p>
        </p:txBody>
      </p:sp>
      <p:sp>
        <p:nvSpPr>
          <p:cNvPr id="5126" name="Rectangle 6"/>
          <p:cNvSpPr>
            <a:spLocks noGrp="1" noChangeArrowheads="1"/>
          </p:cNvSpPr>
          <p:nvPr>
            <p:ph type="title"/>
          </p:nvPr>
        </p:nvSpPr>
        <p:spPr bwMode="auto">
          <a:xfrm>
            <a:off x="685800" y="228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b" anchorCtr="0" compatLnSpc="1">
            <a:prstTxWarp prst="textNoShape">
              <a:avLst/>
            </a:prstTxWarp>
          </a:bodyPr>
          <a:lstStyle/>
          <a:p>
            <a:pPr lvl="0"/>
            <a:r>
              <a:rPr lang="zh-CN" altLang="en-US"/>
              <a:t>单击此处编辑母版标题样式</a:t>
            </a:r>
          </a:p>
        </p:txBody>
      </p:sp>
    </p:spTree>
  </p:cSld>
  <p:clrMap bg1="dk2" tx1="lt1" bg2="dk1" tx2="lt2" accent1="accent1" accent2="accent2" accent3="accent3" accent4="accent4" accent5="accent5" accent6="accent6" hlink="hlink" folHlink="folHlink"/>
  <p:sldLayoutIdLst>
    <p:sldLayoutId id="2147484564" r:id="rId1"/>
    <p:sldLayoutId id="2147484565" r:id="rId2"/>
    <p:sldLayoutId id="2147484566" r:id="rId3"/>
    <p:sldLayoutId id="2147484567" r:id="rId4"/>
    <p:sldLayoutId id="2147484568" r:id="rId5"/>
    <p:sldLayoutId id="2147484569" r:id="rId6"/>
    <p:sldLayoutId id="2147484570" r:id="rId7"/>
    <p:sldLayoutId id="2147484571" r:id="rId8"/>
    <p:sldLayoutId id="2147484572" r:id="rId9"/>
    <p:sldLayoutId id="2147484573" r:id="rId10"/>
    <p:sldLayoutId id="2147484574" r:id="rId11"/>
  </p:sldLayoutIdLst>
  <p:transition/>
  <p:txStyles>
    <p:titleStyle>
      <a:lvl1pPr algn="l" rtl="0" eaLnBrk="0" fontAlgn="base" hangingPunct="0">
        <a:spcBef>
          <a:spcPct val="0"/>
        </a:spcBef>
        <a:spcAft>
          <a:spcPct val="0"/>
        </a:spcAft>
        <a:defRPr sz="4400" b="1" kern="1200">
          <a:solidFill>
            <a:schemeClr val="tx2"/>
          </a:solidFill>
          <a:latin typeface="+mj-lt"/>
          <a:ea typeface="+mj-ea"/>
          <a:cs typeface="+mj-cs"/>
        </a:defRPr>
      </a:lvl1pPr>
      <a:lvl2pPr algn="l" rtl="0" eaLnBrk="0" fontAlgn="base" hangingPunct="0">
        <a:spcBef>
          <a:spcPct val="0"/>
        </a:spcBef>
        <a:spcAft>
          <a:spcPct val="0"/>
        </a:spcAft>
        <a:defRPr sz="4400" b="1">
          <a:solidFill>
            <a:schemeClr val="tx2"/>
          </a:solidFill>
          <a:latin typeface="Arial" panose="020B0604020202020204" pitchFamily="34" charset="0"/>
          <a:ea typeface="宋体" panose="02010600030101010101" pitchFamily="2" charset="-122"/>
        </a:defRPr>
      </a:lvl2pPr>
      <a:lvl3pPr algn="l" rtl="0" eaLnBrk="0" fontAlgn="base" hangingPunct="0">
        <a:spcBef>
          <a:spcPct val="0"/>
        </a:spcBef>
        <a:spcAft>
          <a:spcPct val="0"/>
        </a:spcAft>
        <a:defRPr sz="4400" b="1">
          <a:solidFill>
            <a:schemeClr val="tx2"/>
          </a:solidFill>
          <a:latin typeface="Arial" panose="020B0604020202020204" pitchFamily="34" charset="0"/>
          <a:ea typeface="宋体" panose="02010600030101010101" pitchFamily="2" charset="-122"/>
        </a:defRPr>
      </a:lvl3pPr>
      <a:lvl4pPr algn="l" rtl="0" eaLnBrk="0" fontAlgn="base" hangingPunct="0">
        <a:spcBef>
          <a:spcPct val="0"/>
        </a:spcBef>
        <a:spcAft>
          <a:spcPct val="0"/>
        </a:spcAft>
        <a:defRPr sz="4400" b="1">
          <a:solidFill>
            <a:schemeClr val="tx2"/>
          </a:solidFill>
          <a:latin typeface="Arial" panose="020B0604020202020204" pitchFamily="34" charset="0"/>
          <a:ea typeface="宋体" panose="02010600030101010101" pitchFamily="2" charset="-122"/>
        </a:defRPr>
      </a:lvl4pPr>
      <a:lvl5pPr algn="l" rtl="0" eaLnBrk="0" fontAlgn="base" hangingPunct="0">
        <a:spcBef>
          <a:spcPct val="0"/>
        </a:spcBef>
        <a:spcAft>
          <a:spcPct val="0"/>
        </a:spcAft>
        <a:defRPr sz="4400" b="1">
          <a:solidFill>
            <a:schemeClr val="tx2"/>
          </a:solidFill>
          <a:latin typeface="Arial" panose="020B0604020202020204" pitchFamily="34" charset="0"/>
          <a:ea typeface="宋体" panose="02010600030101010101" pitchFamily="2" charset="-122"/>
        </a:defRPr>
      </a:lvl5pPr>
      <a:lvl6pPr marL="457200" algn="l" rtl="0" fontAlgn="base">
        <a:spcBef>
          <a:spcPct val="0"/>
        </a:spcBef>
        <a:spcAft>
          <a:spcPct val="0"/>
        </a:spcAft>
        <a:defRPr sz="4400" b="1">
          <a:solidFill>
            <a:schemeClr val="tx2"/>
          </a:solidFill>
          <a:latin typeface="Arial" panose="020B0604020202020204" pitchFamily="34" charset="0"/>
          <a:ea typeface="宋体" panose="02010600030101010101" pitchFamily="2" charset="-122"/>
        </a:defRPr>
      </a:lvl6pPr>
      <a:lvl7pPr marL="914400" algn="l" rtl="0" fontAlgn="base">
        <a:spcBef>
          <a:spcPct val="0"/>
        </a:spcBef>
        <a:spcAft>
          <a:spcPct val="0"/>
        </a:spcAft>
        <a:defRPr sz="4400" b="1">
          <a:solidFill>
            <a:schemeClr val="tx2"/>
          </a:solidFill>
          <a:latin typeface="Arial" panose="020B0604020202020204" pitchFamily="34" charset="0"/>
          <a:ea typeface="宋体" panose="02010600030101010101" pitchFamily="2" charset="-122"/>
        </a:defRPr>
      </a:lvl7pPr>
      <a:lvl8pPr marL="1371600" algn="l" rtl="0" fontAlgn="base">
        <a:spcBef>
          <a:spcPct val="0"/>
        </a:spcBef>
        <a:spcAft>
          <a:spcPct val="0"/>
        </a:spcAft>
        <a:defRPr sz="4400" b="1">
          <a:solidFill>
            <a:schemeClr val="tx2"/>
          </a:solidFill>
          <a:latin typeface="Arial" panose="020B0604020202020204" pitchFamily="34" charset="0"/>
          <a:ea typeface="宋体" panose="02010600030101010101" pitchFamily="2" charset="-122"/>
        </a:defRPr>
      </a:lvl8pPr>
      <a:lvl9pPr marL="1828800" algn="l" rtl="0" fontAlgn="base">
        <a:spcBef>
          <a:spcPct val="0"/>
        </a:spcBef>
        <a:spcAft>
          <a:spcPct val="0"/>
        </a:spcAft>
        <a:defRPr sz="4400" b="1">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lr>
          <a:schemeClr val="accent2"/>
        </a:buClr>
        <a:buSzPct val="80000"/>
        <a:buFont typeface="Wingdings" panose="05000000000000000000" pitchFamily="2" charset="2"/>
        <a:buChar char="l"/>
        <a:defRPr sz="2800" b="1"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2"/>
        </a:buClr>
        <a:buSzPct val="75000"/>
        <a:buFont typeface="Wingdings" panose="05000000000000000000" pitchFamily="2" charset="2"/>
        <a:buChar char="l"/>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2"/>
        </a:buClr>
        <a:buSzPct val="70000"/>
        <a:buFont typeface="Wingdings" panose="05000000000000000000" pitchFamily="2" charset="2"/>
        <a:buChar char="l"/>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7554" name="Rectangle 2">
            <a:extLst>
              <a:ext uri="{FF2B5EF4-FFF2-40B4-BE49-F238E27FC236}">
                <a16:creationId xmlns:a16="http://schemas.microsoft.com/office/drawing/2014/main" id="{194F6CB0-1F62-437D-B28B-01FF2E774AE2}"/>
              </a:ext>
            </a:extLst>
          </p:cNvPr>
          <p:cNvSpPr>
            <a:spLocks noGrp="1" noChangeArrowheads="1"/>
          </p:cNvSpPr>
          <p:nvPr>
            <p:ph type="sldNum" sz="quarter" idx="4"/>
          </p:nvPr>
        </p:nvSpPr>
        <p:spPr bwMode="auto">
          <a:xfrm>
            <a:off x="6684963" y="6440488"/>
            <a:ext cx="2133600" cy="412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lvl1pPr>
          </a:lstStyle>
          <a:p>
            <a:pPr>
              <a:defRPr/>
            </a:pPr>
            <a:fld id="{EE67C2EA-AC3B-4245-865B-DA47BF67C832}" type="slidenum">
              <a:rPr lang="en-US" altLang="zh-CN"/>
              <a:pPr>
                <a:defRPr/>
              </a:pPr>
              <a:t>‹#›</a:t>
            </a:fld>
            <a:endParaRPr lang="en-US" altLang="zh-CN"/>
          </a:p>
        </p:txBody>
      </p:sp>
      <p:grpSp>
        <p:nvGrpSpPr>
          <p:cNvPr id="6147" name="Group 3"/>
          <p:cNvGrpSpPr>
            <a:grpSpLocks/>
          </p:cNvGrpSpPr>
          <p:nvPr userDrawn="1"/>
        </p:nvGrpSpPr>
        <p:grpSpPr bwMode="auto">
          <a:xfrm>
            <a:off x="0" y="0"/>
            <a:ext cx="1042988" cy="6858000"/>
            <a:chOff x="0" y="0"/>
            <a:chExt cx="657" cy="4320"/>
          </a:xfrm>
        </p:grpSpPr>
        <p:pic>
          <p:nvPicPr>
            <p:cNvPr id="6151" name="Picture 4" descr="moban-2-3"/>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391"/>
              <a:ext cx="385" cy="39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52" name="Picture 5" descr="moban-1-11"/>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657" cy="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07558" name="Oval 6">
            <a:extLst>
              <a:ext uri="{FF2B5EF4-FFF2-40B4-BE49-F238E27FC236}">
                <a16:creationId xmlns:a16="http://schemas.microsoft.com/office/drawing/2014/main" id="{940DC4D3-228C-451C-851B-9E53FA411E99}"/>
              </a:ext>
            </a:extLst>
          </p:cNvPr>
          <p:cNvSpPr>
            <a:spLocks noChangeArrowheads="1"/>
          </p:cNvSpPr>
          <p:nvPr userDrawn="1"/>
        </p:nvSpPr>
        <p:spPr bwMode="auto">
          <a:xfrm>
            <a:off x="2763838" y="6324600"/>
            <a:ext cx="3824287" cy="71438"/>
          </a:xfrm>
          <a:prstGeom prst="ellipse">
            <a:avLst/>
          </a:prstGeom>
          <a:gradFill rotWithShape="1">
            <a:gsLst>
              <a:gs pos="0">
                <a:schemeClr val="bg1"/>
              </a:gs>
              <a:gs pos="50000">
                <a:srgbClr val="993366"/>
              </a:gs>
              <a:gs pos="100000">
                <a:schemeClr val="bg1"/>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defRPr/>
            </a:pPr>
            <a:endParaRPr lang="zh-CN" altLang="en-US"/>
          </a:p>
        </p:txBody>
      </p:sp>
      <p:sp>
        <p:nvSpPr>
          <p:cNvPr id="6149" name="Text Box 7">
            <a:hlinkClick r:id="rId15" action="ppaction://hlinksldjump"/>
            <a:extLst>
              <a:ext uri="{FF2B5EF4-FFF2-40B4-BE49-F238E27FC236}">
                <a16:creationId xmlns:a16="http://schemas.microsoft.com/office/drawing/2014/main" id="{369A96E6-C888-4188-9370-0AB600F7C927}"/>
              </a:ext>
            </a:extLst>
          </p:cNvPr>
          <p:cNvSpPr txBox="1">
            <a:spLocks noChangeArrowheads="1"/>
          </p:cNvSpPr>
          <p:nvPr userDrawn="1"/>
        </p:nvSpPr>
        <p:spPr bwMode="auto">
          <a:xfrm>
            <a:off x="-36513" y="87313"/>
            <a:ext cx="863601" cy="604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0000"/>
              </a:lnSpc>
              <a:defRPr/>
            </a:pPr>
            <a:r>
              <a:rPr lang="zh-CN" altLang="en-US" sz="1600" b="1">
                <a:solidFill>
                  <a:schemeClr val="bg1"/>
                </a:solidFill>
                <a:ea typeface="楷体_GB2312" pitchFamily="49" charset="-122"/>
              </a:rPr>
              <a:t>物理学</a:t>
            </a:r>
          </a:p>
          <a:p>
            <a:pPr eaLnBrk="1" hangingPunct="1">
              <a:lnSpc>
                <a:spcPct val="120000"/>
              </a:lnSpc>
              <a:defRPr/>
            </a:pPr>
            <a:r>
              <a:rPr lang="zh-CN" altLang="en-US" sz="1200" b="1">
                <a:solidFill>
                  <a:schemeClr val="bg1"/>
                </a:solidFill>
                <a:ea typeface="楷体_GB2312" pitchFamily="49" charset="-122"/>
              </a:rPr>
              <a:t> </a:t>
            </a:r>
          </a:p>
        </p:txBody>
      </p:sp>
      <p:pic>
        <p:nvPicPr>
          <p:cNvPr id="6150" name="Picture 8" descr="BOOK05">
            <a:hlinkClick r:id="" action="ppaction://hlinkshowjump?jump=nextslide"/>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8458200" y="5867400"/>
            <a:ext cx="5334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497" r:id="rId1"/>
    <p:sldLayoutId id="2147484498" r:id="rId2"/>
    <p:sldLayoutId id="2147484499" r:id="rId3"/>
    <p:sldLayoutId id="2147484500" r:id="rId4"/>
    <p:sldLayoutId id="2147484501" r:id="rId5"/>
    <p:sldLayoutId id="2147484502" r:id="rId6"/>
    <p:sldLayoutId id="2147484503" r:id="rId7"/>
    <p:sldLayoutId id="2147484504" r:id="rId8"/>
    <p:sldLayoutId id="2147484505" r:id="rId9"/>
    <p:sldLayoutId id="2147484506" r:id="rId10"/>
    <p:sldLayoutId id="2147484507" r:id="rId11"/>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7171" name="Rectangle 3"/>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11652" name="Rectangle 4">
            <a:extLst>
              <a:ext uri="{FF2B5EF4-FFF2-40B4-BE49-F238E27FC236}">
                <a16:creationId xmlns:a16="http://schemas.microsoft.com/office/drawing/2014/main" id="{9B12706D-DD5E-4E7F-841E-D8E1D96FA71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eaLnBrk="1" hangingPunct="1">
              <a:defRPr sz="1400"/>
            </a:lvl1pPr>
          </a:lstStyle>
          <a:p>
            <a:pPr>
              <a:defRPr/>
            </a:pPr>
            <a:endParaRPr lang="en-US" altLang="zh-CN"/>
          </a:p>
        </p:txBody>
      </p:sp>
      <p:sp>
        <p:nvSpPr>
          <p:cNvPr id="411653" name="Rectangle 5">
            <a:extLst>
              <a:ext uri="{FF2B5EF4-FFF2-40B4-BE49-F238E27FC236}">
                <a16:creationId xmlns:a16="http://schemas.microsoft.com/office/drawing/2014/main" id="{C38811F3-B96F-448F-AECC-86170F255E0C}"/>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lvl1pPr>
          </a:lstStyle>
          <a:p>
            <a:pPr>
              <a:defRPr/>
            </a:pPr>
            <a:endParaRPr lang="en-US" altLang="zh-CN"/>
          </a:p>
        </p:txBody>
      </p:sp>
      <p:sp>
        <p:nvSpPr>
          <p:cNvPr id="411654" name="Rectangle 6">
            <a:extLst>
              <a:ext uri="{FF2B5EF4-FFF2-40B4-BE49-F238E27FC236}">
                <a16:creationId xmlns:a16="http://schemas.microsoft.com/office/drawing/2014/main" id="{B33AE88F-5D78-4913-A171-F8EE2B89A5FB}"/>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lvl1pPr>
          </a:lstStyle>
          <a:p>
            <a:pPr>
              <a:defRPr/>
            </a:pPr>
            <a:fld id="{BC327C78-FF21-4A5B-9104-C97B9F7B9D20}"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sldLayoutIdLst>
    <p:sldLayoutId id="2147484508" r:id="rId1"/>
    <p:sldLayoutId id="2147484509" r:id="rId2"/>
    <p:sldLayoutId id="2147484510" r:id="rId3"/>
    <p:sldLayoutId id="2147484511" r:id="rId4"/>
    <p:sldLayoutId id="2147484512" r:id="rId5"/>
    <p:sldLayoutId id="2147484513" r:id="rId6"/>
    <p:sldLayoutId id="2147484514" r:id="rId7"/>
    <p:sldLayoutId id="2147484515" r:id="rId8"/>
    <p:sldLayoutId id="2147484516" r:id="rId9"/>
    <p:sldLayoutId id="2147484517" r:id="rId10"/>
    <p:sldLayoutId id="2147484518" r:id="rId11"/>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8195" name="Rectangle 3"/>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15748" name="Rectangle 4">
            <a:extLst>
              <a:ext uri="{FF2B5EF4-FFF2-40B4-BE49-F238E27FC236}">
                <a16:creationId xmlns:a16="http://schemas.microsoft.com/office/drawing/2014/main" id="{8564EB10-106A-405E-9114-11B985118C84}"/>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eaLnBrk="1" hangingPunct="1">
              <a:defRPr kumimoji="1" sz="1400">
                <a:latin typeface="+mn-lt"/>
              </a:defRPr>
            </a:lvl1pPr>
          </a:lstStyle>
          <a:p>
            <a:pPr>
              <a:defRPr/>
            </a:pPr>
            <a:endParaRPr lang="en-US" altLang="zh-CN"/>
          </a:p>
        </p:txBody>
      </p:sp>
      <p:sp>
        <p:nvSpPr>
          <p:cNvPr id="415749" name="Rectangle 5">
            <a:extLst>
              <a:ext uri="{FF2B5EF4-FFF2-40B4-BE49-F238E27FC236}">
                <a16:creationId xmlns:a16="http://schemas.microsoft.com/office/drawing/2014/main" id="{D19D6B42-40DE-4A30-A651-BD3F1FE6F86B}"/>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kumimoji="1" sz="1400">
                <a:latin typeface="+mn-lt"/>
              </a:defRPr>
            </a:lvl1pPr>
          </a:lstStyle>
          <a:p>
            <a:pPr>
              <a:defRPr/>
            </a:pPr>
            <a:endParaRPr lang="en-US" altLang="zh-CN"/>
          </a:p>
        </p:txBody>
      </p:sp>
      <p:sp>
        <p:nvSpPr>
          <p:cNvPr id="415750" name="Rectangle 6">
            <a:extLst>
              <a:ext uri="{FF2B5EF4-FFF2-40B4-BE49-F238E27FC236}">
                <a16:creationId xmlns:a16="http://schemas.microsoft.com/office/drawing/2014/main" id="{B1F17FC6-D2A4-4D89-84B3-D36FE12DE7F3}"/>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kumimoji="1" sz="1400">
                <a:latin typeface="+mn-lt"/>
              </a:defRPr>
            </a:lvl1pPr>
          </a:lstStyle>
          <a:p>
            <a:pPr>
              <a:defRPr/>
            </a:pPr>
            <a:fld id="{DE9C842C-F316-48E3-BC18-3DEA646E9F43}"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sldLayoutIdLst>
    <p:sldLayoutId id="2147484519" r:id="rId1"/>
    <p:sldLayoutId id="2147484520" r:id="rId2"/>
    <p:sldLayoutId id="2147484521" r:id="rId3"/>
    <p:sldLayoutId id="2147484522" r:id="rId4"/>
    <p:sldLayoutId id="2147484523" r:id="rId5"/>
    <p:sldLayoutId id="2147484524" r:id="rId6"/>
    <p:sldLayoutId id="2147484525" r:id="rId7"/>
    <p:sldLayoutId id="2147484526" r:id="rId8"/>
    <p:sldLayoutId id="2147484527" r:id="rId9"/>
    <p:sldLayoutId id="2147484528" r:id="rId10"/>
    <p:sldLayoutId id="2147484529" r:id="rId11"/>
  </p:sldLayoutIdLst>
  <p:transition>
    <p:random/>
  </p:transition>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Times New Roman" panose="02020603050405020304" pitchFamily="18"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Times New Roman" panose="02020603050405020304" pitchFamily="18"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Times New Roman" panose="02020603050405020304" pitchFamily="18" charset="0"/>
          <a:ea typeface="宋体" panose="02010600030101010101" pitchFamily="2" charset="-122"/>
        </a:defRPr>
      </a:lvl5pPr>
      <a:lvl6pPr marL="457200" algn="ctr" rtl="0" fontAlgn="base">
        <a:spcBef>
          <a:spcPct val="0"/>
        </a:spcBef>
        <a:spcAft>
          <a:spcPct val="0"/>
        </a:spcAft>
        <a:defRPr sz="4400">
          <a:solidFill>
            <a:schemeClr val="tx2"/>
          </a:solidFill>
          <a:latin typeface="Times New Roman" panose="02020603050405020304" pitchFamily="18" charset="0"/>
          <a:ea typeface="宋体" panose="02010600030101010101" pitchFamily="2" charset="-122"/>
        </a:defRPr>
      </a:lvl6pPr>
      <a:lvl7pPr marL="914400" algn="ctr" rtl="0" fontAlgn="base">
        <a:spcBef>
          <a:spcPct val="0"/>
        </a:spcBef>
        <a:spcAft>
          <a:spcPct val="0"/>
        </a:spcAft>
        <a:defRPr sz="4400">
          <a:solidFill>
            <a:schemeClr val="tx2"/>
          </a:solidFill>
          <a:latin typeface="Times New Roman" panose="02020603050405020304" pitchFamily="18" charset="0"/>
          <a:ea typeface="宋体" panose="02010600030101010101" pitchFamily="2" charset="-122"/>
        </a:defRPr>
      </a:lvl7pPr>
      <a:lvl8pPr marL="1371600" algn="ctr" rtl="0" fontAlgn="base">
        <a:spcBef>
          <a:spcPct val="0"/>
        </a:spcBef>
        <a:spcAft>
          <a:spcPct val="0"/>
        </a:spcAft>
        <a:defRPr sz="4400">
          <a:solidFill>
            <a:schemeClr val="tx2"/>
          </a:solidFill>
          <a:latin typeface="Times New Roman" panose="02020603050405020304" pitchFamily="18" charset="0"/>
          <a:ea typeface="宋体" panose="02010600030101010101" pitchFamily="2" charset="-122"/>
        </a:defRPr>
      </a:lvl8pPr>
      <a:lvl9pPr marL="1828800" algn="ctr" rtl="0" fontAlgn="base">
        <a:spcBef>
          <a:spcPct val="0"/>
        </a:spcBef>
        <a:spcAft>
          <a:spcPct val="0"/>
        </a:spcAft>
        <a:defRPr sz="4400">
          <a:solidFill>
            <a:schemeClr val="tx2"/>
          </a:solidFill>
          <a:latin typeface="Times New Roman" panose="02020603050405020304" pitchFamily="18" charset="0"/>
          <a:ea typeface="宋体" panose="02010600030101010101" pitchFamily="2" charset="-122"/>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auto">
      <p:bgPr>
        <a:blipFill dpi="0" rotWithShape="0">
          <a:blip r:embed="rId13"/>
          <a:srcRect/>
          <a:tile tx="0" ty="0" sx="100000" sy="100000" flip="none" algn="tl"/>
        </a:blipFill>
        <a:effectLst/>
      </p:bgPr>
    </p:bg>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bwMode="auto">
          <a:xfrm>
            <a:off x="574675" y="304800"/>
            <a:ext cx="8001000" cy="1216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zh-CN" altLang="en-US"/>
              <a:t>单击此处编辑母版标题样式</a:t>
            </a:r>
          </a:p>
        </p:txBody>
      </p:sp>
      <p:sp>
        <p:nvSpPr>
          <p:cNvPr id="9219" name="Rectangle 3"/>
          <p:cNvSpPr>
            <a:spLocks noGrp="1" noChangeArrowheads="1"/>
          </p:cNvSpPr>
          <p:nvPr>
            <p:ph type="body" idx="1"/>
          </p:nvPr>
        </p:nvSpPr>
        <p:spPr bwMode="auto">
          <a:xfrm>
            <a:off x="566738" y="1447800"/>
            <a:ext cx="8001000" cy="472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9220" name="AutoShape 4"/>
          <p:cNvSpPr>
            <a:spLocks/>
          </p:cNvSpPr>
          <p:nvPr/>
        </p:nvSpPr>
        <p:spPr bwMode="auto">
          <a:xfrm>
            <a:off x="533400" y="990600"/>
            <a:ext cx="7958138" cy="109538"/>
          </a:xfrm>
          <a:custGeom>
            <a:avLst/>
            <a:gdLst>
              <a:gd name="T0" fmla="*/ 0 w 1000"/>
              <a:gd name="T1" fmla="*/ 0 h 1000"/>
              <a:gd name="T2" fmla="*/ 2147483646 w 1000"/>
              <a:gd name="T3" fmla="*/ 0 h 1000"/>
              <a:gd name="T4" fmla="*/ 2147483646 w 1000"/>
              <a:gd name="T5" fmla="*/ 2147483646 h 1000"/>
              <a:gd name="T6" fmla="*/ 0 w 1000"/>
              <a:gd name="T7" fmla="*/ 2147483646 h 1000"/>
              <a:gd name="T8" fmla="*/ 0 w 1000"/>
              <a:gd name="T9" fmla="*/ 0 h 1000"/>
              <a:gd name="T10" fmla="*/ 2147483646 w 1000"/>
              <a:gd name="T11" fmla="*/ 0 h 1000"/>
              <a:gd name="T12" fmla="*/ 0 60000 65536"/>
              <a:gd name="T13" fmla="*/ 0 60000 65536"/>
              <a:gd name="T14" fmla="*/ 0 60000 65536"/>
              <a:gd name="T15" fmla="*/ 0 60000 65536"/>
              <a:gd name="T16" fmla="*/ 0 60000 65536"/>
              <a:gd name="T17" fmla="*/ 0 60000 65536"/>
              <a:gd name="T18" fmla="*/ 0 w 1000"/>
              <a:gd name="T19" fmla="*/ 0 h 1000"/>
              <a:gd name="T20" fmla="*/ 1000 w 1000"/>
              <a:gd name="T21" fmla="*/ 1000 h 1000"/>
            </a:gdLst>
            <a:ahLst/>
            <a:cxnLst>
              <a:cxn ang="T12">
                <a:pos x="T0" y="T1"/>
              </a:cxn>
              <a:cxn ang="T13">
                <a:pos x="T2" y="T3"/>
              </a:cxn>
              <a:cxn ang="T14">
                <a:pos x="T4" y="T5"/>
              </a:cxn>
              <a:cxn ang="T15">
                <a:pos x="T6" y="T7"/>
              </a:cxn>
              <a:cxn ang="T16">
                <a:pos x="T8" y="T9"/>
              </a:cxn>
              <a:cxn ang="T17">
                <a:pos x="T10" y="T11"/>
              </a:cxn>
            </a:cxnLst>
            <a:rect l="T18" t="T19" r="T20" b="T21"/>
            <a:pathLst>
              <a:path w="1000" h="1000" stroke="0">
                <a:moveTo>
                  <a:pt x="0" y="0"/>
                </a:moveTo>
                <a:lnTo>
                  <a:pt x="585" y="0"/>
                </a:lnTo>
                <a:lnTo>
                  <a:pt x="585" y="1000"/>
                </a:lnTo>
                <a:lnTo>
                  <a:pt x="0" y="1000"/>
                </a:lnTo>
                <a:lnTo>
                  <a:pt x="0" y="0"/>
                </a:lnTo>
                <a:close/>
              </a:path>
              <a:path w="1000" h="1000">
                <a:moveTo>
                  <a:pt x="0" y="0"/>
                </a:moveTo>
                <a:lnTo>
                  <a:pt x="1000" y="0"/>
                </a:lnTo>
              </a:path>
            </a:pathLst>
          </a:custGeom>
          <a:solidFill>
            <a:schemeClr val="accent2"/>
          </a:solidFill>
          <a:ln w="9525" cmpd="sng">
            <a:solidFill>
              <a:schemeClr val="accent2"/>
            </a:solidFill>
            <a:round/>
            <a:headEnd/>
            <a:tailEnd/>
          </a:ln>
        </p:spPr>
        <p:txBody>
          <a:bodyPr/>
          <a:lstStyle/>
          <a:p>
            <a:endParaRPr lang="zh-CN" altLang="en-US"/>
          </a:p>
        </p:txBody>
      </p:sp>
      <p:sp>
        <p:nvSpPr>
          <p:cNvPr id="9221" name="Line 5"/>
          <p:cNvSpPr>
            <a:spLocks noChangeShapeType="1"/>
          </p:cNvSpPr>
          <p:nvPr/>
        </p:nvSpPr>
        <p:spPr bwMode="auto">
          <a:xfrm flipV="1">
            <a:off x="457200" y="6477000"/>
            <a:ext cx="7924800" cy="0"/>
          </a:xfrm>
          <a:prstGeom prst="line">
            <a:avLst/>
          </a:prstGeom>
          <a:noFill/>
          <a:ln w="3175">
            <a:solidFill>
              <a:schemeClr val="accent2"/>
            </a:solidFill>
            <a:round/>
            <a:headEnd/>
            <a:tailEnd/>
          </a:ln>
          <a:extLst>
            <a:ext uri="{909E8E84-426E-40DD-AFC4-6F175D3DCCD1}">
              <a14:hiddenFill xmlns:a14="http://schemas.microsoft.com/office/drawing/2010/main">
                <a:noFill/>
              </a14:hiddenFill>
            </a:ext>
          </a:extLst>
        </p:spPr>
        <p:txBody>
          <a:bodyPr/>
          <a:lstStyle/>
          <a:p>
            <a:endParaRPr lang="zh-CN" altLang="en-US"/>
          </a:p>
        </p:txBody>
      </p:sp>
    </p:spTree>
  </p:cSld>
  <p:clrMap bg1="lt1" tx1="dk1" bg2="lt2" tx2="dk2" accent1="accent1" accent2="accent2" accent3="accent3" accent4="accent4" accent5="accent5" accent6="accent6" hlink="hlink" folHlink="folHlink"/>
  <p:sldLayoutIdLst>
    <p:sldLayoutId id="2147484530" r:id="rId1"/>
    <p:sldLayoutId id="2147484531" r:id="rId2"/>
    <p:sldLayoutId id="2147484532" r:id="rId3"/>
    <p:sldLayoutId id="2147484533" r:id="rId4"/>
    <p:sldLayoutId id="2147484534" r:id="rId5"/>
    <p:sldLayoutId id="2147484535" r:id="rId6"/>
    <p:sldLayoutId id="2147484536" r:id="rId7"/>
    <p:sldLayoutId id="2147484537" r:id="rId8"/>
    <p:sldLayoutId id="2147484538" r:id="rId9"/>
    <p:sldLayoutId id="2147484539" r:id="rId10"/>
    <p:sldLayoutId id="2147484540" r:id="rId11"/>
  </p:sldLayoutIdLst>
  <p:transition/>
  <p:txStyles>
    <p:titleStyle>
      <a:lvl1pPr algn="l" rtl="0" eaLnBrk="0" fontAlgn="base" hangingPunct="0">
        <a:spcBef>
          <a:spcPct val="0"/>
        </a:spcBef>
        <a:spcAft>
          <a:spcPct val="0"/>
        </a:spcAft>
        <a:defRPr sz="3800" kern="1200">
          <a:solidFill>
            <a:schemeClr val="tx2"/>
          </a:solidFill>
          <a:latin typeface="+mj-lt"/>
          <a:ea typeface="+mj-ea"/>
          <a:cs typeface="+mj-cs"/>
        </a:defRPr>
      </a:lvl1pPr>
      <a:lvl2pPr algn="l" rtl="0"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2pPr>
      <a:lvl3pPr algn="l" rtl="0"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3pPr>
      <a:lvl4pPr algn="l" rtl="0"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4pPr>
      <a:lvl5pPr algn="l" rtl="0"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5pPr>
      <a:lvl6pPr marL="457200" algn="l" rtl="0" fontAlgn="base">
        <a:spcBef>
          <a:spcPct val="0"/>
        </a:spcBef>
        <a:spcAft>
          <a:spcPct val="0"/>
        </a:spcAft>
        <a:defRPr sz="3800">
          <a:solidFill>
            <a:schemeClr val="tx2"/>
          </a:solidFill>
          <a:latin typeface="Verdana" panose="020B0604030504040204" pitchFamily="34" charset="0"/>
          <a:ea typeface="宋体" panose="02010600030101010101" pitchFamily="2" charset="-122"/>
        </a:defRPr>
      </a:lvl6pPr>
      <a:lvl7pPr marL="914400" algn="l" rtl="0" fontAlgn="base">
        <a:spcBef>
          <a:spcPct val="0"/>
        </a:spcBef>
        <a:spcAft>
          <a:spcPct val="0"/>
        </a:spcAft>
        <a:defRPr sz="3800">
          <a:solidFill>
            <a:schemeClr val="tx2"/>
          </a:solidFill>
          <a:latin typeface="Verdana" panose="020B0604030504040204" pitchFamily="34" charset="0"/>
          <a:ea typeface="宋体" panose="02010600030101010101" pitchFamily="2" charset="-122"/>
        </a:defRPr>
      </a:lvl7pPr>
      <a:lvl8pPr marL="1371600" algn="l" rtl="0" fontAlgn="base">
        <a:spcBef>
          <a:spcPct val="0"/>
        </a:spcBef>
        <a:spcAft>
          <a:spcPct val="0"/>
        </a:spcAft>
        <a:defRPr sz="3800">
          <a:solidFill>
            <a:schemeClr val="tx2"/>
          </a:solidFill>
          <a:latin typeface="Verdana" panose="020B0604030504040204" pitchFamily="34" charset="0"/>
          <a:ea typeface="宋体" panose="02010600030101010101" pitchFamily="2" charset="-122"/>
        </a:defRPr>
      </a:lvl8pPr>
      <a:lvl9pPr marL="1828800" algn="l" rtl="0" fontAlgn="base">
        <a:spcBef>
          <a:spcPct val="0"/>
        </a:spcBef>
        <a:spcAft>
          <a:spcPct val="0"/>
        </a:spcAft>
        <a:defRPr sz="3800">
          <a:solidFill>
            <a:schemeClr val="tx2"/>
          </a:solidFill>
          <a:latin typeface="Verdana" panose="020B0604030504040204" pitchFamily="34" charset="0"/>
          <a:ea typeface="宋体" panose="02010600030101010101" pitchFamily="2" charset="-122"/>
        </a:defRPr>
      </a:lvl9pPr>
    </p:titleStyle>
    <p:bodyStyle>
      <a:lvl1pPr marL="469900" indent="-469900" algn="l" rtl="0" eaLnBrk="0" fontAlgn="base" hangingPunct="0">
        <a:spcBef>
          <a:spcPct val="20000"/>
        </a:spcBef>
        <a:spcAft>
          <a:spcPct val="0"/>
        </a:spcAft>
        <a:buClr>
          <a:schemeClr val="accent2"/>
        </a:buClr>
        <a:buFont typeface="Wingdings" panose="05000000000000000000" pitchFamily="2" charset="2"/>
        <a:buChar char="o"/>
        <a:defRPr sz="3000" kern="1200">
          <a:solidFill>
            <a:schemeClr val="tx1"/>
          </a:solidFill>
          <a:latin typeface="+mn-lt"/>
          <a:ea typeface="+mn-ea"/>
          <a:cs typeface="+mn-cs"/>
        </a:defRPr>
      </a:lvl1pPr>
      <a:lvl2pPr marL="908050" indent="-436563" algn="l" rtl="0" eaLnBrk="0" fontAlgn="base" hangingPunct="0">
        <a:spcBef>
          <a:spcPct val="20000"/>
        </a:spcBef>
        <a:spcAft>
          <a:spcPct val="0"/>
        </a:spcAft>
        <a:buClr>
          <a:schemeClr val="accent2"/>
        </a:buClr>
        <a:buFont typeface="Wingdings" panose="05000000000000000000" pitchFamily="2" charset="2"/>
        <a:buChar char="n"/>
        <a:defRPr sz="2600" kern="1200">
          <a:solidFill>
            <a:schemeClr val="tx1"/>
          </a:solidFill>
          <a:latin typeface="+mn-lt"/>
          <a:ea typeface="+mn-ea"/>
          <a:cs typeface="+mn-cs"/>
        </a:defRPr>
      </a:lvl2pPr>
      <a:lvl3pPr marL="1304925" indent="-395288" algn="l" rtl="0" eaLnBrk="0" fontAlgn="base" hangingPunct="0">
        <a:spcBef>
          <a:spcPct val="20000"/>
        </a:spcBef>
        <a:spcAft>
          <a:spcPct val="0"/>
        </a:spcAft>
        <a:buClr>
          <a:schemeClr val="accent2"/>
        </a:buClr>
        <a:buFont typeface="Wingdings" panose="05000000000000000000" pitchFamily="2" charset="2"/>
        <a:buChar char="o"/>
        <a:defRPr sz="2300" kern="1200">
          <a:solidFill>
            <a:schemeClr val="tx1"/>
          </a:solidFill>
          <a:latin typeface="+mn-lt"/>
          <a:ea typeface="+mn-ea"/>
          <a:cs typeface="+mn-cs"/>
        </a:defRPr>
      </a:lvl3pPr>
      <a:lvl4pPr marL="1693863" indent="-387350" algn="l" rtl="0" eaLnBrk="0" fontAlgn="base" hangingPunct="0">
        <a:spcBef>
          <a:spcPct val="20000"/>
        </a:spcBef>
        <a:spcAft>
          <a:spcPct val="0"/>
        </a:spcAft>
        <a:buClr>
          <a:schemeClr val="accent2"/>
        </a:buClr>
        <a:buFont typeface="Wingdings" panose="05000000000000000000" pitchFamily="2" charset="2"/>
        <a:buChar char="n"/>
        <a:defRPr sz="2000" kern="1200">
          <a:solidFill>
            <a:schemeClr val="tx1"/>
          </a:solidFill>
          <a:latin typeface="+mn-lt"/>
          <a:ea typeface="+mn-ea"/>
          <a:cs typeface="+mn-cs"/>
        </a:defRPr>
      </a:lvl4pPr>
      <a:lvl5pPr marL="2093913" indent="-398463" algn="l" rtl="0" eaLnBrk="0" fontAlgn="base" hangingPunct="0">
        <a:spcBef>
          <a:spcPct val="25000"/>
        </a:spcBef>
        <a:spcAft>
          <a:spcPct val="0"/>
        </a:spcAft>
        <a:buClr>
          <a:schemeClr val="accent2"/>
        </a:buClr>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1.xml"/><Relationship Id="rId1" Type="http://schemas.openxmlformats.org/officeDocument/2006/relationships/slideLayout" Target="../slideLayouts/slideLayout21.xml"/><Relationship Id="rId5" Type="http://schemas.openxmlformats.org/officeDocument/2006/relationships/image" Target="../media/image6.gif"/><Relationship Id="rId4" Type="http://schemas.openxmlformats.org/officeDocument/2006/relationships/image" Target="../media/image5.wmf"/></Relationships>
</file>

<file path=ppt/slides/_rels/slide10.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oleObject" Target="../embeddings/oleObject7.bin"/><Relationship Id="rId1" Type="http://schemas.openxmlformats.org/officeDocument/2006/relationships/slideLayout" Target="../slideLayouts/slideLayout21.xml"/></Relationships>
</file>

<file path=ppt/slides/_rels/slide100.xml.rels><?xml version="1.0" encoding="UTF-8" standalone="yes"?>
<Relationships xmlns="http://schemas.openxmlformats.org/package/2006/relationships"><Relationship Id="rId3" Type="http://schemas.openxmlformats.org/officeDocument/2006/relationships/image" Target="../media/image392.jpeg"/><Relationship Id="rId7" Type="http://schemas.openxmlformats.org/officeDocument/2006/relationships/image" Target="../media/image396.png"/><Relationship Id="rId2" Type="http://schemas.openxmlformats.org/officeDocument/2006/relationships/image" Target="../media/image391.jpeg"/><Relationship Id="rId1" Type="http://schemas.openxmlformats.org/officeDocument/2006/relationships/slideLayout" Target="../slideLayouts/slideLayout7.xml"/><Relationship Id="rId6" Type="http://schemas.openxmlformats.org/officeDocument/2006/relationships/image" Target="../media/image395.wmf"/><Relationship Id="rId5" Type="http://schemas.openxmlformats.org/officeDocument/2006/relationships/image" Target="../media/image394.jpeg"/><Relationship Id="rId4" Type="http://schemas.openxmlformats.org/officeDocument/2006/relationships/image" Target="../media/image393.jpeg"/></Relationships>
</file>

<file path=ppt/slides/_rels/slide101.xml.rels><?xml version="1.0" encoding="UTF-8" standalone="yes"?>
<Relationships xmlns="http://schemas.openxmlformats.org/package/2006/relationships"><Relationship Id="rId8" Type="http://schemas.openxmlformats.org/officeDocument/2006/relationships/image" Target="../media/image402.jpeg"/><Relationship Id="rId3" Type="http://schemas.openxmlformats.org/officeDocument/2006/relationships/image" Target="../media/image397.png"/><Relationship Id="rId7" Type="http://schemas.openxmlformats.org/officeDocument/2006/relationships/image" Target="../media/image401.jpe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400.jpeg"/><Relationship Id="rId5" Type="http://schemas.openxmlformats.org/officeDocument/2006/relationships/image" Target="../media/image399.wmf"/><Relationship Id="rId10" Type="http://schemas.openxmlformats.org/officeDocument/2006/relationships/image" Target="../media/image404.jpeg"/><Relationship Id="rId4" Type="http://schemas.openxmlformats.org/officeDocument/2006/relationships/image" Target="../media/image398.jpeg"/><Relationship Id="rId9" Type="http://schemas.openxmlformats.org/officeDocument/2006/relationships/image" Target="../media/image403.wmf"/></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405.png"/><Relationship Id="rId1" Type="http://schemas.openxmlformats.org/officeDocument/2006/relationships/slideLayout" Target="../slideLayouts/slideLayout3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105.xml.rels><?xml version="1.0" encoding="UTF-8" standalone="yes"?>
<Relationships xmlns="http://schemas.openxmlformats.org/package/2006/relationships"><Relationship Id="rId3" Type="http://schemas.openxmlformats.org/officeDocument/2006/relationships/image" Target="../media/image406.emf"/><Relationship Id="rId7" Type="http://schemas.openxmlformats.org/officeDocument/2006/relationships/image" Target="../media/image408.emf"/><Relationship Id="rId2" Type="http://schemas.openxmlformats.org/officeDocument/2006/relationships/oleObject" Target="../embeddings/oleObject393.bin"/><Relationship Id="rId1" Type="http://schemas.openxmlformats.org/officeDocument/2006/relationships/slideLayout" Target="../slideLayouts/slideLayout55.xml"/><Relationship Id="rId6" Type="http://schemas.openxmlformats.org/officeDocument/2006/relationships/oleObject" Target="../embeddings/oleObject395.bin"/><Relationship Id="rId5" Type="http://schemas.openxmlformats.org/officeDocument/2006/relationships/image" Target="../media/image407.png"/><Relationship Id="rId4" Type="http://schemas.openxmlformats.org/officeDocument/2006/relationships/oleObject" Target="../embeddings/oleObject394.bin"/></Relationships>
</file>

<file path=ppt/slides/_rels/slide106.xml.rels><?xml version="1.0" encoding="UTF-8" standalone="yes"?>
<Relationships xmlns="http://schemas.openxmlformats.org/package/2006/relationships"><Relationship Id="rId3" Type="http://schemas.openxmlformats.org/officeDocument/2006/relationships/oleObject" Target="../embeddings/oleObject396.bin"/><Relationship Id="rId2" Type="http://schemas.openxmlformats.org/officeDocument/2006/relationships/image" Target="../media/image409.png"/><Relationship Id="rId1" Type="http://schemas.openxmlformats.org/officeDocument/2006/relationships/slideLayout" Target="../slideLayouts/slideLayout55.xml"/><Relationship Id="rId6" Type="http://schemas.openxmlformats.org/officeDocument/2006/relationships/image" Target="../media/image411.wmf"/><Relationship Id="rId5" Type="http://schemas.openxmlformats.org/officeDocument/2006/relationships/oleObject" Target="../embeddings/oleObject397.bin"/><Relationship Id="rId4" Type="http://schemas.openxmlformats.org/officeDocument/2006/relationships/image" Target="../media/image410.wmf"/></Relationships>
</file>

<file path=ppt/slides/_rels/slide107.xml.rels><?xml version="1.0" encoding="UTF-8" standalone="yes"?>
<Relationships xmlns="http://schemas.openxmlformats.org/package/2006/relationships"><Relationship Id="rId3" Type="http://schemas.openxmlformats.org/officeDocument/2006/relationships/image" Target="../media/image412.wmf"/><Relationship Id="rId2" Type="http://schemas.openxmlformats.org/officeDocument/2006/relationships/oleObject" Target="../embeddings/oleObject398.bin"/><Relationship Id="rId1" Type="http://schemas.openxmlformats.org/officeDocument/2006/relationships/slideLayout" Target="../slideLayouts/slideLayout55.xml"/><Relationship Id="rId4" Type="http://schemas.openxmlformats.org/officeDocument/2006/relationships/image" Target="../media/image413.jpeg"/></Relationships>
</file>

<file path=ppt/slides/_rels/slide108.xml.rels><?xml version="1.0" encoding="UTF-8" standalone="yes"?>
<Relationships xmlns="http://schemas.openxmlformats.org/package/2006/relationships"><Relationship Id="rId8" Type="http://schemas.openxmlformats.org/officeDocument/2006/relationships/oleObject" Target="../embeddings/oleObject401.bin"/><Relationship Id="rId13" Type="http://schemas.openxmlformats.org/officeDocument/2006/relationships/image" Target="../media/image418.emf"/><Relationship Id="rId3" Type="http://schemas.openxmlformats.org/officeDocument/2006/relationships/notesSlide" Target="../notesSlides/notesSlide17.xml"/><Relationship Id="rId7" Type="http://schemas.openxmlformats.org/officeDocument/2006/relationships/image" Target="../media/image415.emf"/><Relationship Id="rId12" Type="http://schemas.openxmlformats.org/officeDocument/2006/relationships/oleObject" Target="../embeddings/oleObject403.bin"/><Relationship Id="rId2" Type="http://schemas.openxmlformats.org/officeDocument/2006/relationships/slideLayout" Target="../slideLayouts/slideLayout49.xml"/><Relationship Id="rId1" Type="http://schemas.openxmlformats.org/officeDocument/2006/relationships/themeOverride" Target="../theme/themeOverride1.xml"/><Relationship Id="rId6" Type="http://schemas.openxmlformats.org/officeDocument/2006/relationships/oleObject" Target="../embeddings/oleObject400.bin"/><Relationship Id="rId11" Type="http://schemas.openxmlformats.org/officeDocument/2006/relationships/image" Target="../media/image417.emf"/><Relationship Id="rId5" Type="http://schemas.openxmlformats.org/officeDocument/2006/relationships/image" Target="../media/image414.emf"/><Relationship Id="rId10" Type="http://schemas.openxmlformats.org/officeDocument/2006/relationships/oleObject" Target="../embeddings/oleObject402.bin"/><Relationship Id="rId4" Type="http://schemas.openxmlformats.org/officeDocument/2006/relationships/oleObject" Target="../embeddings/oleObject399.bin"/><Relationship Id="rId9" Type="http://schemas.openxmlformats.org/officeDocument/2006/relationships/image" Target="../media/image416.emf"/></Relationships>
</file>

<file path=ppt/slides/_rels/slide109.xml.rels><?xml version="1.0" encoding="UTF-8" standalone="yes"?>
<Relationships xmlns="http://schemas.openxmlformats.org/package/2006/relationships"><Relationship Id="rId8" Type="http://schemas.openxmlformats.org/officeDocument/2006/relationships/oleObject" Target="../embeddings/oleObject407.bin"/><Relationship Id="rId3" Type="http://schemas.openxmlformats.org/officeDocument/2006/relationships/image" Target="../media/image419.emf"/><Relationship Id="rId7" Type="http://schemas.openxmlformats.org/officeDocument/2006/relationships/image" Target="../media/image421.emf"/><Relationship Id="rId2" Type="http://schemas.openxmlformats.org/officeDocument/2006/relationships/oleObject" Target="../embeddings/oleObject404.bin"/><Relationship Id="rId1" Type="http://schemas.openxmlformats.org/officeDocument/2006/relationships/slideLayout" Target="../slideLayouts/slideLayout50.xml"/><Relationship Id="rId6" Type="http://schemas.openxmlformats.org/officeDocument/2006/relationships/oleObject" Target="../embeddings/oleObject406.bin"/><Relationship Id="rId11" Type="http://schemas.openxmlformats.org/officeDocument/2006/relationships/image" Target="../media/image423.wmf"/><Relationship Id="rId5" Type="http://schemas.openxmlformats.org/officeDocument/2006/relationships/image" Target="../media/image420.emf"/><Relationship Id="rId10" Type="http://schemas.openxmlformats.org/officeDocument/2006/relationships/oleObject" Target="../embeddings/oleObject408.bin"/><Relationship Id="rId4" Type="http://schemas.openxmlformats.org/officeDocument/2006/relationships/oleObject" Target="../embeddings/oleObject405.bin"/><Relationship Id="rId9" Type="http://schemas.openxmlformats.org/officeDocument/2006/relationships/image" Target="../media/image422.emf"/></Relationships>
</file>

<file path=ppt/slides/_rels/slide11.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oleObject" Target="../embeddings/oleObject8.bin"/><Relationship Id="rId1" Type="http://schemas.openxmlformats.org/officeDocument/2006/relationships/slideLayout" Target="../slideLayouts/slideLayout21.xml"/></Relationships>
</file>

<file path=ppt/slides/_rels/slide110.xml.rels><?xml version="1.0" encoding="UTF-8" standalone="yes"?>
<Relationships xmlns="http://schemas.openxmlformats.org/package/2006/relationships"><Relationship Id="rId3" Type="http://schemas.openxmlformats.org/officeDocument/2006/relationships/image" Target="../media/image424.emf"/><Relationship Id="rId2" Type="http://schemas.openxmlformats.org/officeDocument/2006/relationships/oleObject" Target="../embeddings/oleObject409.bin"/><Relationship Id="rId1" Type="http://schemas.openxmlformats.org/officeDocument/2006/relationships/slideLayout" Target="../slideLayouts/slideLayout50.xml"/></Relationships>
</file>

<file path=ppt/slides/_rels/slide111.xml.rels><?xml version="1.0" encoding="UTF-8" standalone="yes"?>
<Relationships xmlns="http://schemas.openxmlformats.org/package/2006/relationships"><Relationship Id="rId8" Type="http://schemas.openxmlformats.org/officeDocument/2006/relationships/image" Target="../media/image427.emf"/><Relationship Id="rId13" Type="http://schemas.openxmlformats.org/officeDocument/2006/relationships/oleObject" Target="../embeddings/oleObject415.bin"/><Relationship Id="rId18" Type="http://schemas.openxmlformats.org/officeDocument/2006/relationships/image" Target="../media/image432.emf"/><Relationship Id="rId3" Type="http://schemas.openxmlformats.org/officeDocument/2006/relationships/oleObject" Target="../embeddings/oleObject410.bin"/><Relationship Id="rId7" Type="http://schemas.openxmlformats.org/officeDocument/2006/relationships/oleObject" Target="../embeddings/oleObject412.bin"/><Relationship Id="rId12" Type="http://schemas.openxmlformats.org/officeDocument/2006/relationships/image" Target="../media/image429.wmf"/><Relationship Id="rId17" Type="http://schemas.openxmlformats.org/officeDocument/2006/relationships/oleObject" Target="../embeddings/oleObject417.bin"/><Relationship Id="rId2" Type="http://schemas.openxmlformats.org/officeDocument/2006/relationships/slideLayout" Target="../slideLayouts/slideLayout49.xml"/><Relationship Id="rId16" Type="http://schemas.openxmlformats.org/officeDocument/2006/relationships/image" Target="../media/image431.emf"/><Relationship Id="rId20" Type="http://schemas.openxmlformats.org/officeDocument/2006/relationships/image" Target="../media/image423.wmf"/><Relationship Id="rId1" Type="http://schemas.openxmlformats.org/officeDocument/2006/relationships/themeOverride" Target="../theme/themeOverride2.xml"/><Relationship Id="rId6" Type="http://schemas.openxmlformats.org/officeDocument/2006/relationships/image" Target="../media/image426.emf"/><Relationship Id="rId11" Type="http://schemas.openxmlformats.org/officeDocument/2006/relationships/oleObject" Target="../embeddings/oleObject414.bin"/><Relationship Id="rId5" Type="http://schemas.openxmlformats.org/officeDocument/2006/relationships/oleObject" Target="../embeddings/oleObject411.bin"/><Relationship Id="rId15" Type="http://schemas.openxmlformats.org/officeDocument/2006/relationships/oleObject" Target="../embeddings/oleObject416.bin"/><Relationship Id="rId10" Type="http://schemas.openxmlformats.org/officeDocument/2006/relationships/image" Target="../media/image428.emf"/><Relationship Id="rId19" Type="http://schemas.openxmlformats.org/officeDocument/2006/relationships/oleObject" Target="../embeddings/oleObject418.bin"/><Relationship Id="rId4" Type="http://schemas.openxmlformats.org/officeDocument/2006/relationships/image" Target="../media/image425.emf"/><Relationship Id="rId9" Type="http://schemas.openxmlformats.org/officeDocument/2006/relationships/oleObject" Target="../embeddings/oleObject413.bin"/><Relationship Id="rId14" Type="http://schemas.openxmlformats.org/officeDocument/2006/relationships/image" Target="../media/image430.emf"/></Relationships>
</file>

<file path=ppt/slides/_rels/slide112.xml.rels><?xml version="1.0" encoding="UTF-8" standalone="yes"?>
<Relationships xmlns="http://schemas.openxmlformats.org/package/2006/relationships"><Relationship Id="rId8" Type="http://schemas.openxmlformats.org/officeDocument/2006/relationships/image" Target="../media/image435.wmf"/><Relationship Id="rId3" Type="http://schemas.openxmlformats.org/officeDocument/2006/relationships/oleObject" Target="../embeddings/oleObject419.bin"/><Relationship Id="rId7" Type="http://schemas.openxmlformats.org/officeDocument/2006/relationships/oleObject" Target="../embeddings/oleObject421.bin"/><Relationship Id="rId2" Type="http://schemas.openxmlformats.org/officeDocument/2006/relationships/notesSlide" Target="../notesSlides/notesSlide18.xml"/><Relationship Id="rId1" Type="http://schemas.openxmlformats.org/officeDocument/2006/relationships/slideLayout" Target="../slideLayouts/slideLayout55.xml"/><Relationship Id="rId6" Type="http://schemas.openxmlformats.org/officeDocument/2006/relationships/image" Target="../media/image434.wmf"/><Relationship Id="rId5" Type="http://schemas.openxmlformats.org/officeDocument/2006/relationships/oleObject" Target="../embeddings/oleObject420.bin"/><Relationship Id="rId10" Type="http://schemas.openxmlformats.org/officeDocument/2006/relationships/image" Target="../media/image436.emf"/><Relationship Id="rId4" Type="http://schemas.openxmlformats.org/officeDocument/2006/relationships/image" Target="../media/image433.emf"/><Relationship Id="rId9" Type="http://schemas.openxmlformats.org/officeDocument/2006/relationships/oleObject" Target="../embeddings/oleObject422.bin"/></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114.xml.rels><?xml version="1.0" encoding="UTF-8" standalone="yes"?>
<Relationships xmlns="http://schemas.openxmlformats.org/package/2006/relationships"><Relationship Id="rId2" Type="http://schemas.openxmlformats.org/officeDocument/2006/relationships/image" Target="../media/image437.png"/><Relationship Id="rId1" Type="http://schemas.openxmlformats.org/officeDocument/2006/relationships/slideLayout" Target="../slideLayouts/slideLayout33.xml"/></Relationships>
</file>

<file path=ppt/slides/_rels/slide115.xml.rels><?xml version="1.0" encoding="UTF-8" standalone="yes"?>
<Relationships xmlns="http://schemas.openxmlformats.org/package/2006/relationships"><Relationship Id="rId8" Type="http://schemas.openxmlformats.org/officeDocument/2006/relationships/oleObject" Target="../embeddings/oleObject426.bin"/><Relationship Id="rId3" Type="http://schemas.openxmlformats.org/officeDocument/2006/relationships/image" Target="../media/image438.emf"/><Relationship Id="rId7" Type="http://schemas.openxmlformats.org/officeDocument/2006/relationships/image" Target="../media/image440.emf"/><Relationship Id="rId2" Type="http://schemas.openxmlformats.org/officeDocument/2006/relationships/oleObject" Target="../embeddings/oleObject423.bin"/><Relationship Id="rId1" Type="http://schemas.openxmlformats.org/officeDocument/2006/relationships/slideLayout" Target="../slideLayouts/slideLayout66.xml"/><Relationship Id="rId6" Type="http://schemas.openxmlformats.org/officeDocument/2006/relationships/oleObject" Target="../embeddings/oleObject425.bin"/><Relationship Id="rId5" Type="http://schemas.openxmlformats.org/officeDocument/2006/relationships/image" Target="../media/image439.emf"/><Relationship Id="rId4" Type="http://schemas.openxmlformats.org/officeDocument/2006/relationships/oleObject" Target="../embeddings/oleObject424.bin"/><Relationship Id="rId9" Type="http://schemas.openxmlformats.org/officeDocument/2006/relationships/image" Target="../media/image441.emf"/></Relationships>
</file>

<file path=ppt/slides/_rels/slide116.xml.rels><?xml version="1.0" encoding="UTF-8" standalone="yes"?>
<Relationships xmlns="http://schemas.openxmlformats.org/package/2006/relationships"><Relationship Id="rId8" Type="http://schemas.openxmlformats.org/officeDocument/2006/relationships/oleObject" Target="../embeddings/oleObject430.bin"/><Relationship Id="rId3" Type="http://schemas.openxmlformats.org/officeDocument/2006/relationships/image" Target="../media/image442.wmf"/><Relationship Id="rId7" Type="http://schemas.openxmlformats.org/officeDocument/2006/relationships/image" Target="../media/image444.wmf"/><Relationship Id="rId2" Type="http://schemas.openxmlformats.org/officeDocument/2006/relationships/oleObject" Target="../embeddings/oleObject427.bin"/><Relationship Id="rId1" Type="http://schemas.openxmlformats.org/officeDocument/2006/relationships/slideLayout" Target="../slideLayouts/slideLayout55.xml"/><Relationship Id="rId6" Type="http://schemas.openxmlformats.org/officeDocument/2006/relationships/oleObject" Target="../embeddings/oleObject429.bin"/><Relationship Id="rId11" Type="http://schemas.openxmlformats.org/officeDocument/2006/relationships/image" Target="../media/image446.wmf"/><Relationship Id="rId5" Type="http://schemas.openxmlformats.org/officeDocument/2006/relationships/image" Target="../media/image443.wmf"/><Relationship Id="rId10" Type="http://schemas.openxmlformats.org/officeDocument/2006/relationships/oleObject" Target="../embeddings/oleObject431.bin"/><Relationship Id="rId4" Type="http://schemas.openxmlformats.org/officeDocument/2006/relationships/oleObject" Target="../embeddings/oleObject428.bin"/><Relationship Id="rId9" Type="http://schemas.openxmlformats.org/officeDocument/2006/relationships/image" Target="../media/image445.wmf"/></Relationships>
</file>

<file path=ppt/slides/_rels/slide117.xml.rels><?xml version="1.0" encoding="UTF-8" standalone="yes"?>
<Relationships xmlns="http://schemas.openxmlformats.org/package/2006/relationships"><Relationship Id="rId8" Type="http://schemas.openxmlformats.org/officeDocument/2006/relationships/oleObject" Target="../embeddings/oleObject435.bin"/><Relationship Id="rId13" Type="http://schemas.openxmlformats.org/officeDocument/2006/relationships/image" Target="../media/image451.wmf"/><Relationship Id="rId3" Type="http://schemas.openxmlformats.org/officeDocument/2006/relationships/image" Target="../media/image442.wmf"/><Relationship Id="rId7" Type="http://schemas.openxmlformats.org/officeDocument/2006/relationships/image" Target="../media/image448.wmf"/><Relationship Id="rId12" Type="http://schemas.openxmlformats.org/officeDocument/2006/relationships/oleObject" Target="../embeddings/oleObject437.bin"/><Relationship Id="rId2" Type="http://schemas.openxmlformats.org/officeDocument/2006/relationships/oleObject" Target="../embeddings/oleObject432.bin"/><Relationship Id="rId1" Type="http://schemas.openxmlformats.org/officeDocument/2006/relationships/slideLayout" Target="../slideLayouts/slideLayout44.xml"/><Relationship Id="rId6" Type="http://schemas.openxmlformats.org/officeDocument/2006/relationships/oleObject" Target="../embeddings/oleObject434.bin"/><Relationship Id="rId11" Type="http://schemas.openxmlformats.org/officeDocument/2006/relationships/image" Target="../media/image450.wmf"/><Relationship Id="rId5" Type="http://schemas.openxmlformats.org/officeDocument/2006/relationships/image" Target="../media/image447.wmf"/><Relationship Id="rId15" Type="http://schemas.openxmlformats.org/officeDocument/2006/relationships/image" Target="../media/image452.wmf"/><Relationship Id="rId10" Type="http://schemas.openxmlformats.org/officeDocument/2006/relationships/oleObject" Target="../embeddings/oleObject436.bin"/><Relationship Id="rId4" Type="http://schemas.openxmlformats.org/officeDocument/2006/relationships/oleObject" Target="../embeddings/oleObject433.bin"/><Relationship Id="rId9" Type="http://schemas.openxmlformats.org/officeDocument/2006/relationships/image" Target="../media/image449.wmf"/><Relationship Id="rId14" Type="http://schemas.openxmlformats.org/officeDocument/2006/relationships/oleObject" Target="../embeddings/oleObject438.bin"/></Relationships>
</file>

<file path=ppt/slides/_rels/slide118.xml.rels><?xml version="1.0" encoding="UTF-8" standalone="yes"?>
<Relationships xmlns="http://schemas.openxmlformats.org/package/2006/relationships"><Relationship Id="rId8" Type="http://schemas.openxmlformats.org/officeDocument/2006/relationships/oleObject" Target="../embeddings/oleObject442.bin"/><Relationship Id="rId13" Type="http://schemas.openxmlformats.org/officeDocument/2006/relationships/image" Target="../media/image448.wmf"/><Relationship Id="rId18" Type="http://schemas.openxmlformats.org/officeDocument/2006/relationships/oleObject" Target="../embeddings/oleObject447.bin"/><Relationship Id="rId3" Type="http://schemas.openxmlformats.org/officeDocument/2006/relationships/image" Target="../media/image453.wmf"/><Relationship Id="rId21" Type="http://schemas.openxmlformats.org/officeDocument/2006/relationships/image" Target="../media/image459.wmf"/><Relationship Id="rId7" Type="http://schemas.openxmlformats.org/officeDocument/2006/relationships/image" Target="../media/image455.wmf"/><Relationship Id="rId12" Type="http://schemas.openxmlformats.org/officeDocument/2006/relationships/oleObject" Target="../embeddings/oleObject444.bin"/><Relationship Id="rId17" Type="http://schemas.openxmlformats.org/officeDocument/2006/relationships/image" Target="../media/image450.wmf"/><Relationship Id="rId2" Type="http://schemas.openxmlformats.org/officeDocument/2006/relationships/oleObject" Target="../embeddings/oleObject439.bin"/><Relationship Id="rId16" Type="http://schemas.openxmlformats.org/officeDocument/2006/relationships/oleObject" Target="../embeddings/oleObject446.bin"/><Relationship Id="rId20" Type="http://schemas.openxmlformats.org/officeDocument/2006/relationships/oleObject" Target="../embeddings/oleObject448.bin"/><Relationship Id="rId1" Type="http://schemas.openxmlformats.org/officeDocument/2006/relationships/slideLayout" Target="../slideLayouts/slideLayout44.xml"/><Relationship Id="rId6" Type="http://schemas.openxmlformats.org/officeDocument/2006/relationships/oleObject" Target="../embeddings/oleObject441.bin"/><Relationship Id="rId11" Type="http://schemas.openxmlformats.org/officeDocument/2006/relationships/image" Target="../media/image457.wmf"/><Relationship Id="rId5" Type="http://schemas.openxmlformats.org/officeDocument/2006/relationships/image" Target="../media/image454.wmf"/><Relationship Id="rId15" Type="http://schemas.openxmlformats.org/officeDocument/2006/relationships/image" Target="../media/image449.wmf"/><Relationship Id="rId10" Type="http://schemas.openxmlformats.org/officeDocument/2006/relationships/oleObject" Target="../embeddings/oleObject443.bin"/><Relationship Id="rId19" Type="http://schemas.openxmlformats.org/officeDocument/2006/relationships/image" Target="../media/image458.wmf"/><Relationship Id="rId4" Type="http://schemas.openxmlformats.org/officeDocument/2006/relationships/oleObject" Target="../embeddings/oleObject440.bin"/><Relationship Id="rId9" Type="http://schemas.openxmlformats.org/officeDocument/2006/relationships/image" Target="../media/image456.wmf"/><Relationship Id="rId14" Type="http://schemas.openxmlformats.org/officeDocument/2006/relationships/oleObject" Target="../embeddings/oleObject445.bin"/></Relationships>
</file>

<file path=ppt/slides/_rels/slide119.xml.rels><?xml version="1.0" encoding="UTF-8" standalone="yes"?>
<Relationships xmlns="http://schemas.openxmlformats.org/package/2006/relationships"><Relationship Id="rId8" Type="http://schemas.openxmlformats.org/officeDocument/2006/relationships/oleObject" Target="../embeddings/oleObject452.bin"/><Relationship Id="rId13" Type="http://schemas.openxmlformats.org/officeDocument/2006/relationships/image" Target="../media/image465.wmf"/><Relationship Id="rId3" Type="http://schemas.openxmlformats.org/officeDocument/2006/relationships/image" Target="../media/image460.wmf"/><Relationship Id="rId7" Type="http://schemas.openxmlformats.org/officeDocument/2006/relationships/image" Target="../media/image462.wmf"/><Relationship Id="rId12" Type="http://schemas.openxmlformats.org/officeDocument/2006/relationships/oleObject" Target="../embeddings/oleObject454.bin"/><Relationship Id="rId2" Type="http://schemas.openxmlformats.org/officeDocument/2006/relationships/oleObject" Target="../embeddings/oleObject449.bin"/><Relationship Id="rId16" Type="http://schemas.openxmlformats.org/officeDocument/2006/relationships/image" Target="../media/image466.wmf"/><Relationship Id="rId1" Type="http://schemas.openxmlformats.org/officeDocument/2006/relationships/slideLayout" Target="../slideLayouts/slideLayout44.xml"/><Relationship Id="rId6" Type="http://schemas.openxmlformats.org/officeDocument/2006/relationships/oleObject" Target="../embeddings/oleObject451.bin"/><Relationship Id="rId11" Type="http://schemas.openxmlformats.org/officeDocument/2006/relationships/image" Target="../media/image464.wmf"/><Relationship Id="rId5" Type="http://schemas.openxmlformats.org/officeDocument/2006/relationships/image" Target="../media/image461.wmf"/><Relationship Id="rId15" Type="http://schemas.openxmlformats.org/officeDocument/2006/relationships/oleObject" Target="../embeddings/oleObject456.bin"/><Relationship Id="rId10" Type="http://schemas.openxmlformats.org/officeDocument/2006/relationships/oleObject" Target="../embeddings/oleObject453.bin"/><Relationship Id="rId4" Type="http://schemas.openxmlformats.org/officeDocument/2006/relationships/oleObject" Target="../embeddings/oleObject450.bin"/><Relationship Id="rId9" Type="http://schemas.openxmlformats.org/officeDocument/2006/relationships/image" Target="../media/image463.wmf"/><Relationship Id="rId14" Type="http://schemas.openxmlformats.org/officeDocument/2006/relationships/oleObject" Target="../embeddings/oleObject455.bin"/></Relationships>
</file>

<file path=ppt/slides/_rels/slide12.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oleObject" Target="../embeddings/oleObject9.bin"/><Relationship Id="rId1" Type="http://schemas.openxmlformats.org/officeDocument/2006/relationships/slideLayout" Target="../slideLayouts/slideLayout21.xml"/></Relationships>
</file>

<file path=ppt/slides/_rels/slide120.xml.rels><?xml version="1.0" encoding="UTF-8" standalone="yes"?>
<Relationships xmlns="http://schemas.openxmlformats.org/package/2006/relationships"><Relationship Id="rId8" Type="http://schemas.openxmlformats.org/officeDocument/2006/relationships/oleObject" Target="../embeddings/oleObject460.bin"/><Relationship Id="rId13" Type="http://schemas.openxmlformats.org/officeDocument/2006/relationships/image" Target="../media/image472.wmf"/><Relationship Id="rId18" Type="http://schemas.openxmlformats.org/officeDocument/2006/relationships/image" Target="../media/image475.wmf"/><Relationship Id="rId3" Type="http://schemas.openxmlformats.org/officeDocument/2006/relationships/image" Target="../media/image467.wmf"/><Relationship Id="rId7" Type="http://schemas.openxmlformats.org/officeDocument/2006/relationships/image" Target="../media/image469.wmf"/><Relationship Id="rId12" Type="http://schemas.openxmlformats.org/officeDocument/2006/relationships/oleObject" Target="../embeddings/oleObject462.bin"/><Relationship Id="rId17" Type="http://schemas.openxmlformats.org/officeDocument/2006/relationships/oleObject" Target="../embeddings/oleObject464.bin"/><Relationship Id="rId2" Type="http://schemas.openxmlformats.org/officeDocument/2006/relationships/oleObject" Target="../embeddings/oleObject457.bin"/><Relationship Id="rId16" Type="http://schemas.openxmlformats.org/officeDocument/2006/relationships/image" Target="../media/image474.png"/><Relationship Id="rId1" Type="http://schemas.openxmlformats.org/officeDocument/2006/relationships/slideLayout" Target="../slideLayouts/slideLayout55.xml"/><Relationship Id="rId6" Type="http://schemas.openxmlformats.org/officeDocument/2006/relationships/oleObject" Target="../embeddings/oleObject459.bin"/><Relationship Id="rId11" Type="http://schemas.openxmlformats.org/officeDocument/2006/relationships/image" Target="../media/image471.wmf"/><Relationship Id="rId5" Type="http://schemas.openxmlformats.org/officeDocument/2006/relationships/image" Target="../media/image468.wmf"/><Relationship Id="rId15" Type="http://schemas.openxmlformats.org/officeDocument/2006/relationships/image" Target="../media/image473.wmf"/><Relationship Id="rId10" Type="http://schemas.openxmlformats.org/officeDocument/2006/relationships/oleObject" Target="../embeddings/oleObject461.bin"/><Relationship Id="rId4" Type="http://schemas.openxmlformats.org/officeDocument/2006/relationships/oleObject" Target="../embeddings/oleObject458.bin"/><Relationship Id="rId9" Type="http://schemas.openxmlformats.org/officeDocument/2006/relationships/image" Target="../media/image470.wmf"/><Relationship Id="rId14" Type="http://schemas.openxmlformats.org/officeDocument/2006/relationships/oleObject" Target="../embeddings/oleObject463.bin"/></Relationships>
</file>

<file path=ppt/slides/_rels/slide121.xml.rels><?xml version="1.0" encoding="UTF-8" standalone="yes"?>
<Relationships xmlns="http://schemas.openxmlformats.org/package/2006/relationships"><Relationship Id="rId8" Type="http://schemas.openxmlformats.org/officeDocument/2006/relationships/oleObject" Target="../embeddings/oleObject468.bin"/><Relationship Id="rId13" Type="http://schemas.openxmlformats.org/officeDocument/2006/relationships/oleObject" Target="../embeddings/oleObject470.bin"/><Relationship Id="rId18" Type="http://schemas.openxmlformats.org/officeDocument/2006/relationships/image" Target="../media/image478.wmf"/><Relationship Id="rId3" Type="http://schemas.openxmlformats.org/officeDocument/2006/relationships/image" Target="../media/image470.wmf"/><Relationship Id="rId7" Type="http://schemas.openxmlformats.org/officeDocument/2006/relationships/image" Target="../media/image472.wmf"/><Relationship Id="rId12" Type="http://schemas.openxmlformats.org/officeDocument/2006/relationships/image" Target="../media/image476.wmf"/><Relationship Id="rId17" Type="http://schemas.openxmlformats.org/officeDocument/2006/relationships/oleObject" Target="../embeddings/oleObject472.bin"/><Relationship Id="rId2" Type="http://schemas.openxmlformats.org/officeDocument/2006/relationships/oleObject" Target="../embeddings/oleObject465.bin"/><Relationship Id="rId16" Type="http://schemas.openxmlformats.org/officeDocument/2006/relationships/image" Target="../media/image477.wmf"/><Relationship Id="rId20" Type="http://schemas.openxmlformats.org/officeDocument/2006/relationships/image" Target="../media/image479.wmf"/><Relationship Id="rId1" Type="http://schemas.openxmlformats.org/officeDocument/2006/relationships/slideLayout" Target="../slideLayouts/slideLayout55.xml"/><Relationship Id="rId6" Type="http://schemas.openxmlformats.org/officeDocument/2006/relationships/oleObject" Target="../embeddings/oleObject467.bin"/><Relationship Id="rId11" Type="http://schemas.openxmlformats.org/officeDocument/2006/relationships/oleObject" Target="../embeddings/oleObject469.bin"/><Relationship Id="rId5" Type="http://schemas.openxmlformats.org/officeDocument/2006/relationships/image" Target="../media/image471.wmf"/><Relationship Id="rId15" Type="http://schemas.openxmlformats.org/officeDocument/2006/relationships/oleObject" Target="../embeddings/oleObject471.bin"/><Relationship Id="rId10" Type="http://schemas.openxmlformats.org/officeDocument/2006/relationships/image" Target="../media/image474.png"/><Relationship Id="rId19" Type="http://schemas.openxmlformats.org/officeDocument/2006/relationships/oleObject" Target="../embeddings/oleObject473.bin"/><Relationship Id="rId4" Type="http://schemas.openxmlformats.org/officeDocument/2006/relationships/oleObject" Target="../embeddings/oleObject466.bin"/><Relationship Id="rId9" Type="http://schemas.openxmlformats.org/officeDocument/2006/relationships/image" Target="../media/image473.wmf"/><Relationship Id="rId14" Type="http://schemas.openxmlformats.org/officeDocument/2006/relationships/image" Target="../media/image475.wmf"/></Relationships>
</file>

<file path=ppt/slides/_rels/slide122.xml.rels><?xml version="1.0" encoding="UTF-8" standalone="yes"?>
<Relationships xmlns="http://schemas.openxmlformats.org/package/2006/relationships"><Relationship Id="rId8" Type="http://schemas.openxmlformats.org/officeDocument/2006/relationships/oleObject" Target="../embeddings/oleObject477.bin"/><Relationship Id="rId13" Type="http://schemas.openxmlformats.org/officeDocument/2006/relationships/image" Target="../media/image485.wmf"/><Relationship Id="rId3" Type="http://schemas.openxmlformats.org/officeDocument/2006/relationships/image" Target="../media/image480.wmf"/><Relationship Id="rId7" Type="http://schemas.openxmlformats.org/officeDocument/2006/relationships/image" Target="../media/image482.wmf"/><Relationship Id="rId12" Type="http://schemas.openxmlformats.org/officeDocument/2006/relationships/oleObject" Target="../embeddings/oleObject479.bin"/><Relationship Id="rId2" Type="http://schemas.openxmlformats.org/officeDocument/2006/relationships/oleObject" Target="../embeddings/oleObject474.bin"/><Relationship Id="rId1" Type="http://schemas.openxmlformats.org/officeDocument/2006/relationships/slideLayout" Target="../slideLayouts/slideLayout55.xml"/><Relationship Id="rId6" Type="http://schemas.openxmlformats.org/officeDocument/2006/relationships/oleObject" Target="../embeddings/oleObject476.bin"/><Relationship Id="rId11" Type="http://schemas.openxmlformats.org/officeDocument/2006/relationships/image" Target="../media/image484.wmf"/><Relationship Id="rId5" Type="http://schemas.openxmlformats.org/officeDocument/2006/relationships/image" Target="../media/image481.wmf"/><Relationship Id="rId10" Type="http://schemas.openxmlformats.org/officeDocument/2006/relationships/oleObject" Target="../embeddings/oleObject478.bin"/><Relationship Id="rId4" Type="http://schemas.openxmlformats.org/officeDocument/2006/relationships/oleObject" Target="../embeddings/oleObject475.bin"/><Relationship Id="rId9" Type="http://schemas.openxmlformats.org/officeDocument/2006/relationships/image" Target="../media/image483.wmf"/></Relationships>
</file>

<file path=ppt/slides/_rels/slide123.xml.rels><?xml version="1.0" encoding="UTF-8" standalone="yes"?>
<Relationships xmlns="http://schemas.openxmlformats.org/package/2006/relationships"><Relationship Id="rId8" Type="http://schemas.openxmlformats.org/officeDocument/2006/relationships/oleObject" Target="../embeddings/oleObject483.bin"/><Relationship Id="rId13" Type="http://schemas.openxmlformats.org/officeDocument/2006/relationships/image" Target="../media/image491.wmf"/><Relationship Id="rId18" Type="http://schemas.openxmlformats.org/officeDocument/2006/relationships/oleObject" Target="../embeddings/oleObject488.bin"/><Relationship Id="rId3" Type="http://schemas.openxmlformats.org/officeDocument/2006/relationships/image" Target="../media/image486.wmf"/><Relationship Id="rId21" Type="http://schemas.openxmlformats.org/officeDocument/2006/relationships/image" Target="../media/image495.wmf"/><Relationship Id="rId7" Type="http://schemas.openxmlformats.org/officeDocument/2006/relationships/image" Target="../media/image488.wmf"/><Relationship Id="rId12" Type="http://schemas.openxmlformats.org/officeDocument/2006/relationships/oleObject" Target="../embeddings/oleObject485.bin"/><Relationship Id="rId17" Type="http://schemas.openxmlformats.org/officeDocument/2006/relationships/image" Target="../media/image493.wmf"/><Relationship Id="rId2" Type="http://schemas.openxmlformats.org/officeDocument/2006/relationships/oleObject" Target="../embeddings/oleObject480.bin"/><Relationship Id="rId16" Type="http://schemas.openxmlformats.org/officeDocument/2006/relationships/oleObject" Target="../embeddings/oleObject487.bin"/><Relationship Id="rId20" Type="http://schemas.openxmlformats.org/officeDocument/2006/relationships/oleObject" Target="../embeddings/oleObject489.bin"/><Relationship Id="rId1" Type="http://schemas.openxmlformats.org/officeDocument/2006/relationships/slideLayout" Target="../slideLayouts/slideLayout55.xml"/><Relationship Id="rId6" Type="http://schemas.openxmlformats.org/officeDocument/2006/relationships/oleObject" Target="../embeddings/oleObject482.bin"/><Relationship Id="rId11" Type="http://schemas.openxmlformats.org/officeDocument/2006/relationships/image" Target="../media/image490.wmf"/><Relationship Id="rId5" Type="http://schemas.openxmlformats.org/officeDocument/2006/relationships/image" Target="../media/image487.wmf"/><Relationship Id="rId15" Type="http://schemas.openxmlformats.org/officeDocument/2006/relationships/image" Target="../media/image492.wmf"/><Relationship Id="rId10" Type="http://schemas.openxmlformats.org/officeDocument/2006/relationships/oleObject" Target="../embeddings/oleObject484.bin"/><Relationship Id="rId19" Type="http://schemas.openxmlformats.org/officeDocument/2006/relationships/image" Target="../media/image494.wmf"/><Relationship Id="rId4" Type="http://schemas.openxmlformats.org/officeDocument/2006/relationships/oleObject" Target="../embeddings/oleObject481.bin"/><Relationship Id="rId9" Type="http://schemas.openxmlformats.org/officeDocument/2006/relationships/image" Target="../media/image489.wmf"/><Relationship Id="rId14" Type="http://schemas.openxmlformats.org/officeDocument/2006/relationships/oleObject" Target="../embeddings/oleObject486.bin"/></Relationships>
</file>

<file path=ppt/slides/_rels/slide124.xml.rels><?xml version="1.0" encoding="UTF-8" standalone="yes"?>
<Relationships xmlns="http://schemas.openxmlformats.org/package/2006/relationships"><Relationship Id="rId8" Type="http://schemas.openxmlformats.org/officeDocument/2006/relationships/oleObject" Target="../embeddings/oleObject493.bin"/><Relationship Id="rId13" Type="http://schemas.openxmlformats.org/officeDocument/2006/relationships/image" Target="../media/image501.wmf"/><Relationship Id="rId3" Type="http://schemas.openxmlformats.org/officeDocument/2006/relationships/image" Target="../media/image496.wmf"/><Relationship Id="rId7" Type="http://schemas.openxmlformats.org/officeDocument/2006/relationships/image" Target="../media/image498.wmf"/><Relationship Id="rId12" Type="http://schemas.openxmlformats.org/officeDocument/2006/relationships/oleObject" Target="../embeddings/oleObject495.bin"/><Relationship Id="rId2" Type="http://schemas.openxmlformats.org/officeDocument/2006/relationships/oleObject" Target="../embeddings/oleObject490.bin"/><Relationship Id="rId1" Type="http://schemas.openxmlformats.org/officeDocument/2006/relationships/slideLayout" Target="../slideLayouts/slideLayout55.xml"/><Relationship Id="rId6" Type="http://schemas.openxmlformats.org/officeDocument/2006/relationships/oleObject" Target="../embeddings/oleObject492.bin"/><Relationship Id="rId11" Type="http://schemas.openxmlformats.org/officeDocument/2006/relationships/image" Target="../media/image500.wmf"/><Relationship Id="rId5" Type="http://schemas.openxmlformats.org/officeDocument/2006/relationships/image" Target="../media/image497.wmf"/><Relationship Id="rId10" Type="http://schemas.openxmlformats.org/officeDocument/2006/relationships/oleObject" Target="../embeddings/oleObject494.bin"/><Relationship Id="rId4" Type="http://schemas.openxmlformats.org/officeDocument/2006/relationships/oleObject" Target="../embeddings/oleObject491.bin"/><Relationship Id="rId9" Type="http://schemas.openxmlformats.org/officeDocument/2006/relationships/image" Target="../media/image499.wmf"/></Relationships>
</file>

<file path=ppt/slides/_rels/slide125.xml.rels><?xml version="1.0" encoding="UTF-8" standalone="yes"?>
<Relationships xmlns="http://schemas.openxmlformats.org/package/2006/relationships"><Relationship Id="rId8" Type="http://schemas.openxmlformats.org/officeDocument/2006/relationships/image" Target="../media/image505.wmf"/><Relationship Id="rId13" Type="http://schemas.openxmlformats.org/officeDocument/2006/relationships/oleObject" Target="../embeddings/oleObject501.bin"/><Relationship Id="rId18" Type="http://schemas.openxmlformats.org/officeDocument/2006/relationships/image" Target="../media/image510.emf"/><Relationship Id="rId26" Type="http://schemas.openxmlformats.org/officeDocument/2006/relationships/image" Target="../media/image514.wmf"/><Relationship Id="rId3" Type="http://schemas.openxmlformats.org/officeDocument/2006/relationships/oleObject" Target="../embeddings/oleObject496.bin"/><Relationship Id="rId21" Type="http://schemas.openxmlformats.org/officeDocument/2006/relationships/oleObject" Target="../embeddings/oleObject505.bin"/><Relationship Id="rId7" Type="http://schemas.openxmlformats.org/officeDocument/2006/relationships/oleObject" Target="../embeddings/oleObject498.bin"/><Relationship Id="rId12" Type="http://schemas.openxmlformats.org/officeDocument/2006/relationships/image" Target="../media/image507.wmf"/><Relationship Id="rId17" Type="http://schemas.openxmlformats.org/officeDocument/2006/relationships/oleObject" Target="../embeddings/oleObject503.bin"/><Relationship Id="rId25" Type="http://schemas.openxmlformats.org/officeDocument/2006/relationships/oleObject" Target="../embeddings/oleObject507.bin"/><Relationship Id="rId2" Type="http://schemas.openxmlformats.org/officeDocument/2006/relationships/image" Target="../media/image502.png"/><Relationship Id="rId16" Type="http://schemas.openxmlformats.org/officeDocument/2006/relationships/image" Target="../media/image509.emf"/><Relationship Id="rId20" Type="http://schemas.openxmlformats.org/officeDocument/2006/relationships/image" Target="../media/image511.wmf"/><Relationship Id="rId1" Type="http://schemas.openxmlformats.org/officeDocument/2006/relationships/slideLayout" Target="../slideLayouts/slideLayout55.xml"/><Relationship Id="rId6" Type="http://schemas.openxmlformats.org/officeDocument/2006/relationships/image" Target="../media/image504.wmf"/><Relationship Id="rId11" Type="http://schemas.openxmlformats.org/officeDocument/2006/relationships/oleObject" Target="../embeddings/oleObject500.bin"/><Relationship Id="rId24" Type="http://schemas.openxmlformats.org/officeDocument/2006/relationships/image" Target="../media/image513.wmf"/><Relationship Id="rId5" Type="http://schemas.openxmlformats.org/officeDocument/2006/relationships/oleObject" Target="../embeddings/oleObject497.bin"/><Relationship Id="rId15" Type="http://schemas.openxmlformats.org/officeDocument/2006/relationships/oleObject" Target="../embeddings/oleObject502.bin"/><Relationship Id="rId23" Type="http://schemas.openxmlformats.org/officeDocument/2006/relationships/oleObject" Target="../embeddings/oleObject506.bin"/><Relationship Id="rId10" Type="http://schemas.openxmlformats.org/officeDocument/2006/relationships/image" Target="../media/image506.wmf"/><Relationship Id="rId19" Type="http://schemas.openxmlformats.org/officeDocument/2006/relationships/oleObject" Target="../embeddings/oleObject504.bin"/><Relationship Id="rId4" Type="http://schemas.openxmlformats.org/officeDocument/2006/relationships/image" Target="../media/image503.wmf"/><Relationship Id="rId9" Type="http://schemas.openxmlformats.org/officeDocument/2006/relationships/oleObject" Target="../embeddings/oleObject499.bin"/><Relationship Id="rId14" Type="http://schemas.openxmlformats.org/officeDocument/2006/relationships/image" Target="../media/image508.emf"/><Relationship Id="rId22" Type="http://schemas.openxmlformats.org/officeDocument/2006/relationships/image" Target="../media/image512.wmf"/></Relationships>
</file>

<file path=ppt/slides/_rels/slide126.xml.rels><?xml version="1.0" encoding="UTF-8" standalone="yes"?>
<Relationships xmlns="http://schemas.openxmlformats.org/package/2006/relationships"><Relationship Id="rId8" Type="http://schemas.openxmlformats.org/officeDocument/2006/relationships/oleObject" Target="../embeddings/oleObject511.bin"/><Relationship Id="rId3" Type="http://schemas.openxmlformats.org/officeDocument/2006/relationships/image" Target="../media/image515.emf"/><Relationship Id="rId7" Type="http://schemas.openxmlformats.org/officeDocument/2006/relationships/image" Target="../media/image517.emf"/><Relationship Id="rId2" Type="http://schemas.openxmlformats.org/officeDocument/2006/relationships/oleObject" Target="../embeddings/oleObject508.bin"/><Relationship Id="rId1" Type="http://schemas.openxmlformats.org/officeDocument/2006/relationships/slideLayout" Target="../slideLayouts/slideLayout55.xml"/><Relationship Id="rId6" Type="http://schemas.openxmlformats.org/officeDocument/2006/relationships/oleObject" Target="../embeddings/oleObject510.bin"/><Relationship Id="rId11" Type="http://schemas.openxmlformats.org/officeDocument/2006/relationships/image" Target="../media/image519.emf"/><Relationship Id="rId5" Type="http://schemas.openxmlformats.org/officeDocument/2006/relationships/image" Target="../media/image516.emf"/><Relationship Id="rId10" Type="http://schemas.openxmlformats.org/officeDocument/2006/relationships/oleObject" Target="../embeddings/oleObject512.bin"/><Relationship Id="rId4" Type="http://schemas.openxmlformats.org/officeDocument/2006/relationships/oleObject" Target="../embeddings/oleObject509.bin"/><Relationship Id="rId9" Type="http://schemas.openxmlformats.org/officeDocument/2006/relationships/image" Target="../media/image518.emf"/></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128.xml.rels><?xml version="1.0" encoding="UTF-8" standalone="yes"?>
<Relationships xmlns="http://schemas.openxmlformats.org/package/2006/relationships"><Relationship Id="rId8" Type="http://schemas.openxmlformats.org/officeDocument/2006/relationships/oleObject" Target="../embeddings/oleObject516.bin"/><Relationship Id="rId13" Type="http://schemas.openxmlformats.org/officeDocument/2006/relationships/image" Target="../media/image525.wmf"/><Relationship Id="rId18" Type="http://schemas.openxmlformats.org/officeDocument/2006/relationships/oleObject" Target="../embeddings/oleObject521.bin"/><Relationship Id="rId26" Type="http://schemas.openxmlformats.org/officeDocument/2006/relationships/oleObject" Target="../embeddings/oleObject525.bin"/><Relationship Id="rId3" Type="http://schemas.openxmlformats.org/officeDocument/2006/relationships/image" Target="../media/image520.wmf"/><Relationship Id="rId21" Type="http://schemas.openxmlformats.org/officeDocument/2006/relationships/image" Target="../media/image529.wmf"/><Relationship Id="rId7" Type="http://schemas.openxmlformats.org/officeDocument/2006/relationships/image" Target="../media/image522.wmf"/><Relationship Id="rId12" Type="http://schemas.openxmlformats.org/officeDocument/2006/relationships/oleObject" Target="../embeddings/oleObject518.bin"/><Relationship Id="rId17" Type="http://schemas.openxmlformats.org/officeDocument/2006/relationships/image" Target="../media/image527.wmf"/><Relationship Id="rId25" Type="http://schemas.openxmlformats.org/officeDocument/2006/relationships/image" Target="../media/image531.wmf"/><Relationship Id="rId2" Type="http://schemas.openxmlformats.org/officeDocument/2006/relationships/oleObject" Target="../embeddings/oleObject513.bin"/><Relationship Id="rId16" Type="http://schemas.openxmlformats.org/officeDocument/2006/relationships/oleObject" Target="../embeddings/oleObject520.bin"/><Relationship Id="rId20" Type="http://schemas.openxmlformats.org/officeDocument/2006/relationships/oleObject" Target="../embeddings/oleObject522.bin"/><Relationship Id="rId1" Type="http://schemas.openxmlformats.org/officeDocument/2006/relationships/slideLayout" Target="../slideLayouts/slideLayout33.xml"/><Relationship Id="rId6" Type="http://schemas.openxmlformats.org/officeDocument/2006/relationships/oleObject" Target="../embeddings/oleObject515.bin"/><Relationship Id="rId11" Type="http://schemas.openxmlformats.org/officeDocument/2006/relationships/image" Target="../media/image524.wmf"/><Relationship Id="rId24" Type="http://schemas.openxmlformats.org/officeDocument/2006/relationships/oleObject" Target="../embeddings/oleObject524.bin"/><Relationship Id="rId5" Type="http://schemas.openxmlformats.org/officeDocument/2006/relationships/image" Target="../media/image521.wmf"/><Relationship Id="rId15" Type="http://schemas.openxmlformats.org/officeDocument/2006/relationships/image" Target="../media/image526.wmf"/><Relationship Id="rId23" Type="http://schemas.openxmlformats.org/officeDocument/2006/relationships/image" Target="../media/image530.wmf"/><Relationship Id="rId10" Type="http://schemas.openxmlformats.org/officeDocument/2006/relationships/oleObject" Target="../embeddings/oleObject517.bin"/><Relationship Id="rId19" Type="http://schemas.openxmlformats.org/officeDocument/2006/relationships/image" Target="../media/image528.wmf"/><Relationship Id="rId4" Type="http://schemas.openxmlformats.org/officeDocument/2006/relationships/oleObject" Target="../embeddings/oleObject514.bin"/><Relationship Id="rId9" Type="http://schemas.openxmlformats.org/officeDocument/2006/relationships/image" Target="../media/image523.wmf"/><Relationship Id="rId14" Type="http://schemas.openxmlformats.org/officeDocument/2006/relationships/oleObject" Target="../embeddings/oleObject519.bin"/><Relationship Id="rId22" Type="http://schemas.openxmlformats.org/officeDocument/2006/relationships/oleObject" Target="../embeddings/oleObject523.bin"/><Relationship Id="rId27" Type="http://schemas.openxmlformats.org/officeDocument/2006/relationships/image" Target="../media/image532.wmf"/></Relationships>
</file>

<file path=ppt/slides/_rels/slide129.xml.rels><?xml version="1.0" encoding="UTF-8" standalone="yes"?>
<Relationships xmlns="http://schemas.openxmlformats.org/package/2006/relationships"><Relationship Id="rId8" Type="http://schemas.openxmlformats.org/officeDocument/2006/relationships/oleObject" Target="../embeddings/oleObject529.bin"/><Relationship Id="rId13" Type="http://schemas.openxmlformats.org/officeDocument/2006/relationships/image" Target="../media/image538.wmf"/><Relationship Id="rId18" Type="http://schemas.openxmlformats.org/officeDocument/2006/relationships/oleObject" Target="../embeddings/oleObject534.bin"/><Relationship Id="rId3" Type="http://schemas.openxmlformats.org/officeDocument/2006/relationships/image" Target="../media/image533.emf"/><Relationship Id="rId21" Type="http://schemas.openxmlformats.org/officeDocument/2006/relationships/image" Target="../media/image541.wmf"/><Relationship Id="rId7" Type="http://schemas.openxmlformats.org/officeDocument/2006/relationships/image" Target="../media/image535.emf"/><Relationship Id="rId12" Type="http://schemas.openxmlformats.org/officeDocument/2006/relationships/oleObject" Target="../embeddings/oleObject531.bin"/><Relationship Id="rId17" Type="http://schemas.openxmlformats.org/officeDocument/2006/relationships/image" Target="../media/image540.wmf"/><Relationship Id="rId2" Type="http://schemas.openxmlformats.org/officeDocument/2006/relationships/oleObject" Target="../embeddings/oleObject526.bin"/><Relationship Id="rId16" Type="http://schemas.openxmlformats.org/officeDocument/2006/relationships/oleObject" Target="../embeddings/oleObject533.bin"/><Relationship Id="rId20" Type="http://schemas.openxmlformats.org/officeDocument/2006/relationships/oleObject" Target="../embeddings/oleObject535.bin"/><Relationship Id="rId1" Type="http://schemas.openxmlformats.org/officeDocument/2006/relationships/slideLayout" Target="../slideLayouts/slideLayout33.xml"/><Relationship Id="rId6" Type="http://schemas.openxmlformats.org/officeDocument/2006/relationships/oleObject" Target="../embeddings/oleObject528.bin"/><Relationship Id="rId11" Type="http://schemas.openxmlformats.org/officeDocument/2006/relationships/image" Target="../media/image537.emf"/><Relationship Id="rId5" Type="http://schemas.openxmlformats.org/officeDocument/2006/relationships/image" Target="../media/image534.emf"/><Relationship Id="rId15" Type="http://schemas.openxmlformats.org/officeDocument/2006/relationships/image" Target="../media/image539.wmf"/><Relationship Id="rId10" Type="http://schemas.openxmlformats.org/officeDocument/2006/relationships/oleObject" Target="../embeddings/oleObject530.bin"/><Relationship Id="rId19" Type="http://schemas.openxmlformats.org/officeDocument/2006/relationships/image" Target="../media/image504.wmf"/><Relationship Id="rId4" Type="http://schemas.openxmlformats.org/officeDocument/2006/relationships/oleObject" Target="../embeddings/oleObject527.bin"/><Relationship Id="rId9" Type="http://schemas.openxmlformats.org/officeDocument/2006/relationships/image" Target="../media/image536.emf"/><Relationship Id="rId14" Type="http://schemas.openxmlformats.org/officeDocument/2006/relationships/oleObject" Target="../embeddings/oleObject532.bin"/></Relationships>
</file>

<file path=ppt/slides/_rels/slide13.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oleObject" Target="../embeddings/oleObject10.bin"/><Relationship Id="rId1" Type="http://schemas.openxmlformats.org/officeDocument/2006/relationships/slideLayout" Target="../slideLayouts/slideLayout21.xml"/></Relationships>
</file>

<file path=ppt/slides/_rels/slide130.xml.rels><?xml version="1.0" encoding="UTF-8" standalone="yes"?>
<Relationships xmlns="http://schemas.openxmlformats.org/package/2006/relationships"><Relationship Id="rId8" Type="http://schemas.openxmlformats.org/officeDocument/2006/relationships/image" Target="../media/image544.wmf"/><Relationship Id="rId13" Type="http://schemas.openxmlformats.org/officeDocument/2006/relationships/oleObject" Target="../embeddings/oleObject541.bin"/><Relationship Id="rId18" Type="http://schemas.openxmlformats.org/officeDocument/2006/relationships/image" Target="../media/image549.emf"/><Relationship Id="rId3" Type="http://schemas.openxmlformats.org/officeDocument/2006/relationships/oleObject" Target="../embeddings/oleObject536.bin"/><Relationship Id="rId21" Type="http://schemas.openxmlformats.org/officeDocument/2006/relationships/oleObject" Target="../embeddings/oleObject545.bin"/><Relationship Id="rId7" Type="http://schemas.openxmlformats.org/officeDocument/2006/relationships/oleObject" Target="../embeddings/oleObject538.bin"/><Relationship Id="rId12" Type="http://schemas.openxmlformats.org/officeDocument/2006/relationships/image" Target="../media/image546.wmf"/><Relationship Id="rId17" Type="http://schemas.openxmlformats.org/officeDocument/2006/relationships/oleObject" Target="../embeddings/oleObject543.bin"/><Relationship Id="rId2" Type="http://schemas.openxmlformats.org/officeDocument/2006/relationships/notesSlide" Target="../notesSlides/notesSlide19.xml"/><Relationship Id="rId16" Type="http://schemas.openxmlformats.org/officeDocument/2006/relationships/image" Target="../media/image548.emf"/><Relationship Id="rId20" Type="http://schemas.openxmlformats.org/officeDocument/2006/relationships/image" Target="../media/image550.emf"/><Relationship Id="rId1" Type="http://schemas.openxmlformats.org/officeDocument/2006/relationships/slideLayout" Target="../slideLayouts/slideLayout33.xml"/><Relationship Id="rId6" Type="http://schemas.openxmlformats.org/officeDocument/2006/relationships/image" Target="../media/image543.wmf"/><Relationship Id="rId11" Type="http://schemas.openxmlformats.org/officeDocument/2006/relationships/oleObject" Target="../embeddings/oleObject540.bin"/><Relationship Id="rId24" Type="http://schemas.openxmlformats.org/officeDocument/2006/relationships/image" Target="../media/image552.emf"/><Relationship Id="rId5" Type="http://schemas.openxmlformats.org/officeDocument/2006/relationships/oleObject" Target="../embeddings/oleObject537.bin"/><Relationship Id="rId15" Type="http://schemas.openxmlformats.org/officeDocument/2006/relationships/oleObject" Target="../embeddings/oleObject542.bin"/><Relationship Id="rId23" Type="http://schemas.openxmlformats.org/officeDocument/2006/relationships/oleObject" Target="../embeddings/oleObject546.bin"/><Relationship Id="rId10" Type="http://schemas.openxmlformats.org/officeDocument/2006/relationships/image" Target="../media/image545.wmf"/><Relationship Id="rId19" Type="http://schemas.openxmlformats.org/officeDocument/2006/relationships/oleObject" Target="../embeddings/oleObject544.bin"/><Relationship Id="rId4" Type="http://schemas.openxmlformats.org/officeDocument/2006/relationships/image" Target="../media/image542.wmf"/><Relationship Id="rId9" Type="http://schemas.openxmlformats.org/officeDocument/2006/relationships/oleObject" Target="../embeddings/oleObject539.bin"/><Relationship Id="rId14" Type="http://schemas.openxmlformats.org/officeDocument/2006/relationships/image" Target="../media/image547.wmf"/><Relationship Id="rId22" Type="http://schemas.openxmlformats.org/officeDocument/2006/relationships/image" Target="../media/image551.emf"/></Relationships>
</file>

<file path=ppt/slides/_rels/slide131.xml.rels><?xml version="1.0" encoding="UTF-8" standalone="yes"?>
<Relationships xmlns="http://schemas.openxmlformats.org/package/2006/relationships"><Relationship Id="rId8" Type="http://schemas.openxmlformats.org/officeDocument/2006/relationships/oleObject" Target="../embeddings/oleObject550.bin"/><Relationship Id="rId13" Type="http://schemas.openxmlformats.org/officeDocument/2006/relationships/image" Target="../media/image558.wmf"/><Relationship Id="rId18" Type="http://schemas.openxmlformats.org/officeDocument/2006/relationships/oleObject" Target="../embeddings/oleObject555.bin"/><Relationship Id="rId26" Type="http://schemas.openxmlformats.org/officeDocument/2006/relationships/oleObject" Target="../embeddings/oleObject559.bin"/><Relationship Id="rId3" Type="http://schemas.openxmlformats.org/officeDocument/2006/relationships/image" Target="../media/image553.wmf"/><Relationship Id="rId21" Type="http://schemas.openxmlformats.org/officeDocument/2006/relationships/image" Target="../media/image562.emf"/><Relationship Id="rId7" Type="http://schemas.openxmlformats.org/officeDocument/2006/relationships/image" Target="../media/image555.wmf"/><Relationship Id="rId12" Type="http://schemas.openxmlformats.org/officeDocument/2006/relationships/oleObject" Target="../embeddings/oleObject552.bin"/><Relationship Id="rId17" Type="http://schemas.openxmlformats.org/officeDocument/2006/relationships/image" Target="../media/image560.wmf"/><Relationship Id="rId25" Type="http://schemas.openxmlformats.org/officeDocument/2006/relationships/image" Target="../media/image564.emf"/><Relationship Id="rId2" Type="http://schemas.openxmlformats.org/officeDocument/2006/relationships/oleObject" Target="../embeddings/oleObject547.bin"/><Relationship Id="rId16" Type="http://schemas.openxmlformats.org/officeDocument/2006/relationships/oleObject" Target="../embeddings/oleObject554.bin"/><Relationship Id="rId20" Type="http://schemas.openxmlformats.org/officeDocument/2006/relationships/oleObject" Target="../embeddings/oleObject556.bin"/><Relationship Id="rId29" Type="http://schemas.openxmlformats.org/officeDocument/2006/relationships/image" Target="../media/image566.emf"/><Relationship Id="rId1" Type="http://schemas.openxmlformats.org/officeDocument/2006/relationships/slideLayout" Target="../slideLayouts/slideLayout33.xml"/><Relationship Id="rId6" Type="http://schemas.openxmlformats.org/officeDocument/2006/relationships/oleObject" Target="../embeddings/oleObject549.bin"/><Relationship Id="rId11" Type="http://schemas.openxmlformats.org/officeDocument/2006/relationships/image" Target="../media/image557.wmf"/><Relationship Id="rId24" Type="http://schemas.openxmlformats.org/officeDocument/2006/relationships/oleObject" Target="../embeddings/oleObject558.bin"/><Relationship Id="rId5" Type="http://schemas.openxmlformats.org/officeDocument/2006/relationships/image" Target="../media/image554.wmf"/><Relationship Id="rId15" Type="http://schemas.openxmlformats.org/officeDocument/2006/relationships/image" Target="../media/image559.wmf"/><Relationship Id="rId23" Type="http://schemas.openxmlformats.org/officeDocument/2006/relationships/image" Target="../media/image563.emf"/><Relationship Id="rId28" Type="http://schemas.openxmlformats.org/officeDocument/2006/relationships/oleObject" Target="../embeddings/oleObject560.bin"/><Relationship Id="rId10" Type="http://schemas.openxmlformats.org/officeDocument/2006/relationships/oleObject" Target="../embeddings/oleObject551.bin"/><Relationship Id="rId19" Type="http://schemas.openxmlformats.org/officeDocument/2006/relationships/image" Target="../media/image561.wmf"/><Relationship Id="rId4" Type="http://schemas.openxmlformats.org/officeDocument/2006/relationships/oleObject" Target="../embeddings/oleObject548.bin"/><Relationship Id="rId9" Type="http://schemas.openxmlformats.org/officeDocument/2006/relationships/image" Target="../media/image556.wmf"/><Relationship Id="rId14" Type="http://schemas.openxmlformats.org/officeDocument/2006/relationships/oleObject" Target="../embeddings/oleObject553.bin"/><Relationship Id="rId22" Type="http://schemas.openxmlformats.org/officeDocument/2006/relationships/oleObject" Target="../embeddings/oleObject557.bin"/><Relationship Id="rId27" Type="http://schemas.openxmlformats.org/officeDocument/2006/relationships/image" Target="../media/image565.emf"/></Relationships>
</file>

<file path=ppt/slides/_rels/slide132.xml.rels><?xml version="1.0" encoding="UTF-8" standalone="yes"?>
<Relationships xmlns="http://schemas.openxmlformats.org/package/2006/relationships"><Relationship Id="rId8" Type="http://schemas.openxmlformats.org/officeDocument/2006/relationships/oleObject" Target="../embeddings/oleObject564.bin"/><Relationship Id="rId13" Type="http://schemas.openxmlformats.org/officeDocument/2006/relationships/image" Target="../media/image572.emf"/><Relationship Id="rId18" Type="http://schemas.openxmlformats.org/officeDocument/2006/relationships/oleObject" Target="../embeddings/oleObject569.bin"/><Relationship Id="rId3" Type="http://schemas.openxmlformats.org/officeDocument/2006/relationships/image" Target="../media/image567.wmf"/><Relationship Id="rId7" Type="http://schemas.openxmlformats.org/officeDocument/2006/relationships/image" Target="../media/image569.wmf"/><Relationship Id="rId12" Type="http://schemas.openxmlformats.org/officeDocument/2006/relationships/oleObject" Target="../embeddings/oleObject566.bin"/><Relationship Id="rId17" Type="http://schemas.openxmlformats.org/officeDocument/2006/relationships/image" Target="../media/image574.emf"/><Relationship Id="rId2" Type="http://schemas.openxmlformats.org/officeDocument/2006/relationships/oleObject" Target="../embeddings/oleObject561.bin"/><Relationship Id="rId16" Type="http://schemas.openxmlformats.org/officeDocument/2006/relationships/oleObject" Target="../embeddings/oleObject568.bin"/><Relationship Id="rId1" Type="http://schemas.openxmlformats.org/officeDocument/2006/relationships/slideLayout" Target="../slideLayouts/slideLayout33.xml"/><Relationship Id="rId6" Type="http://schemas.openxmlformats.org/officeDocument/2006/relationships/oleObject" Target="../embeddings/oleObject563.bin"/><Relationship Id="rId11" Type="http://schemas.openxmlformats.org/officeDocument/2006/relationships/image" Target="../media/image571.emf"/><Relationship Id="rId5" Type="http://schemas.openxmlformats.org/officeDocument/2006/relationships/image" Target="../media/image568.wmf"/><Relationship Id="rId15" Type="http://schemas.openxmlformats.org/officeDocument/2006/relationships/image" Target="../media/image573.emf"/><Relationship Id="rId10" Type="http://schemas.openxmlformats.org/officeDocument/2006/relationships/oleObject" Target="../embeddings/oleObject565.bin"/><Relationship Id="rId19" Type="http://schemas.openxmlformats.org/officeDocument/2006/relationships/image" Target="../media/image575.emf"/><Relationship Id="rId4" Type="http://schemas.openxmlformats.org/officeDocument/2006/relationships/oleObject" Target="../embeddings/oleObject562.bin"/><Relationship Id="rId9" Type="http://schemas.openxmlformats.org/officeDocument/2006/relationships/image" Target="../media/image570.wmf"/><Relationship Id="rId14" Type="http://schemas.openxmlformats.org/officeDocument/2006/relationships/oleObject" Target="../embeddings/oleObject567.bin"/></Relationships>
</file>

<file path=ppt/slides/_rels/slide133.xml.rels><?xml version="1.0" encoding="UTF-8" standalone="yes"?>
<Relationships xmlns="http://schemas.openxmlformats.org/package/2006/relationships"><Relationship Id="rId8" Type="http://schemas.openxmlformats.org/officeDocument/2006/relationships/oleObject" Target="../embeddings/oleObject572.bin"/><Relationship Id="rId13" Type="http://schemas.openxmlformats.org/officeDocument/2006/relationships/image" Target="../media/image581.wmf"/><Relationship Id="rId18" Type="http://schemas.openxmlformats.org/officeDocument/2006/relationships/oleObject" Target="../embeddings/oleObject577.bin"/><Relationship Id="rId26" Type="http://schemas.openxmlformats.org/officeDocument/2006/relationships/oleObject" Target="../embeddings/oleObject581.bin"/><Relationship Id="rId39" Type="http://schemas.openxmlformats.org/officeDocument/2006/relationships/image" Target="../media/image594.wmf"/><Relationship Id="rId3" Type="http://schemas.openxmlformats.org/officeDocument/2006/relationships/image" Target="../media/image576.png"/><Relationship Id="rId21" Type="http://schemas.openxmlformats.org/officeDocument/2006/relationships/image" Target="../media/image585.wmf"/><Relationship Id="rId34" Type="http://schemas.openxmlformats.org/officeDocument/2006/relationships/oleObject" Target="../embeddings/oleObject585.bin"/><Relationship Id="rId42" Type="http://schemas.openxmlformats.org/officeDocument/2006/relationships/oleObject" Target="../embeddings/oleObject589.bin"/><Relationship Id="rId7" Type="http://schemas.openxmlformats.org/officeDocument/2006/relationships/image" Target="../media/image578.wmf"/><Relationship Id="rId12" Type="http://schemas.openxmlformats.org/officeDocument/2006/relationships/oleObject" Target="../embeddings/oleObject574.bin"/><Relationship Id="rId17" Type="http://schemas.openxmlformats.org/officeDocument/2006/relationships/image" Target="../media/image583.wmf"/><Relationship Id="rId25" Type="http://schemas.openxmlformats.org/officeDocument/2006/relationships/image" Target="../media/image587.wmf"/><Relationship Id="rId33" Type="http://schemas.openxmlformats.org/officeDocument/2006/relationships/image" Target="../media/image591.wmf"/><Relationship Id="rId38" Type="http://schemas.openxmlformats.org/officeDocument/2006/relationships/oleObject" Target="../embeddings/oleObject587.bin"/><Relationship Id="rId2" Type="http://schemas.openxmlformats.org/officeDocument/2006/relationships/image" Target="../media/image474.png"/><Relationship Id="rId16" Type="http://schemas.openxmlformats.org/officeDocument/2006/relationships/oleObject" Target="../embeddings/oleObject576.bin"/><Relationship Id="rId20" Type="http://schemas.openxmlformats.org/officeDocument/2006/relationships/oleObject" Target="../embeddings/oleObject578.bin"/><Relationship Id="rId29" Type="http://schemas.openxmlformats.org/officeDocument/2006/relationships/image" Target="../media/image589.wmf"/><Relationship Id="rId41" Type="http://schemas.openxmlformats.org/officeDocument/2006/relationships/image" Target="../media/image595.wmf"/><Relationship Id="rId1" Type="http://schemas.openxmlformats.org/officeDocument/2006/relationships/slideLayout" Target="../slideLayouts/slideLayout33.xml"/><Relationship Id="rId6" Type="http://schemas.openxmlformats.org/officeDocument/2006/relationships/oleObject" Target="../embeddings/oleObject571.bin"/><Relationship Id="rId11" Type="http://schemas.openxmlformats.org/officeDocument/2006/relationships/image" Target="../media/image580.wmf"/><Relationship Id="rId24" Type="http://schemas.openxmlformats.org/officeDocument/2006/relationships/oleObject" Target="../embeddings/oleObject580.bin"/><Relationship Id="rId32" Type="http://schemas.openxmlformats.org/officeDocument/2006/relationships/oleObject" Target="../embeddings/oleObject584.bin"/><Relationship Id="rId37" Type="http://schemas.openxmlformats.org/officeDocument/2006/relationships/image" Target="../media/image593.wmf"/><Relationship Id="rId40" Type="http://schemas.openxmlformats.org/officeDocument/2006/relationships/oleObject" Target="../embeddings/oleObject588.bin"/><Relationship Id="rId5" Type="http://schemas.openxmlformats.org/officeDocument/2006/relationships/image" Target="../media/image577.wmf"/><Relationship Id="rId15" Type="http://schemas.openxmlformats.org/officeDocument/2006/relationships/image" Target="../media/image582.wmf"/><Relationship Id="rId23" Type="http://schemas.openxmlformats.org/officeDocument/2006/relationships/image" Target="../media/image586.wmf"/><Relationship Id="rId28" Type="http://schemas.openxmlformats.org/officeDocument/2006/relationships/oleObject" Target="../embeddings/oleObject582.bin"/><Relationship Id="rId36" Type="http://schemas.openxmlformats.org/officeDocument/2006/relationships/oleObject" Target="../embeddings/oleObject586.bin"/><Relationship Id="rId10" Type="http://schemas.openxmlformats.org/officeDocument/2006/relationships/oleObject" Target="../embeddings/oleObject573.bin"/><Relationship Id="rId19" Type="http://schemas.openxmlformats.org/officeDocument/2006/relationships/image" Target="../media/image584.wmf"/><Relationship Id="rId31" Type="http://schemas.openxmlformats.org/officeDocument/2006/relationships/image" Target="../media/image590.wmf"/><Relationship Id="rId4" Type="http://schemas.openxmlformats.org/officeDocument/2006/relationships/oleObject" Target="../embeddings/oleObject570.bin"/><Relationship Id="rId9" Type="http://schemas.openxmlformats.org/officeDocument/2006/relationships/image" Target="../media/image579.wmf"/><Relationship Id="rId14" Type="http://schemas.openxmlformats.org/officeDocument/2006/relationships/oleObject" Target="../embeddings/oleObject575.bin"/><Relationship Id="rId22" Type="http://schemas.openxmlformats.org/officeDocument/2006/relationships/oleObject" Target="../embeddings/oleObject579.bin"/><Relationship Id="rId27" Type="http://schemas.openxmlformats.org/officeDocument/2006/relationships/image" Target="../media/image588.wmf"/><Relationship Id="rId30" Type="http://schemas.openxmlformats.org/officeDocument/2006/relationships/oleObject" Target="../embeddings/oleObject583.bin"/><Relationship Id="rId35" Type="http://schemas.openxmlformats.org/officeDocument/2006/relationships/image" Target="../media/image592.wmf"/><Relationship Id="rId43" Type="http://schemas.openxmlformats.org/officeDocument/2006/relationships/image" Target="../media/image596.wmf"/></Relationships>
</file>

<file path=ppt/slides/_rels/slide134.xml.rels><?xml version="1.0" encoding="UTF-8" standalone="yes"?>
<Relationships xmlns="http://schemas.openxmlformats.org/package/2006/relationships"><Relationship Id="rId8" Type="http://schemas.openxmlformats.org/officeDocument/2006/relationships/oleObject" Target="../embeddings/oleObject593.bin"/><Relationship Id="rId13" Type="http://schemas.openxmlformats.org/officeDocument/2006/relationships/image" Target="../media/image576.png"/><Relationship Id="rId18" Type="http://schemas.openxmlformats.org/officeDocument/2006/relationships/oleObject" Target="../embeddings/oleObject597.bin"/><Relationship Id="rId26" Type="http://schemas.openxmlformats.org/officeDocument/2006/relationships/oleObject" Target="../embeddings/oleObject601.bin"/><Relationship Id="rId3" Type="http://schemas.openxmlformats.org/officeDocument/2006/relationships/image" Target="../media/image597.wmf"/><Relationship Id="rId21" Type="http://schemas.openxmlformats.org/officeDocument/2006/relationships/image" Target="../media/image580.wmf"/><Relationship Id="rId34" Type="http://schemas.openxmlformats.org/officeDocument/2006/relationships/oleObject" Target="../embeddings/oleObject605.bin"/><Relationship Id="rId7" Type="http://schemas.openxmlformats.org/officeDocument/2006/relationships/image" Target="../media/image599.wmf"/><Relationship Id="rId12" Type="http://schemas.openxmlformats.org/officeDocument/2006/relationships/image" Target="../media/image474.png"/><Relationship Id="rId17" Type="http://schemas.openxmlformats.org/officeDocument/2006/relationships/image" Target="../media/image578.wmf"/><Relationship Id="rId25" Type="http://schemas.openxmlformats.org/officeDocument/2006/relationships/image" Target="../media/image587.wmf"/><Relationship Id="rId33" Type="http://schemas.openxmlformats.org/officeDocument/2006/relationships/image" Target="../media/image593.wmf"/><Relationship Id="rId2" Type="http://schemas.openxmlformats.org/officeDocument/2006/relationships/oleObject" Target="../embeddings/oleObject590.bin"/><Relationship Id="rId16" Type="http://schemas.openxmlformats.org/officeDocument/2006/relationships/oleObject" Target="../embeddings/oleObject596.bin"/><Relationship Id="rId20" Type="http://schemas.openxmlformats.org/officeDocument/2006/relationships/oleObject" Target="../embeddings/oleObject598.bin"/><Relationship Id="rId29" Type="http://schemas.openxmlformats.org/officeDocument/2006/relationships/image" Target="../media/image589.wmf"/><Relationship Id="rId1" Type="http://schemas.openxmlformats.org/officeDocument/2006/relationships/slideLayout" Target="../slideLayouts/slideLayout33.xml"/><Relationship Id="rId6" Type="http://schemas.openxmlformats.org/officeDocument/2006/relationships/oleObject" Target="../embeddings/oleObject592.bin"/><Relationship Id="rId11" Type="http://schemas.openxmlformats.org/officeDocument/2006/relationships/image" Target="../media/image601.wmf"/><Relationship Id="rId24" Type="http://schemas.openxmlformats.org/officeDocument/2006/relationships/oleObject" Target="../embeddings/oleObject600.bin"/><Relationship Id="rId32" Type="http://schemas.openxmlformats.org/officeDocument/2006/relationships/oleObject" Target="../embeddings/oleObject604.bin"/><Relationship Id="rId5" Type="http://schemas.openxmlformats.org/officeDocument/2006/relationships/image" Target="../media/image598.wmf"/><Relationship Id="rId15" Type="http://schemas.openxmlformats.org/officeDocument/2006/relationships/image" Target="../media/image577.wmf"/><Relationship Id="rId23" Type="http://schemas.openxmlformats.org/officeDocument/2006/relationships/image" Target="../media/image586.wmf"/><Relationship Id="rId28" Type="http://schemas.openxmlformats.org/officeDocument/2006/relationships/oleObject" Target="../embeddings/oleObject602.bin"/><Relationship Id="rId10" Type="http://schemas.openxmlformats.org/officeDocument/2006/relationships/oleObject" Target="../embeddings/oleObject594.bin"/><Relationship Id="rId19" Type="http://schemas.openxmlformats.org/officeDocument/2006/relationships/image" Target="../media/image579.wmf"/><Relationship Id="rId31" Type="http://schemas.openxmlformats.org/officeDocument/2006/relationships/image" Target="../media/image590.wmf"/><Relationship Id="rId4" Type="http://schemas.openxmlformats.org/officeDocument/2006/relationships/oleObject" Target="../embeddings/oleObject591.bin"/><Relationship Id="rId9" Type="http://schemas.openxmlformats.org/officeDocument/2006/relationships/image" Target="../media/image600.wmf"/><Relationship Id="rId14" Type="http://schemas.openxmlformats.org/officeDocument/2006/relationships/oleObject" Target="../embeddings/oleObject595.bin"/><Relationship Id="rId22" Type="http://schemas.openxmlformats.org/officeDocument/2006/relationships/oleObject" Target="../embeddings/oleObject599.bin"/><Relationship Id="rId27" Type="http://schemas.openxmlformats.org/officeDocument/2006/relationships/image" Target="../media/image588.wmf"/><Relationship Id="rId30" Type="http://schemas.openxmlformats.org/officeDocument/2006/relationships/oleObject" Target="../embeddings/oleObject603.bin"/><Relationship Id="rId35" Type="http://schemas.openxmlformats.org/officeDocument/2006/relationships/image" Target="../media/image594.wmf"/></Relationships>
</file>

<file path=ppt/slides/_rels/slide135.xml.rels><?xml version="1.0" encoding="UTF-8" standalone="yes"?>
<Relationships xmlns="http://schemas.openxmlformats.org/package/2006/relationships"><Relationship Id="rId8" Type="http://schemas.openxmlformats.org/officeDocument/2006/relationships/oleObject" Target="../embeddings/oleObject608.bin"/><Relationship Id="rId13" Type="http://schemas.openxmlformats.org/officeDocument/2006/relationships/image" Target="../media/image606.wmf"/><Relationship Id="rId18" Type="http://schemas.openxmlformats.org/officeDocument/2006/relationships/oleObject" Target="../embeddings/oleObject613.bin"/><Relationship Id="rId3" Type="http://schemas.openxmlformats.org/officeDocument/2006/relationships/image" Target="../media/image576.png"/><Relationship Id="rId7" Type="http://schemas.openxmlformats.org/officeDocument/2006/relationships/image" Target="../media/image603.wmf"/><Relationship Id="rId12" Type="http://schemas.openxmlformats.org/officeDocument/2006/relationships/oleObject" Target="../embeddings/oleObject610.bin"/><Relationship Id="rId17" Type="http://schemas.openxmlformats.org/officeDocument/2006/relationships/image" Target="../media/image608.wmf"/><Relationship Id="rId2" Type="http://schemas.openxmlformats.org/officeDocument/2006/relationships/image" Target="../media/image474.png"/><Relationship Id="rId16" Type="http://schemas.openxmlformats.org/officeDocument/2006/relationships/oleObject" Target="../embeddings/oleObject612.bin"/><Relationship Id="rId1" Type="http://schemas.openxmlformats.org/officeDocument/2006/relationships/slideLayout" Target="../slideLayouts/slideLayout33.xml"/><Relationship Id="rId6" Type="http://schemas.openxmlformats.org/officeDocument/2006/relationships/oleObject" Target="../embeddings/oleObject607.bin"/><Relationship Id="rId11" Type="http://schemas.openxmlformats.org/officeDocument/2006/relationships/image" Target="../media/image605.wmf"/><Relationship Id="rId5" Type="http://schemas.openxmlformats.org/officeDocument/2006/relationships/image" Target="../media/image602.wmf"/><Relationship Id="rId15" Type="http://schemas.openxmlformats.org/officeDocument/2006/relationships/image" Target="../media/image607.wmf"/><Relationship Id="rId10" Type="http://schemas.openxmlformats.org/officeDocument/2006/relationships/oleObject" Target="../embeddings/oleObject609.bin"/><Relationship Id="rId19" Type="http://schemas.openxmlformats.org/officeDocument/2006/relationships/image" Target="../media/image599.wmf"/><Relationship Id="rId4" Type="http://schemas.openxmlformats.org/officeDocument/2006/relationships/oleObject" Target="../embeddings/oleObject606.bin"/><Relationship Id="rId9" Type="http://schemas.openxmlformats.org/officeDocument/2006/relationships/image" Target="../media/image604.wmf"/><Relationship Id="rId14" Type="http://schemas.openxmlformats.org/officeDocument/2006/relationships/oleObject" Target="../embeddings/oleObject611.bin"/></Relationships>
</file>

<file path=ppt/slides/_rels/slide136.xml.rels><?xml version="1.0" encoding="UTF-8" standalone="yes"?>
<Relationships xmlns="http://schemas.openxmlformats.org/package/2006/relationships"><Relationship Id="rId8" Type="http://schemas.openxmlformats.org/officeDocument/2006/relationships/oleObject" Target="../embeddings/oleObject617.bin"/><Relationship Id="rId13" Type="http://schemas.openxmlformats.org/officeDocument/2006/relationships/image" Target="../media/image461.wmf"/><Relationship Id="rId18" Type="http://schemas.openxmlformats.org/officeDocument/2006/relationships/oleObject" Target="../embeddings/oleObject622.bin"/><Relationship Id="rId3" Type="http://schemas.openxmlformats.org/officeDocument/2006/relationships/image" Target="../media/image480.wmf"/><Relationship Id="rId21" Type="http://schemas.openxmlformats.org/officeDocument/2006/relationships/image" Target="../media/image612.wmf"/><Relationship Id="rId7" Type="http://schemas.openxmlformats.org/officeDocument/2006/relationships/image" Target="../media/image483.wmf"/><Relationship Id="rId12" Type="http://schemas.openxmlformats.org/officeDocument/2006/relationships/oleObject" Target="../embeddings/oleObject619.bin"/><Relationship Id="rId17" Type="http://schemas.openxmlformats.org/officeDocument/2006/relationships/image" Target="../media/image610.wmf"/><Relationship Id="rId2" Type="http://schemas.openxmlformats.org/officeDocument/2006/relationships/oleObject" Target="../embeddings/oleObject614.bin"/><Relationship Id="rId16" Type="http://schemas.openxmlformats.org/officeDocument/2006/relationships/oleObject" Target="../embeddings/oleObject621.bin"/><Relationship Id="rId20" Type="http://schemas.openxmlformats.org/officeDocument/2006/relationships/oleObject" Target="../embeddings/oleObject623.bin"/><Relationship Id="rId1" Type="http://schemas.openxmlformats.org/officeDocument/2006/relationships/slideLayout" Target="../slideLayouts/slideLayout55.xml"/><Relationship Id="rId6" Type="http://schemas.openxmlformats.org/officeDocument/2006/relationships/oleObject" Target="../embeddings/oleObject616.bin"/><Relationship Id="rId11" Type="http://schemas.openxmlformats.org/officeDocument/2006/relationships/image" Target="../media/image485.wmf"/><Relationship Id="rId5" Type="http://schemas.openxmlformats.org/officeDocument/2006/relationships/image" Target="../media/image481.wmf"/><Relationship Id="rId15" Type="http://schemas.openxmlformats.org/officeDocument/2006/relationships/image" Target="../media/image609.wmf"/><Relationship Id="rId10" Type="http://schemas.openxmlformats.org/officeDocument/2006/relationships/oleObject" Target="../embeddings/oleObject618.bin"/><Relationship Id="rId19" Type="http://schemas.openxmlformats.org/officeDocument/2006/relationships/image" Target="../media/image611.wmf"/><Relationship Id="rId4" Type="http://schemas.openxmlformats.org/officeDocument/2006/relationships/oleObject" Target="../embeddings/oleObject615.bin"/><Relationship Id="rId9" Type="http://schemas.openxmlformats.org/officeDocument/2006/relationships/image" Target="../media/image484.wmf"/><Relationship Id="rId14" Type="http://schemas.openxmlformats.org/officeDocument/2006/relationships/oleObject" Target="../embeddings/oleObject620.bin"/></Relationships>
</file>

<file path=ppt/slides/_rels/slide137.xml.rels><?xml version="1.0" encoding="UTF-8" standalone="yes"?>
<Relationships xmlns="http://schemas.openxmlformats.org/package/2006/relationships"><Relationship Id="rId2" Type="http://schemas.openxmlformats.org/officeDocument/2006/relationships/image" Target="../media/image405.png"/><Relationship Id="rId1" Type="http://schemas.openxmlformats.org/officeDocument/2006/relationships/slideLayout" Target="../slideLayouts/slideLayout33.xml"/></Relationships>
</file>

<file path=ppt/slides/_rels/slide138.xml.rels><?xml version="1.0" encoding="UTF-8" standalone="yes"?>
<Relationships xmlns="http://schemas.openxmlformats.org/package/2006/relationships"><Relationship Id="rId3" Type="http://schemas.openxmlformats.org/officeDocument/2006/relationships/image" Target="../media/image613.wmf"/><Relationship Id="rId2" Type="http://schemas.openxmlformats.org/officeDocument/2006/relationships/oleObject" Target="../embeddings/oleObject624.bin"/><Relationship Id="rId1" Type="http://schemas.openxmlformats.org/officeDocument/2006/relationships/slideLayout" Target="../slideLayouts/slideLayout55.xml"/><Relationship Id="rId5" Type="http://schemas.openxmlformats.org/officeDocument/2006/relationships/image" Target="../media/image614.emf"/><Relationship Id="rId4" Type="http://schemas.openxmlformats.org/officeDocument/2006/relationships/oleObject" Target="../embeddings/oleObject625.bin"/></Relationships>
</file>

<file path=ppt/slides/_rels/slide139.xml.rels><?xml version="1.0" encoding="UTF-8" standalone="yes"?>
<Relationships xmlns="http://schemas.openxmlformats.org/package/2006/relationships"><Relationship Id="rId8" Type="http://schemas.openxmlformats.org/officeDocument/2006/relationships/image" Target="../media/image617.wmf"/><Relationship Id="rId3" Type="http://schemas.openxmlformats.org/officeDocument/2006/relationships/oleObject" Target="../embeddings/oleObject626.bin"/><Relationship Id="rId7" Type="http://schemas.openxmlformats.org/officeDocument/2006/relationships/oleObject" Target="../embeddings/oleObject628.bin"/><Relationship Id="rId2" Type="http://schemas.openxmlformats.org/officeDocument/2006/relationships/notesSlide" Target="../notesSlides/notesSlide20.xml"/><Relationship Id="rId1" Type="http://schemas.openxmlformats.org/officeDocument/2006/relationships/slideLayout" Target="../slideLayouts/slideLayout33.xml"/><Relationship Id="rId6" Type="http://schemas.openxmlformats.org/officeDocument/2006/relationships/image" Target="../media/image616.wmf"/><Relationship Id="rId5" Type="http://schemas.openxmlformats.org/officeDocument/2006/relationships/oleObject" Target="../embeddings/oleObject627.bin"/><Relationship Id="rId10" Type="http://schemas.openxmlformats.org/officeDocument/2006/relationships/image" Target="../media/image618.wmf"/><Relationship Id="rId4" Type="http://schemas.openxmlformats.org/officeDocument/2006/relationships/image" Target="../media/image615.wmf"/><Relationship Id="rId9" Type="http://schemas.openxmlformats.org/officeDocument/2006/relationships/oleObject" Target="../embeddings/oleObject629.bin"/></Relationships>
</file>

<file path=ppt/slides/_rels/slide14.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oleObject" Target="../embeddings/oleObject11.bin"/><Relationship Id="rId1" Type="http://schemas.openxmlformats.org/officeDocument/2006/relationships/slideLayout" Target="../slideLayouts/slideLayout21.xml"/></Relationships>
</file>

<file path=ppt/slides/_rels/slide140.xml.rels><?xml version="1.0" encoding="UTF-8" standalone="yes"?>
<Relationships xmlns="http://schemas.openxmlformats.org/package/2006/relationships"><Relationship Id="rId8" Type="http://schemas.openxmlformats.org/officeDocument/2006/relationships/image" Target="../media/image621.wmf"/><Relationship Id="rId3" Type="http://schemas.openxmlformats.org/officeDocument/2006/relationships/oleObject" Target="../embeddings/oleObject630.bin"/><Relationship Id="rId7" Type="http://schemas.openxmlformats.org/officeDocument/2006/relationships/oleObject" Target="../embeddings/oleObject632.bin"/><Relationship Id="rId2" Type="http://schemas.openxmlformats.org/officeDocument/2006/relationships/notesSlide" Target="../notesSlides/notesSlide21.xml"/><Relationship Id="rId1" Type="http://schemas.openxmlformats.org/officeDocument/2006/relationships/slideLayout" Target="../slideLayouts/slideLayout33.xml"/><Relationship Id="rId6" Type="http://schemas.openxmlformats.org/officeDocument/2006/relationships/image" Target="../media/image620.wmf"/><Relationship Id="rId5" Type="http://schemas.openxmlformats.org/officeDocument/2006/relationships/oleObject" Target="../embeddings/oleObject631.bin"/><Relationship Id="rId4" Type="http://schemas.openxmlformats.org/officeDocument/2006/relationships/image" Target="../media/image619.wmf"/></Relationships>
</file>

<file path=ppt/slides/_rels/slide141.xml.rels><?xml version="1.0" encoding="UTF-8" standalone="yes"?>
<Relationships xmlns="http://schemas.openxmlformats.org/package/2006/relationships"><Relationship Id="rId8" Type="http://schemas.openxmlformats.org/officeDocument/2006/relationships/oleObject" Target="../embeddings/oleObject636.bin"/><Relationship Id="rId3" Type="http://schemas.openxmlformats.org/officeDocument/2006/relationships/image" Target="../media/image622.wmf"/><Relationship Id="rId7" Type="http://schemas.openxmlformats.org/officeDocument/2006/relationships/image" Target="../media/image624.wmf"/><Relationship Id="rId2" Type="http://schemas.openxmlformats.org/officeDocument/2006/relationships/oleObject" Target="../embeddings/oleObject633.bin"/><Relationship Id="rId1" Type="http://schemas.openxmlformats.org/officeDocument/2006/relationships/slideLayout" Target="../slideLayouts/slideLayout33.xml"/><Relationship Id="rId6" Type="http://schemas.openxmlformats.org/officeDocument/2006/relationships/oleObject" Target="../embeddings/oleObject635.bin"/><Relationship Id="rId11" Type="http://schemas.openxmlformats.org/officeDocument/2006/relationships/image" Target="../media/image626.wmf"/><Relationship Id="rId5" Type="http://schemas.openxmlformats.org/officeDocument/2006/relationships/image" Target="../media/image623.wmf"/><Relationship Id="rId10" Type="http://schemas.openxmlformats.org/officeDocument/2006/relationships/oleObject" Target="../embeddings/oleObject637.bin"/><Relationship Id="rId4" Type="http://schemas.openxmlformats.org/officeDocument/2006/relationships/oleObject" Target="../embeddings/oleObject634.bin"/><Relationship Id="rId9" Type="http://schemas.openxmlformats.org/officeDocument/2006/relationships/image" Target="../media/image625.wmf"/></Relationships>
</file>

<file path=ppt/slides/_rels/slide142.xml.rels><?xml version="1.0" encoding="UTF-8" standalone="yes"?>
<Relationships xmlns="http://schemas.openxmlformats.org/package/2006/relationships"><Relationship Id="rId3" Type="http://schemas.openxmlformats.org/officeDocument/2006/relationships/oleObject" Target="../embeddings/oleObject638.bin"/><Relationship Id="rId2" Type="http://schemas.openxmlformats.org/officeDocument/2006/relationships/notesSlide" Target="../notesSlides/notesSlide22.xml"/><Relationship Id="rId1" Type="http://schemas.openxmlformats.org/officeDocument/2006/relationships/slideLayout" Target="../slideLayouts/slideLayout33.xml"/><Relationship Id="rId6" Type="http://schemas.openxmlformats.org/officeDocument/2006/relationships/image" Target="../media/image628.wmf"/><Relationship Id="rId5" Type="http://schemas.openxmlformats.org/officeDocument/2006/relationships/oleObject" Target="../embeddings/oleObject639.bin"/><Relationship Id="rId4" Type="http://schemas.openxmlformats.org/officeDocument/2006/relationships/image" Target="../media/image627.wmf"/></Relationships>
</file>

<file path=ppt/slides/_rels/slide143.xml.rels><?xml version="1.0" encoding="UTF-8" standalone="yes"?>
<Relationships xmlns="http://schemas.openxmlformats.org/package/2006/relationships"><Relationship Id="rId3" Type="http://schemas.openxmlformats.org/officeDocument/2006/relationships/oleObject" Target="../embeddings/oleObject640.bin"/><Relationship Id="rId2" Type="http://schemas.openxmlformats.org/officeDocument/2006/relationships/notesSlide" Target="../notesSlides/notesSlide23.xml"/><Relationship Id="rId1" Type="http://schemas.openxmlformats.org/officeDocument/2006/relationships/slideLayout" Target="../slideLayouts/slideLayout77.xml"/><Relationship Id="rId6" Type="http://schemas.openxmlformats.org/officeDocument/2006/relationships/image" Target="../media/image629.wmf"/><Relationship Id="rId5" Type="http://schemas.openxmlformats.org/officeDocument/2006/relationships/oleObject" Target="../embeddings/oleObject641.bin"/><Relationship Id="rId4" Type="http://schemas.openxmlformats.org/officeDocument/2006/relationships/image" Target="../media/image322.wmf"/></Relationships>
</file>

<file path=ppt/slides/_rels/slide144.xml.rels><?xml version="1.0" encoding="UTF-8" standalone="yes"?>
<Relationships xmlns="http://schemas.openxmlformats.org/package/2006/relationships"><Relationship Id="rId8" Type="http://schemas.openxmlformats.org/officeDocument/2006/relationships/oleObject" Target="../embeddings/oleObject645.bin"/><Relationship Id="rId13" Type="http://schemas.openxmlformats.org/officeDocument/2006/relationships/image" Target="../media/image322.wmf"/><Relationship Id="rId18" Type="http://schemas.openxmlformats.org/officeDocument/2006/relationships/image" Target="../media/image635.wmf"/><Relationship Id="rId3" Type="http://schemas.openxmlformats.org/officeDocument/2006/relationships/image" Target="../media/image630.wmf"/><Relationship Id="rId7" Type="http://schemas.openxmlformats.org/officeDocument/2006/relationships/image" Target="../media/image632.wmf"/><Relationship Id="rId12" Type="http://schemas.openxmlformats.org/officeDocument/2006/relationships/oleObject" Target="../embeddings/oleObject647.bin"/><Relationship Id="rId17" Type="http://schemas.openxmlformats.org/officeDocument/2006/relationships/oleObject" Target="../embeddings/oleObject649.bin"/><Relationship Id="rId2" Type="http://schemas.openxmlformats.org/officeDocument/2006/relationships/oleObject" Target="../embeddings/oleObject642.bin"/><Relationship Id="rId16" Type="http://schemas.openxmlformats.org/officeDocument/2006/relationships/hyperlink" Target="../../&#21147;&#23398;/&#29289;&#29702;&#23398;&#19978;&#20876;&#30446;&#24405;.ppt#5. PowerPoint &#28436;&#31034;&#25991;&#31295;" TargetMode="External"/><Relationship Id="rId1" Type="http://schemas.openxmlformats.org/officeDocument/2006/relationships/slideLayout" Target="../slideLayouts/slideLayout77.xml"/><Relationship Id="rId6" Type="http://schemas.openxmlformats.org/officeDocument/2006/relationships/oleObject" Target="../embeddings/oleObject644.bin"/><Relationship Id="rId11" Type="http://schemas.openxmlformats.org/officeDocument/2006/relationships/image" Target="../media/image634.wmf"/><Relationship Id="rId5" Type="http://schemas.openxmlformats.org/officeDocument/2006/relationships/image" Target="../media/image631.wmf"/><Relationship Id="rId15" Type="http://schemas.openxmlformats.org/officeDocument/2006/relationships/image" Target="../media/image629.wmf"/><Relationship Id="rId10" Type="http://schemas.openxmlformats.org/officeDocument/2006/relationships/oleObject" Target="../embeddings/oleObject646.bin"/><Relationship Id="rId4" Type="http://schemas.openxmlformats.org/officeDocument/2006/relationships/oleObject" Target="../embeddings/oleObject643.bin"/><Relationship Id="rId9" Type="http://schemas.openxmlformats.org/officeDocument/2006/relationships/image" Target="../media/image633.wmf"/><Relationship Id="rId14" Type="http://schemas.openxmlformats.org/officeDocument/2006/relationships/oleObject" Target="../embeddings/oleObject648.bin"/></Relationships>
</file>

<file path=ppt/slides/_rels/slide145.xml.rels><?xml version="1.0" encoding="UTF-8" standalone="yes"?>
<Relationships xmlns="http://schemas.openxmlformats.org/package/2006/relationships"><Relationship Id="rId8" Type="http://schemas.openxmlformats.org/officeDocument/2006/relationships/oleObject" Target="../embeddings/oleObject653.bin"/><Relationship Id="rId13" Type="http://schemas.openxmlformats.org/officeDocument/2006/relationships/image" Target="../media/image641.wmf"/><Relationship Id="rId18" Type="http://schemas.openxmlformats.org/officeDocument/2006/relationships/oleObject" Target="../embeddings/oleObject658.bin"/><Relationship Id="rId3" Type="http://schemas.openxmlformats.org/officeDocument/2006/relationships/image" Target="../media/image636.wmf"/><Relationship Id="rId21" Type="http://schemas.openxmlformats.org/officeDocument/2006/relationships/image" Target="../media/image645.wmf"/><Relationship Id="rId7" Type="http://schemas.openxmlformats.org/officeDocument/2006/relationships/image" Target="../media/image638.wmf"/><Relationship Id="rId12" Type="http://schemas.openxmlformats.org/officeDocument/2006/relationships/oleObject" Target="../embeddings/oleObject655.bin"/><Relationship Id="rId17" Type="http://schemas.openxmlformats.org/officeDocument/2006/relationships/image" Target="../media/image643.wmf"/><Relationship Id="rId2" Type="http://schemas.openxmlformats.org/officeDocument/2006/relationships/oleObject" Target="../embeddings/oleObject650.bin"/><Relationship Id="rId16" Type="http://schemas.openxmlformats.org/officeDocument/2006/relationships/oleObject" Target="../embeddings/oleObject657.bin"/><Relationship Id="rId20" Type="http://schemas.openxmlformats.org/officeDocument/2006/relationships/oleObject" Target="../embeddings/oleObject659.bin"/><Relationship Id="rId1" Type="http://schemas.openxmlformats.org/officeDocument/2006/relationships/slideLayout" Target="../slideLayouts/slideLayout33.xml"/><Relationship Id="rId6" Type="http://schemas.openxmlformats.org/officeDocument/2006/relationships/oleObject" Target="../embeddings/oleObject652.bin"/><Relationship Id="rId11" Type="http://schemas.openxmlformats.org/officeDocument/2006/relationships/image" Target="../media/image640.wmf"/><Relationship Id="rId5" Type="http://schemas.openxmlformats.org/officeDocument/2006/relationships/image" Target="../media/image637.wmf"/><Relationship Id="rId15" Type="http://schemas.openxmlformats.org/officeDocument/2006/relationships/image" Target="../media/image642.wmf"/><Relationship Id="rId10" Type="http://schemas.openxmlformats.org/officeDocument/2006/relationships/oleObject" Target="../embeddings/oleObject654.bin"/><Relationship Id="rId19" Type="http://schemas.openxmlformats.org/officeDocument/2006/relationships/image" Target="../media/image644.wmf"/><Relationship Id="rId4" Type="http://schemas.openxmlformats.org/officeDocument/2006/relationships/oleObject" Target="../embeddings/oleObject651.bin"/><Relationship Id="rId9" Type="http://schemas.openxmlformats.org/officeDocument/2006/relationships/image" Target="../media/image639.wmf"/><Relationship Id="rId14" Type="http://schemas.openxmlformats.org/officeDocument/2006/relationships/oleObject" Target="../embeddings/oleObject656.bin"/></Relationships>
</file>

<file path=ppt/slides/_rels/slide146.xml.rels><?xml version="1.0" encoding="UTF-8" standalone="yes"?>
<Relationships xmlns="http://schemas.openxmlformats.org/package/2006/relationships"><Relationship Id="rId3" Type="http://schemas.openxmlformats.org/officeDocument/2006/relationships/image" Target="../media/image632.wmf"/><Relationship Id="rId7" Type="http://schemas.openxmlformats.org/officeDocument/2006/relationships/image" Target="../media/image634.wmf"/><Relationship Id="rId2" Type="http://schemas.openxmlformats.org/officeDocument/2006/relationships/oleObject" Target="../embeddings/oleObject660.bin"/><Relationship Id="rId1" Type="http://schemas.openxmlformats.org/officeDocument/2006/relationships/slideLayout" Target="../slideLayouts/slideLayout88.xml"/><Relationship Id="rId6" Type="http://schemas.openxmlformats.org/officeDocument/2006/relationships/oleObject" Target="../embeddings/oleObject662.bin"/><Relationship Id="rId5" Type="http://schemas.openxmlformats.org/officeDocument/2006/relationships/image" Target="../media/image633.wmf"/><Relationship Id="rId4" Type="http://schemas.openxmlformats.org/officeDocument/2006/relationships/oleObject" Target="../embeddings/oleObject661.bin"/></Relationships>
</file>

<file path=ppt/slides/_rels/slide147.xml.rels><?xml version="1.0" encoding="UTF-8" standalone="yes"?>
<Relationships xmlns="http://schemas.openxmlformats.org/package/2006/relationships"><Relationship Id="rId8" Type="http://schemas.openxmlformats.org/officeDocument/2006/relationships/oleObject" Target="../embeddings/oleObject666.bin"/><Relationship Id="rId13" Type="http://schemas.openxmlformats.org/officeDocument/2006/relationships/image" Target="../media/image651.wmf"/><Relationship Id="rId18" Type="http://schemas.openxmlformats.org/officeDocument/2006/relationships/oleObject" Target="../embeddings/oleObject671.bin"/><Relationship Id="rId26" Type="http://schemas.openxmlformats.org/officeDocument/2006/relationships/image" Target="../media/image657.wmf"/><Relationship Id="rId3" Type="http://schemas.openxmlformats.org/officeDocument/2006/relationships/image" Target="../media/image646.wmf"/><Relationship Id="rId21" Type="http://schemas.openxmlformats.org/officeDocument/2006/relationships/image" Target="../media/image655.wmf"/><Relationship Id="rId7" Type="http://schemas.openxmlformats.org/officeDocument/2006/relationships/image" Target="../media/image648.wmf"/><Relationship Id="rId12" Type="http://schemas.openxmlformats.org/officeDocument/2006/relationships/oleObject" Target="../embeddings/oleObject668.bin"/><Relationship Id="rId17" Type="http://schemas.openxmlformats.org/officeDocument/2006/relationships/image" Target="../media/image653.wmf"/><Relationship Id="rId25" Type="http://schemas.openxmlformats.org/officeDocument/2006/relationships/oleObject" Target="../embeddings/oleObject675.bin"/><Relationship Id="rId2" Type="http://schemas.openxmlformats.org/officeDocument/2006/relationships/oleObject" Target="../embeddings/oleObject663.bin"/><Relationship Id="rId16" Type="http://schemas.openxmlformats.org/officeDocument/2006/relationships/oleObject" Target="../embeddings/oleObject670.bin"/><Relationship Id="rId20" Type="http://schemas.openxmlformats.org/officeDocument/2006/relationships/oleObject" Target="../embeddings/oleObject672.bin"/><Relationship Id="rId29" Type="http://schemas.openxmlformats.org/officeDocument/2006/relationships/oleObject" Target="../embeddings/oleObject677.bin"/><Relationship Id="rId1" Type="http://schemas.openxmlformats.org/officeDocument/2006/relationships/slideLayout" Target="../slideLayouts/slideLayout33.xml"/><Relationship Id="rId6" Type="http://schemas.openxmlformats.org/officeDocument/2006/relationships/oleObject" Target="../embeddings/oleObject665.bin"/><Relationship Id="rId11" Type="http://schemas.openxmlformats.org/officeDocument/2006/relationships/image" Target="../media/image650.wmf"/><Relationship Id="rId24" Type="http://schemas.openxmlformats.org/officeDocument/2006/relationships/oleObject" Target="../embeddings/oleObject674.bin"/><Relationship Id="rId5" Type="http://schemas.openxmlformats.org/officeDocument/2006/relationships/image" Target="../media/image647.wmf"/><Relationship Id="rId15" Type="http://schemas.openxmlformats.org/officeDocument/2006/relationships/image" Target="../media/image652.wmf"/><Relationship Id="rId23" Type="http://schemas.openxmlformats.org/officeDocument/2006/relationships/image" Target="../media/image656.wmf"/><Relationship Id="rId28" Type="http://schemas.openxmlformats.org/officeDocument/2006/relationships/image" Target="../media/image658.wmf"/><Relationship Id="rId10" Type="http://schemas.openxmlformats.org/officeDocument/2006/relationships/oleObject" Target="../embeddings/oleObject667.bin"/><Relationship Id="rId19" Type="http://schemas.openxmlformats.org/officeDocument/2006/relationships/image" Target="../media/image654.wmf"/><Relationship Id="rId31" Type="http://schemas.openxmlformats.org/officeDocument/2006/relationships/oleObject" Target="../embeddings/oleObject678.bin"/><Relationship Id="rId4" Type="http://schemas.openxmlformats.org/officeDocument/2006/relationships/oleObject" Target="../embeddings/oleObject664.bin"/><Relationship Id="rId9" Type="http://schemas.openxmlformats.org/officeDocument/2006/relationships/image" Target="../media/image649.wmf"/><Relationship Id="rId14" Type="http://schemas.openxmlformats.org/officeDocument/2006/relationships/oleObject" Target="../embeddings/oleObject669.bin"/><Relationship Id="rId22" Type="http://schemas.openxmlformats.org/officeDocument/2006/relationships/oleObject" Target="../embeddings/oleObject673.bin"/><Relationship Id="rId27" Type="http://schemas.openxmlformats.org/officeDocument/2006/relationships/oleObject" Target="../embeddings/oleObject676.bin"/><Relationship Id="rId30" Type="http://schemas.openxmlformats.org/officeDocument/2006/relationships/image" Target="../media/image659.wmf"/></Relationships>
</file>

<file path=ppt/slides/_rels/slide148.xml.rels><?xml version="1.0" encoding="UTF-8" standalone="yes"?>
<Relationships xmlns="http://schemas.openxmlformats.org/package/2006/relationships"><Relationship Id="rId8" Type="http://schemas.openxmlformats.org/officeDocument/2006/relationships/image" Target="../media/image662.wmf"/><Relationship Id="rId13" Type="http://schemas.openxmlformats.org/officeDocument/2006/relationships/oleObject" Target="../embeddings/oleObject684.bin"/><Relationship Id="rId3" Type="http://schemas.openxmlformats.org/officeDocument/2006/relationships/oleObject" Target="../embeddings/oleObject679.bin"/><Relationship Id="rId7" Type="http://schemas.openxmlformats.org/officeDocument/2006/relationships/oleObject" Target="../embeddings/oleObject681.bin"/><Relationship Id="rId12" Type="http://schemas.openxmlformats.org/officeDocument/2006/relationships/image" Target="../media/image664.wmf"/><Relationship Id="rId2" Type="http://schemas.openxmlformats.org/officeDocument/2006/relationships/notesSlide" Target="../notesSlides/notesSlide24.xml"/><Relationship Id="rId16" Type="http://schemas.openxmlformats.org/officeDocument/2006/relationships/image" Target="../media/image644.wmf"/><Relationship Id="rId1" Type="http://schemas.openxmlformats.org/officeDocument/2006/relationships/slideLayout" Target="../slideLayouts/slideLayout33.xml"/><Relationship Id="rId6" Type="http://schemas.openxmlformats.org/officeDocument/2006/relationships/image" Target="../media/image661.wmf"/><Relationship Id="rId11" Type="http://schemas.openxmlformats.org/officeDocument/2006/relationships/oleObject" Target="../embeddings/oleObject683.bin"/><Relationship Id="rId5" Type="http://schemas.openxmlformats.org/officeDocument/2006/relationships/oleObject" Target="../embeddings/oleObject680.bin"/><Relationship Id="rId15" Type="http://schemas.openxmlformats.org/officeDocument/2006/relationships/oleObject" Target="../embeddings/oleObject685.bin"/><Relationship Id="rId10" Type="http://schemas.openxmlformats.org/officeDocument/2006/relationships/image" Target="../media/image663.wmf"/><Relationship Id="rId4" Type="http://schemas.openxmlformats.org/officeDocument/2006/relationships/image" Target="../media/image660.wmf"/><Relationship Id="rId9" Type="http://schemas.openxmlformats.org/officeDocument/2006/relationships/oleObject" Target="../embeddings/oleObject682.bin"/><Relationship Id="rId14" Type="http://schemas.openxmlformats.org/officeDocument/2006/relationships/image" Target="../media/image643.wmf"/></Relationships>
</file>

<file path=ppt/slides/_rels/slide149.xml.rels><?xml version="1.0" encoding="UTF-8" standalone="yes"?>
<Relationships xmlns="http://schemas.openxmlformats.org/package/2006/relationships"><Relationship Id="rId3" Type="http://schemas.openxmlformats.org/officeDocument/2006/relationships/image" Target="../media/image665.wmf"/><Relationship Id="rId7" Type="http://schemas.openxmlformats.org/officeDocument/2006/relationships/image" Target="../media/image667.wmf"/><Relationship Id="rId2" Type="http://schemas.openxmlformats.org/officeDocument/2006/relationships/oleObject" Target="../embeddings/oleObject686.bin"/><Relationship Id="rId1" Type="http://schemas.openxmlformats.org/officeDocument/2006/relationships/slideLayout" Target="../slideLayouts/slideLayout33.xml"/><Relationship Id="rId6" Type="http://schemas.openxmlformats.org/officeDocument/2006/relationships/oleObject" Target="../embeddings/oleObject688.bin"/><Relationship Id="rId5" Type="http://schemas.openxmlformats.org/officeDocument/2006/relationships/image" Target="../media/image666.wmf"/><Relationship Id="rId4" Type="http://schemas.openxmlformats.org/officeDocument/2006/relationships/oleObject" Target="../embeddings/oleObject687.bin"/></Relationships>
</file>

<file path=ppt/slides/_rels/slide15.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oleObject" Target="../embeddings/oleObject12.bin"/><Relationship Id="rId1" Type="http://schemas.openxmlformats.org/officeDocument/2006/relationships/slideLayout" Target="../slideLayouts/slideLayout21.xml"/></Relationships>
</file>

<file path=ppt/slides/_rels/slide150.xml.rels><?xml version="1.0" encoding="UTF-8" standalone="yes"?>
<Relationships xmlns="http://schemas.openxmlformats.org/package/2006/relationships"><Relationship Id="rId8" Type="http://schemas.openxmlformats.org/officeDocument/2006/relationships/oleObject" Target="../embeddings/oleObject692.bin"/><Relationship Id="rId3" Type="http://schemas.openxmlformats.org/officeDocument/2006/relationships/image" Target="../media/image668.wmf"/><Relationship Id="rId7" Type="http://schemas.openxmlformats.org/officeDocument/2006/relationships/image" Target="../media/image670.wmf"/><Relationship Id="rId2" Type="http://schemas.openxmlformats.org/officeDocument/2006/relationships/oleObject" Target="../embeddings/oleObject689.bin"/><Relationship Id="rId1" Type="http://schemas.openxmlformats.org/officeDocument/2006/relationships/slideLayout" Target="../slideLayouts/slideLayout33.xml"/><Relationship Id="rId6" Type="http://schemas.openxmlformats.org/officeDocument/2006/relationships/oleObject" Target="../embeddings/oleObject691.bin"/><Relationship Id="rId5" Type="http://schemas.openxmlformats.org/officeDocument/2006/relationships/image" Target="../media/image669.wmf"/><Relationship Id="rId4" Type="http://schemas.openxmlformats.org/officeDocument/2006/relationships/oleObject" Target="../embeddings/oleObject690.bin"/><Relationship Id="rId9" Type="http://schemas.openxmlformats.org/officeDocument/2006/relationships/image" Target="../media/image671.wmf"/></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52.xml.rels><?xml version="1.0" encoding="UTF-8" standalone="yes"?>
<Relationships xmlns="http://schemas.openxmlformats.org/package/2006/relationships"><Relationship Id="rId2" Type="http://schemas.openxmlformats.org/officeDocument/2006/relationships/image" Target="../media/image672.jpeg"/><Relationship Id="rId1" Type="http://schemas.openxmlformats.org/officeDocument/2006/relationships/slideLayout" Target="../slideLayouts/slideLayout33.xml"/></Relationships>
</file>

<file path=ppt/slides/_rels/slide153.xml.rels><?xml version="1.0" encoding="UTF-8" standalone="yes"?>
<Relationships xmlns="http://schemas.openxmlformats.org/package/2006/relationships"><Relationship Id="rId3" Type="http://schemas.openxmlformats.org/officeDocument/2006/relationships/image" Target="../media/image674.jpeg"/><Relationship Id="rId2" Type="http://schemas.openxmlformats.org/officeDocument/2006/relationships/image" Target="../media/image673.jpeg"/><Relationship Id="rId1" Type="http://schemas.openxmlformats.org/officeDocument/2006/relationships/slideLayout" Target="../slideLayouts/slideLayout33.xml"/><Relationship Id="rId5" Type="http://schemas.openxmlformats.org/officeDocument/2006/relationships/image" Target="../media/image676.png"/><Relationship Id="rId4" Type="http://schemas.openxmlformats.org/officeDocument/2006/relationships/image" Target="../media/image675.png"/></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55.xml.rels><?xml version="1.0" encoding="UTF-8" standalone="yes"?>
<Relationships xmlns="http://schemas.openxmlformats.org/package/2006/relationships"><Relationship Id="rId3" Type="http://schemas.openxmlformats.org/officeDocument/2006/relationships/image" Target="../media/image677.emf"/><Relationship Id="rId2" Type="http://schemas.openxmlformats.org/officeDocument/2006/relationships/oleObject" Target="../embeddings/oleObject693.bin"/><Relationship Id="rId1" Type="http://schemas.openxmlformats.org/officeDocument/2006/relationships/slideLayout" Target="../slideLayouts/slideLayout33.xml"/><Relationship Id="rId5" Type="http://schemas.openxmlformats.org/officeDocument/2006/relationships/image" Target="../media/image678.emf"/><Relationship Id="rId4" Type="http://schemas.openxmlformats.org/officeDocument/2006/relationships/oleObject" Target="../embeddings/oleObject694.bin"/></Relationships>
</file>

<file path=ppt/slides/_rels/slide156.xml.rels><?xml version="1.0" encoding="UTF-8" standalone="yes"?>
<Relationships xmlns="http://schemas.openxmlformats.org/package/2006/relationships"><Relationship Id="rId8" Type="http://schemas.openxmlformats.org/officeDocument/2006/relationships/oleObject" Target="../embeddings/oleObject698.bin"/><Relationship Id="rId13" Type="http://schemas.openxmlformats.org/officeDocument/2006/relationships/image" Target="../media/image684.emf"/><Relationship Id="rId3" Type="http://schemas.openxmlformats.org/officeDocument/2006/relationships/image" Target="../media/image679.emf"/><Relationship Id="rId7" Type="http://schemas.openxmlformats.org/officeDocument/2006/relationships/image" Target="../media/image681.emf"/><Relationship Id="rId12" Type="http://schemas.openxmlformats.org/officeDocument/2006/relationships/oleObject" Target="../embeddings/oleObject700.bin"/><Relationship Id="rId2" Type="http://schemas.openxmlformats.org/officeDocument/2006/relationships/oleObject" Target="../embeddings/oleObject695.bin"/><Relationship Id="rId1" Type="http://schemas.openxmlformats.org/officeDocument/2006/relationships/slideLayout" Target="../slideLayouts/slideLayout33.xml"/><Relationship Id="rId6" Type="http://schemas.openxmlformats.org/officeDocument/2006/relationships/oleObject" Target="../embeddings/oleObject697.bin"/><Relationship Id="rId11" Type="http://schemas.openxmlformats.org/officeDocument/2006/relationships/image" Target="../media/image683.emf"/><Relationship Id="rId5" Type="http://schemas.openxmlformats.org/officeDocument/2006/relationships/image" Target="../media/image680.emf"/><Relationship Id="rId10" Type="http://schemas.openxmlformats.org/officeDocument/2006/relationships/oleObject" Target="../embeddings/oleObject699.bin"/><Relationship Id="rId4" Type="http://schemas.openxmlformats.org/officeDocument/2006/relationships/oleObject" Target="../embeddings/oleObject696.bin"/><Relationship Id="rId9" Type="http://schemas.openxmlformats.org/officeDocument/2006/relationships/image" Target="../media/image682.emf"/></Relationships>
</file>

<file path=ppt/slides/_rels/slide157.xml.rels><?xml version="1.0" encoding="UTF-8" standalone="yes"?>
<Relationships xmlns="http://schemas.openxmlformats.org/package/2006/relationships"><Relationship Id="rId8" Type="http://schemas.openxmlformats.org/officeDocument/2006/relationships/oleObject" Target="../embeddings/oleObject704.bin"/><Relationship Id="rId13" Type="http://schemas.openxmlformats.org/officeDocument/2006/relationships/image" Target="../media/image690.emf"/><Relationship Id="rId3" Type="http://schemas.openxmlformats.org/officeDocument/2006/relationships/image" Target="../media/image685.emf"/><Relationship Id="rId7" Type="http://schemas.openxmlformats.org/officeDocument/2006/relationships/image" Target="../media/image687.emf"/><Relationship Id="rId12" Type="http://schemas.openxmlformats.org/officeDocument/2006/relationships/oleObject" Target="../embeddings/oleObject706.bin"/><Relationship Id="rId2" Type="http://schemas.openxmlformats.org/officeDocument/2006/relationships/oleObject" Target="../embeddings/oleObject701.bin"/><Relationship Id="rId1" Type="http://schemas.openxmlformats.org/officeDocument/2006/relationships/slideLayout" Target="../slideLayouts/slideLayout33.xml"/><Relationship Id="rId6" Type="http://schemas.openxmlformats.org/officeDocument/2006/relationships/oleObject" Target="../embeddings/oleObject703.bin"/><Relationship Id="rId11" Type="http://schemas.openxmlformats.org/officeDocument/2006/relationships/image" Target="../media/image689.emf"/><Relationship Id="rId5" Type="http://schemas.openxmlformats.org/officeDocument/2006/relationships/image" Target="../media/image686.emf"/><Relationship Id="rId15" Type="http://schemas.openxmlformats.org/officeDocument/2006/relationships/image" Target="../media/image691.wmf"/><Relationship Id="rId10" Type="http://schemas.openxmlformats.org/officeDocument/2006/relationships/oleObject" Target="../embeddings/oleObject705.bin"/><Relationship Id="rId4" Type="http://schemas.openxmlformats.org/officeDocument/2006/relationships/oleObject" Target="../embeddings/oleObject702.bin"/><Relationship Id="rId9" Type="http://schemas.openxmlformats.org/officeDocument/2006/relationships/image" Target="../media/image688.emf"/><Relationship Id="rId14" Type="http://schemas.openxmlformats.org/officeDocument/2006/relationships/oleObject" Target="../embeddings/oleObject707.bin"/></Relationships>
</file>

<file path=ppt/slides/_rels/slide158.xml.rels><?xml version="1.0" encoding="UTF-8" standalone="yes"?>
<Relationships xmlns="http://schemas.openxmlformats.org/package/2006/relationships"><Relationship Id="rId8" Type="http://schemas.openxmlformats.org/officeDocument/2006/relationships/oleObject" Target="../embeddings/oleObject711.bin"/><Relationship Id="rId13" Type="http://schemas.openxmlformats.org/officeDocument/2006/relationships/image" Target="../media/image697.emf"/><Relationship Id="rId18" Type="http://schemas.openxmlformats.org/officeDocument/2006/relationships/oleObject" Target="../embeddings/oleObject716.bin"/><Relationship Id="rId26" Type="http://schemas.openxmlformats.org/officeDocument/2006/relationships/oleObject" Target="../embeddings/oleObject720.bin"/><Relationship Id="rId3" Type="http://schemas.openxmlformats.org/officeDocument/2006/relationships/image" Target="../media/image692.emf"/><Relationship Id="rId21" Type="http://schemas.openxmlformats.org/officeDocument/2006/relationships/image" Target="../media/image701.emf"/><Relationship Id="rId7" Type="http://schemas.openxmlformats.org/officeDocument/2006/relationships/image" Target="../media/image694.emf"/><Relationship Id="rId12" Type="http://schemas.openxmlformats.org/officeDocument/2006/relationships/oleObject" Target="../embeddings/oleObject713.bin"/><Relationship Id="rId17" Type="http://schemas.openxmlformats.org/officeDocument/2006/relationships/image" Target="../media/image699.emf"/><Relationship Id="rId25" Type="http://schemas.openxmlformats.org/officeDocument/2006/relationships/image" Target="../media/image703.emf"/><Relationship Id="rId2" Type="http://schemas.openxmlformats.org/officeDocument/2006/relationships/oleObject" Target="../embeddings/oleObject708.bin"/><Relationship Id="rId16" Type="http://schemas.openxmlformats.org/officeDocument/2006/relationships/oleObject" Target="../embeddings/oleObject715.bin"/><Relationship Id="rId20" Type="http://schemas.openxmlformats.org/officeDocument/2006/relationships/oleObject" Target="../embeddings/oleObject717.bin"/><Relationship Id="rId29" Type="http://schemas.openxmlformats.org/officeDocument/2006/relationships/image" Target="../media/image705.emf"/><Relationship Id="rId1" Type="http://schemas.openxmlformats.org/officeDocument/2006/relationships/slideLayout" Target="../slideLayouts/slideLayout33.xml"/><Relationship Id="rId6" Type="http://schemas.openxmlformats.org/officeDocument/2006/relationships/oleObject" Target="../embeddings/oleObject710.bin"/><Relationship Id="rId11" Type="http://schemas.openxmlformats.org/officeDocument/2006/relationships/image" Target="../media/image696.emf"/><Relationship Id="rId24" Type="http://schemas.openxmlformats.org/officeDocument/2006/relationships/oleObject" Target="../embeddings/oleObject719.bin"/><Relationship Id="rId5" Type="http://schemas.openxmlformats.org/officeDocument/2006/relationships/image" Target="../media/image693.emf"/><Relationship Id="rId15" Type="http://schemas.openxmlformats.org/officeDocument/2006/relationships/image" Target="../media/image698.emf"/><Relationship Id="rId23" Type="http://schemas.openxmlformats.org/officeDocument/2006/relationships/image" Target="../media/image702.emf"/><Relationship Id="rId28" Type="http://schemas.openxmlformats.org/officeDocument/2006/relationships/oleObject" Target="../embeddings/oleObject721.bin"/><Relationship Id="rId10" Type="http://schemas.openxmlformats.org/officeDocument/2006/relationships/oleObject" Target="../embeddings/oleObject712.bin"/><Relationship Id="rId19" Type="http://schemas.openxmlformats.org/officeDocument/2006/relationships/image" Target="../media/image700.emf"/><Relationship Id="rId4" Type="http://schemas.openxmlformats.org/officeDocument/2006/relationships/oleObject" Target="../embeddings/oleObject709.bin"/><Relationship Id="rId9" Type="http://schemas.openxmlformats.org/officeDocument/2006/relationships/image" Target="../media/image695.emf"/><Relationship Id="rId14" Type="http://schemas.openxmlformats.org/officeDocument/2006/relationships/oleObject" Target="../embeddings/oleObject714.bin"/><Relationship Id="rId22" Type="http://schemas.openxmlformats.org/officeDocument/2006/relationships/oleObject" Target="../embeddings/oleObject718.bin"/><Relationship Id="rId27" Type="http://schemas.openxmlformats.org/officeDocument/2006/relationships/image" Target="../media/image704.emf"/></Relationships>
</file>

<file path=ppt/slides/_rels/slide159.xml.rels><?xml version="1.0" encoding="UTF-8" standalone="yes"?>
<Relationships xmlns="http://schemas.openxmlformats.org/package/2006/relationships"><Relationship Id="rId8" Type="http://schemas.openxmlformats.org/officeDocument/2006/relationships/oleObject" Target="../embeddings/oleObject725.bin"/><Relationship Id="rId13" Type="http://schemas.openxmlformats.org/officeDocument/2006/relationships/image" Target="../media/image711.emf"/><Relationship Id="rId18" Type="http://schemas.openxmlformats.org/officeDocument/2006/relationships/oleObject" Target="../embeddings/oleObject730.bin"/><Relationship Id="rId3" Type="http://schemas.openxmlformats.org/officeDocument/2006/relationships/image" Target="../media/image706.emf"/><Relationship Id="rId21" Type="http://schemas.openxmlformats.org/officeDocument/2006/relationships/image" Target="../media/image715.emf"/><Relationship Id="rId7" Type="http://schemas.openxmlformats.org/officeDocument/2006/relationships/image" Target="../media/image708.emf"/><Relationship Id="rId12" Type="http://schemas.openxmlformats.org/officeDocument/2006/relationships/oleObject" Target="../embeddings/oleObject727.bin"/><Relationship Id="rId17" Type="http://schemas.openxmlformats.org/officeDocument/2006/relationships/image" Target="../media/image713.emf"/><Relationship Id="rId25" Type="http://schemas.openxmlformats.org/officeDocument/2006/relationships/image" Target="../media/image717.emf"/><Relationship Id="rId2" Type="http://schemas.openxmlformats.org/officeDocument/2006/relationships/oleObject" Target="../embeddings/oleObject722.bin"/><Relationship Id="rId16" Type="http://schemas.openxmlformats.org/officeDocument/2006/relationships/oleObject" Target="../embeddings/oleObject729.bin"/><Relationship Id="rId20" Type="http://schemas.openxmlformats.org/officeDocument/2006/relationships/oleObject" Target="../embeddings/oleObject731.bin"/><Relationship Id="rId1" Type="http://schemas.openxmlformats.org/officeDocument/2006/relationships/slideLayout" Target="../slideLayouts/slideLayout33.xml"/><Relationship Id="rId6" Type="http://schemas.openxmlformats.org/officeDocument/2006/relationships/oleObject" Target="../embeddings/oleObject724.bin"/><Relationship Id="rId11" Type="http://schemas.openxmlformats.org/officeDocument/2006/relationships/image" Target="../media/image710.emf"/><Relationship Id="rId24" Type="http://schemas.openxmlformats.org/officeDocument/2006/relationships/oleObject" Target="../embeddings/oleObject733.bin"/><Relationship Id="rId5" Type="http://schemas.openxmlformats.org/officeDocument/2006/relationships/image" Target="../media/image707.emf"/><Relationship Id="rId15" Type="http://schemas.openxmlformats.org/officeDocument/2006/relationships/image" Target="../media/image712.emf"/><Relationship Id="rId23" Type="http://schemas.openxmlformats.org/officeDocument/2006/relationships/image" Target="../media/image716.emf"/><Relationship Id="rId10" Type="http://schemas.openxmlformats.org/officeDocument/2006/relationships/oleObject" Target="../embeddings/oleObject726.bin"/><Relationship Id="rId19" Type="http://schemas.openxmlformats.org/officeDocument/2006/relationships/image" Target="../media/image714.emf"/><Relationship Id="rId4" Type="http://schemas.openxmlformats.org/officeDocument/2006/relationships/oleObject" Target="../embeddings/oleObject723.bin"/><Relationship Id="rId9" Type="http://schemas.openxmlformats.org/officeDocument/2006/relationships/image" Target="../media/image709.emf"/><Relationship Id="rId14" Type="http://schemas.openxmlformats.org/officeDocument/2006/relationships/oleObject" Target="../embeddings/oleObject728.bin"/><Relationship Id="rId22" Type="http://schemas.openxmlformats.org/officeDocument/2006/relationships/oleObject" Target="../embeddings/oleObject732.bin"/></Relationships>
</file>

<file path=ppt/slides/_rels/slide16.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oleObject" Target="../embeddings/oleObject13.bin"/><Relationship Id="rId1" Type="http://schemas.openxmlformats.org/officeDocument/2006/relationships/slideLayout" Target="../slideLayouts/slideLayout21.xml"/></Relationships>
</file>

<file path=ppt/slides/_rels/slide160.xml.rels><?xml version="1.0" encoding="UTF-8" standalone="yes"?>
<Relationships xmlns="http://schemas.openxmlformats.org/package/2006/relationships"><Relationship Id="rId3" Type="http://schemas.openxmlformats.org/officeDocument/2006/relationships/image" Target="../media/image718.emf"/><Relationship Id="rId2" Type="http://schemas.openxmlformats.org/officeDocument/2006/relationships/oleObject" Target="../embeddings/oleObject734.bin"/><Relationship Id="rId1" Type="http://schemas.openxmlformats.org/officeDocument/2006/relationships/slideLayout" Target="../slideLayouts/slideLayout33.xml"/><Relationship Id="rId5" Type="http://schemas.openxmlformats.org/officeDocument/2006/relationships/image" Target="../media/image719.emf"/><Relationship Id="rId4" Type="http://schemas.openxmlformats.org/officeDocument/2006/relationships/oleObject" Target="../embeddings/oleObject735.bin"/></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7.xml.rels><?xml version="1.0" encoding="UTF-8" standalone="yes"?>
<Relationships xmlns="http://schemas.openxmlformats.org/package/2006/relationships"><Relationship Id="rId8" Type="http://schemas.openxmlformats.org/officeDocument/2006/relationships/oleObject" Target="../embeddings/oleObject17.bin"/><Relationship Id="rId3" Type="http://schemas.openxmlformats.org/officeDocument/2006/relationships/image" Target="../media/image19.emf"/><Relationship Id="rId7" Type="http://schemas.openxmlformats.org/officeDocument/2006/relationships/image" Target="../media/image21.emf"/><Relationship Id="rId2" Type="http://schemas.openxmlformats.org/officeDocument/2006/relationships/oleObject" Target="../embeddings/oleObject14.bin"/><Relationship Id="rId1" Type="http://schemas.openxmlformats.org/officeDocument/2006/relationships/slideLayout" Target="../slideLayouts/slideLayout21.xml"/><Relationship Id="rId6" Type="http://schemas.openxmlformats.org/officeDocument/2006/relationships/oleObject" Target="../embeddings/oleObject16.bin"/><Relationship Id="rId5" Type="http://schemas.openxmlformats.org/officeDocument/2006/relationships/image" Target="../media/image20.emf"/><Relationship Id="rId4" Type="http://schemas.openxmlformats.org/officeDocument/2006/relationships/oleObject" Target="../embeddings/oleObject15.bin"/><Relationship Id="rId9" Type="http://schemas.openxmlformats.org/officeDocument/2006/relationships/image" Target="../media/image22.wmf"/></Relationships>
</file>

<file path=ppt/slides/_rels/slide18.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oleObject" Target="../embeddings/oleObject18.bin"/><Relationship Id="rId1" Type="http://schemas.openxmlformats.org/officeDocument/2006/relationships/slideLayout" Target="../slideLayouts/slideLayout21.xml"/></Relationships>
</file>

<file path=ppt/slides/_rels/slide19.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oleObject" Target="../embeddings/oleObject19.bin"/><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0.xml.rels><?xml version="1.0" encoding="UTF-8" standalone="yes"?>
<Relationships xmlns="http://schemas.openxmlformats.org/package/2006/relationships"><Relationship Id="rId8" Type="http://schemas.openxmlformats.org/officeDocument/2006/relationships/oleObject" Target="../embeddings/oleObject23.bin"/><Relationship Id="rId13" Type="http://schemas.openxmlformats.org/officeDocument/2006/relationships/image" Target="../media/image30.emf"/><Relationship Id="rId18" Type="http://schemas.openxmlformats.org/officeDocument/2006/relationships/oleObject" Target="../embeddings/oleObject28.bin"/><Relationship Id="rId3" Type="http://schemas.openxmlformats.org/officeDocument/2006/relationships/image" Target="../media/image25.emf"/><Relationship Id="rId7" Type="http://schemas.openxmlformats.org/officeDocument/2006/relationships/image" Target="../media/image27.emf"/><Relationship Id="rId12" Type="http://schemas.openxmlformats.org/officeDocument/2006/relationships/oleObject" Target="../embeddings/oleObject25.bin"/><Relationship Id="rId17" Type="http://schemas.openxmlformats.org/officeDocument/2006/relationships/image" Target="../media/image32.emf"/><Relationship Id="rId2" Type="http://schemas.openxmlformats.org/officeDocument/2006/relationships/oleObject" Target="../embeddings/oleObject20.bin"/><Relationship Id="rId16" Type="http://schemas.openxmlformats.org/officeDocument/2006/relationships/oleObject" Target="../embeddings/oleObject27.bin"/><Relationship Id="rId1" Type="http://schemas.openxmlformats.org/officeDocument/2006/relationships/slideLayout" Target="../slideLayouts/slideLayout21.xml"/><Relationship Id="rId6" Type="http://schemas.openxmlformats.org/officeDocument/2006/relationships/oleObject" Target="../embeddings/oleObject22.bin"/><Relationship Id="rId11" Type="http://schemas.openxmlformats.org/officeDocument/2006/relationships/image" Target="../media/image29.emf"/><Relationship Id="rId5" Type="http://schemas.openxmlformats.org/officeDocument/2006/relationships/image" Target="../media/image26.emf"/><Relationship Id="rId15" Type="http://schemas.openxmlformats.org/officeDocument/2006/relationships/image" Target="../media/image31.emf"/><Relationship Id="rId10" Type="http://schemas.openxmlformats.org/officeDocument/2006/relationships/oleObject" Target="../embeddings/oleObject24.bin"/><Relationship Id="rId19" Type="http://schemas.openxmlformats.org/officeDocument/2006/relationships/image" Target="../media/image33.emf"/><Relationship Id="rId4" Type="http://schemas.openxmlformats.org/officeDocument/2006/relationships/oleObject" Target="../embeddings/oleObject21.bin"/><Relationship Id="rId9" Type="http://schemas.openxmlformats.org/officeDocument/2006/relationships/image" Target="../media/image28.emf"/><Relationship Id="rId14" Type="http://schemas.openxmlformats.org/officeDocument/2006/relationships/oleObject" Target="../embeddings/oleObject26.bin"/></Relationships>
</file>

<file path=ppt/slides/_rels/slide21.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Layout" Target="../slideLayouts/slideLayout99.xml"/><Relationship Id="rId5" Type="http://schemas.openxmlformats.org/officeDocument/2006/relationships/image" Target="../media/image37.jpeg"/><Relationship Id="rId4" Type="http://schemas.openxmlformats.org/officeDocument/2006/relationships/image" Target="../media/image36.jpeg"/></Relationships>
</file>

<file path=ppt/slides/_rels/slide22.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99.xml"/></Relationships>
</file>

<file path=ppt/slides/_rels/slide23.xml.rels><?xml version="1.0" encoding="UTF-8" standalone="yes"?>
<Relationships xmlns="http://schemas.openxmlformats.org/package/2006/relationships"><Relationship Id="rId3" Type="http://schemas.openxmlformats.org/officeDocument/2006/relationships/oleObject" Target="../embeddings/oleObject29.bin"/><Relationship Id="rId2" Type="http://schemas.openxmlformats.org/officeDocument/2006/relationships/image" Target="../media/image39.jpeg"/><Relationship Id="rId1" Type="http://schemas.openxmlformats.org/officeDocument/2006/relationships/slideLayout" Target="../slideLayouts/slideLayout99.xml"/><Relationship Id="rId6" Type="http://schemas.openxmlformats.org/officeDocument/2006/relationships/image" Target="../media/image41.emf"/><Relationship Id="rId5" Type="http://schemas.openxmlformats.org/officeDocument/2006/relationships/oleObject" Target="../embeddings/oleObject30.bin"/><Relationship Id="rId4" Type="http://schemas.openxmlformats.org/officeDocument/2006/relationships/image" Target="../media/image40.emf"/></Relationships>
</file>

<file path=ppt/slides/_rels/slide24.xml.rels><?xml version="1.0" encoding="UTF-8" standalone="yes"?>
<Relationships xmlns="http://schemas.openxmlformats.org/package/2006/relationships"><Relationship Id="rId8" Type="http://schemas.openxmlformats.org/officeDocument/2006/relationships/image" Target="../media/image46.jpeg"/><Relationship Id="rId3" Type="http://schemas.openxmlformats.org/officeDocument/2006/relationships/image" Target="../media/image42.wmf"/><Relationship Id="rId7" Type="http://schemas.openxmlformats.org/officeDocument/2006/relationships/image" Target="../media/image45.jpeg"/><Relationship Id="rId2" Type="http://schemas.openxmlformats.org/officeDocument/2006/relationships/oleObject" Target="../embeddings/oleObject31.bin"/><Relationship Id="rId1" Type="http://schemas.openxmlformats.org/officeDocument/2006/relationships/slideLayout" Target="../slideLayouts/slideLayout99.xml"/><Relationship Id="rId6" Type="http://schemas.openxmlformats.org/officeDocument/2006/relationships/image" Target="../media/image44.jpeg"/><Relationship Id="rId5" Type="http://schemas.openxmlformats.org/officeDocument/2006/relationships/image" Target="../media/image43.wmf"/><Relationship Id="rId10" Type="http://schemas.openxmlformats.org/officeDocument/2006/relationships/image" Target="../media/image48.jpeg"/><Relationship Id="rId4" Type="http://schemas.openxmlformats.org/officeDocument/2006/relationships/oleObject" Target="../embeddings/oleObject32.bin"/><Relationship Id="rId9" Type="http://schemas.openxmlformats.org/officeDocument/2006/relationships/image" Target="../media/image47.jpeg"/></Relationships>
</file>

<file path=ppt/slides/_rels/slide25.xml.rels><?xml version="1.0" encoding="UTF-8" standalone="yes"?>
<Relationships xmlns="http://schemas.openxmlformats.org/package/2006/relationships"><Relationship Id="rId8" Type="http://schemas.openxmlformats.org/officeDocument/2006/relationships/oleObject" Target="../embeddings/oleObject36.bin"/><Relationship Id="rId13" Type="http://schemas.openxmlformats.org/officeDocument/2006/relationships/oleObject" Target="../embeddings/oleObject40.bin"/><Relationship Id="rId18" Type="http://schemas.openxmlformats.org/officeDocument/2006/relationships/oleObject" Target="../embeddings/oleObject45.bin"/><Relationship Id="rId26" Type="http://schemas.openxmlformats.org/officeDocument/2006/relationships/oleObject" Target="../embeddings/oleObject53.bin"/><Relationship Id="rId3" Type="http://schemas.openxmlformats.org/officeDocument/2006/relationships/image" Target="../media/image42.wmf"/><Relationship Id="rId21" Type="http://schemas.openxmlformats.org/officeDocument/2006/relationships/oleObject" Target="../embeddings/oleObject48.bin"/><Relationship Id="rId34" Type="http://schemas.openxmlformats.org/officeDocument/2006/relationships/oleObject" Target="../embeddings/oleObject61.bin"/><Relationship Id="rId7" Type="http://schemas.openxmlformats.org/officeDocument/2006/relationships/image" Target="../media/image49.wmf"/><Relationship Id="rId12" Type="http://schemas.openxmlformats.org/officeDocument/2006/relationships/oleObject" Target="../embeddings/oleObject39.bin"/><Relationship Id="rId17" Type="http://schemas.openxmlformats.org/officeDocument/2006/relationships/oleObject" Target="../embeddings/oleObject44.bin"/><Relationship Id="rId25" Type="http://schemas.openxmlformats.org/officeDocument/2006/relationships/oleObject" Target="../embeddings/oleObject52.bin"/><Relationship Id="rId33" Type="http://schemas.openxmlformats.org/officeDocument/2006/relationships/oleObject" Target="../embeddings/oleObject60.bin"/><Relationship Id="rId2" Type="http://schemas.openxmlformats.org/officeDocument/2006/relationships/oleObject" Target="../embeddings/oleObject33.bin"/><Relationship Id="rId16" Type="http://schemas.openxmlformats.org/officeDocument/2006/relationships/oleObject" Target="../embeddings/oleObject43.bin"/><Relationship Id="rId20" Type="http://schemas.openxmlformats.org/officeDocument/2006/relationships/oleObject" Target="../embeddings/oleObject47.bin"/><Relationship Id="rId29" Type="http://schemas.openxmlformats.org/officeDocument/2006/relationships/oleObject" Target="../embeddings/oleObject56.bin"/><Relationship Id="rId1" Type="http://schemas.openxmlformats.org/officeDocument/2006/relationships/slideLayout" Target="../slideLayouts/slideLayout21.xml"/><Relationship Id="rId6" Type="http://schemas.openxmlformats.org/officeDocument/2006/relationships/oleObject" Target="../embeddings/oleObject35.bin"/><Relationship Id="rId11" Type="http://schemas.openxmlformats.org/officeDocument/2006/relationships/oleObject" Target="../embeddings/oleObject38.bin"/><Relationship Id="rId24" Type="http://schemas.openxmlformats.org/officeDocument/2006/relationships/oleObject" Target="../embeddings/oleObject51.bin"/><Relationship Id="rId32" Type="http://schemas.openxmlformats.org/officeDocument/2006/relationships/oleObject" Target="../embeddings/oleObject59.bin"/><Relationship Id="rId5" Type="http://schemas.openxmlformats.org/officeDocument/2006/relationships/image" Target="../media/image43.wmf"/><Relationship Id="rId15" Type="http://schemas.openxmlformats.org/officeDocument/2006/relationships/oleObject" Target="../embeddings/oleObject42.bin"/><Relationship Id="rId23" Type="http://schemas.openxmlformats.org/officeDocument/2006/relationships/oleObject" Target="../embeddings/oleObject50.bin"/><Relationship Id="rId28" Type="http://schemas.openxmlformats.org/officeDocument/2006/relationships/oleObject" Target="../embeddings/oleObject55.bin"/><Relationship Id="rId36" Type="http://schemas.openxmlformats.org/officeDocument/2006/relationships/oleObject" Target="../embeddings/oleObject63.bin"/><Relationship Id="rId10" Type="http://schemas.openxmlformats.org/officeDocument/2006/relationships/image" Target="../media/image50.wmf"/><Relationship Id="rId19" Type="http://schemas.openxmlformats.org/officeDocument/2006/relationships/oleObject" Target="../embeddings/oleObject46.bin"/><Relationship Id="rId31" Type="http://schemas.openxmlformats.org/officeDocument/2006/relationships/oleObject" Target="../embeddings/oleObject58.bin"/><Relationship Id="rId4" Type="http://schemas.openxmlformats.org/officeDocument/2006/relationships/oleObject" Target="../embeddings/oleObject34.bin"/><Relationship Id="rId9" Type="http://schemas.openxmlformats.org/officeDocument/2006/relationships/oleObject" Target="../embeddings/oleObject37.bin"/><Relationship Id="rId14" Type="http://schemas.openxmlformats.org/officeDocument/2006/relationships/oleObject" Target="../embeddings/oleObject41.bin"/><Relationship Id="rId22" Type="http://schemas.openxmlformats.org/officeDocument/2006/relationships/oleObject" Target="../embeddings/oleObject49.bin"/><Relationship Id="rId27" Type="http://schemas.openxmlformats.org/officeDocument/2006/relationships/oleObject" Target="../embeddings/oleObject54.bin"/><Relationship Id="rId30" Type="http://schemas.openxmlformats.org/officeDocument/2006/relationships/oleObject" Target="../embeddings/oleObject57.bin"/><Relationship Id="rId35" Type="http://schemas.openxmlformats.org/officeDocument/2006/relationships/oleObject" Target="../embeddings/oleObject62.bin"/></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7.xml.rels><?xml version="1.0" encoding="UTF-8" standalone="yes"?>
<Relationships xmlns="http://schemas.openxmlformats.org/package/2006/relationships"><Relationship Id="rId8" Type="http://schemas.openxmlformats.org/officeDocument/2006/relationships/oleObject" Target="../embeddings/oleObject67.bin"/><Relationship Id="rId3" Type="http://schemas.openxmlformats.org/officeDocument/2006/relationships/image" Target="../media/image51.emf"/><Relationship Id="rId7" Type="http://schemas.openxmlformats.org/officeDocument/2006/relationships/image" Target="../media/image53.emf"/><Relationship Id="rId2" Type="http://schemas.openxmlformats.org/officeDocument/2006/relationships/oleObject" Target="../embeddings/oleObject64.bin"/><Relationship Id="rId1" Type="http://schemas.openxmlformats.org/officeDocument/2006/relationships/slideLayout" Target="../slideLayouts/slideLayout55.xml"/><Relationship Id="rId6" Type="http://schemas.openxmlformats.org/officeDocument/2006/relationships/oleObject" Target="../embeddings/oleObject66.bin"/><Relationship Id="rId11" Type="http://schemas.openxmlformats.org/officeDocument/2006/relationships/image" Target="../media/image55.emf"/><Relationship Id="rId5" Type="http://schemas.openxmlformats.org/officeDocument/2006/relationships/image" Target="../media/image52.emf"/><Relationship Id="rId10" Type="http://schemas.openxmlformats.org/officeDocument/2006/relationships/oleObject" Target="../embeddings/oleObject68.bin"/><Relationship Id="rId4" Type="http://schemas.openxmlformats.org/officeDocument/2006/relationships/oleObject" Target="../embeddings/oleObject65.bin"/><Relationship Id="rId9" Type="http://schemas.openxmlformats.org/officeDocument/2006/relationships/image" Target="../media/image54.emf"/></Relationships>
</file>

<file path=ppt/slides/_rels/slide28.xml.rels><?xml version="1.0" encoding="UTF-8" standalone="yes"?>
<Relationships xmlns="http://schemas.openxmlformats.org/package/2006/relationships"><Relationship Id="rId8" Type="http://schemas.openxmlformats.org/officeDocument/2006/relationships/oleObject" Target="../embeddings/oleObject72.bin"/><Relationship Id="rId13" Type="http://schemas.openxmlformats.org/officeDocument/2006/relationships/image" Target="../media/image61.emf"/><Relationship Id="rId18" Type="http://schemas.openxmlformats.org/officeDocument/2006/relationships/oleObject" Target="../embeddings/oleObject77.bin"/><Relationship Id="rId26" Type="http://schemas.openxmlformats.org/officeDocument/2006/relationships/oleObject" Target="../embeddings/oleObject81.bin"/><Relationship Id="rId3" Type="http://schemas.openxmlformats.org/officeDocument/2006/relationships/image" Target="../media/image56.emf"/><Relationship Id="rId21" Type="http://schemas.openxmlformats.org/officeDocument/2006/relationships/image" Target="../media/image65.emf"/><Relationship Id="rId7" Type="http://schemas.openxmlformats.org/officeDocument/2006/relationships/image" Target="../media/image58.emf"/><Relationship Id="rId12" Type="http://schemas.openxmlformats.org/officeDocument/2006/relationships/oleObject" Target="../embeddings/oleObject74.bin"/><Relationship Id="rId17" Type="http://schemas.openxmlformats.org/officeDocument/2006/relationships/image" Target="../media/image63.emf"/><Relationship Id="rId25" Type="http://schemas.openxmlformats.org/officeDocument/2006/relationships/image" Target="../media/image67.emf"/><Relationship Id="rId2" Type="http://schemas.openxmlformats.org/officeDocument/2006/relationships/oleObject" Target="../embeddings/oleObject69.bin"/><Relationship Id="rId16" Type="http://schemas.openxmlformats.org/officeDocument/2006/relationships/oleObject" Target="../embeddings/oleObject76.bin"/><Relationship Id="rId20" Type="http://schemas.openxmlformats.org/officeDocument/2006/relationships/oleObject" Target="../embeddings/oleObject78.bin"/><Relationship Id="rId29" Type="http://schemas.openxmlformats.org/officeDocument/2006/relationships/image" Target="../media/image69.emf"/><Relationship Id="rId1" Type="http://schemas.openxmlformats.org/officeDocument/2006/relationships/slideLayout" Target="../slideLayouts/slideLayout55.xml"/><Relationship Id="rId6" Type="http://schemas.openxmlformats.org/officeDocument/2006/relationships/oleObject" Target="../embeddings/oleObject71.bin"/><Relationship Id="rId11" Type="http://schemas.openxmlformats.org/officeDocument/2006/relationships/image" Target="../media/image60.emf"/><Relationship Id="rId24" Type="http://schemas.openxmlformats.org/officeDocument/2006/relationships/oleObject" Target="../embeddings/oleObject80.bin"/><Relationship Id="rId5" Type="http://schemas.openxmlformats.org/officeDocument/2006/relationships/image" Target="../media/image57.emf"/><Relationship Id="rId15" Type="http://schemas.openxmlformats.org/officeDocument/2006/relationships/image" Target="../media/image62.wmf"/><Relationship Id="rId23" Type="http://schemas.openxmlformats.org/officeDocument/2006/relationships/image" Target="../media/image66.emf"/><Relationship Id="rId28" Type="http://schemas.openxmlformats.org/officeDocument/2006/relationships/oleObject" Target="../embeddings/oleObject82.bin"/><Relationship Id="rId10" Type="http://schemas.openxmlformats.org/officeDocument/2006/relationships/oleObject" Target="../embeddings/oleObject73.bin"/><Relationship Id="rId19" Type="http://schemas.openxmlformats.org/officeDocument/2006/relationships/image" Target="../media/image64.emf"/><Relationship Id="rId4" Type="http://schemas.openxmlformats.org/officeDocument/2006/relationships/oleObject" Target="../embeddings/oleObject70.bin"/><Relationship Id="rId9" Type="http://schemas.openxmlformats.org/officeDocument/2006/relationships/image" Target="../media/image59.emf"/><Relationship Id="rId14" Type="http://schemas.openxmlformats.org/officeDocument/2006/relationships/oleObject" Target="../embeddings/oleObject75.bin"/><Relationship Id="rId22" Type="http://schemas.openxmlformats.org/officeDocument/2006/relationships/oleObject" Target="../embeddings/oleObject79.bin"/><Relationship Id="rId27" Type="http://schemas.openxmlformats.org/officeDocument/2006/relationships/image" Target="../media/image68.emf"/></Relationships>
</file>

<file path=ppt/slides/_rels/slide29.xml.rels><?xml version="1.0" encoding="UTF-8" standalone="yes"?>
<Relationships xmlns="http://schemas.openxmlformats.org/package/2006/relationships"><Relationship Id="rId8" Type="http://schemas.openxmlformats.org/officeDocument/2006/relationships/oleObject" Target="../embeddings/oleObject86.bin"/><Relationship Id="rId13" Type="http://schemas.openxmlformats.org/officeDocument/2006/relationships/image" Target="../media/image75.emf"/><Relationship Id="rId18" Type="http://schemas.openxmlformats.org/officeDocument/2006/relationships/oleObject" Target="../embeddings/oleObject91.bin"/><Relationship Id="rId3" Type="http://schemas.openxmlformats.org/officeDocument/2006/relationships/image" Target="../media/image70.emf"/><Relationship Id="rId21" Type="http://schemas.openxmlformats.org/officeDocument/2006/relationships/image" Target="../media/image79.emf"/><Relationship Id="rId7" Type="http://schemas.openxmlformats.org/officeDocument/2006/relationships/image" Target="../media/image72.emf"/><Relationship Id="rId12" Type="http://schemas.openxmlformats.org/officeDocument/2006/relationships/oleObject" Target="../embeddings/oleObject88.bin"/><Relationship Id="rId17" Type="http://schemas.openxmlformats.org/officeDocument/2006/relationships/image" Target="../media/image77.emf"/><Relationship Id="rId25" Type="http://schemas.openxmlformats.org/officeDocument/2006/relationships/image" Target="../media/image81.emf"/><Relationship Id="rId2" Type="http://schemas.openxmlformats.org/officeDocument/2006/relationships/oleObject" Target="../embeddings/oleObject83.bin"/><Relationship Id="rId16" Type="http://schemas.openxmlformats.org/officeDocument/2006/relationships/oleObject" Target="../embeddings/oleObject90.bin"/><Relationship Id="rId20" Type="http://schemas.openxmlformats.org/officeDocument/2006/relationships/oleObject" Target="../embeddings/oleObject92.bin"/><Relationship Id="rId1" Type="http://schemas.openxmlformats.org/officeDocument/2006/relationships/slideLayout" Target="../slideLayouts/slideLayout55.xml"/><Relationship Id="rId6" Type="http://schemas.openxmlformats.org/officeDocument/2006/relationships/oleObject" Target="../embeddings/oleObject85.bin"/><Relationship Id="rId11" Type="http://schemas.openxmlformats.org/officeDocument/2006/relationships/image" Target="../media/image74.emf"/><Relationship Id="rId24" Type="http://schemas.openxmlformats.org/officeDocument/2006/relationships/oleObject" Target="../embeddings/oleObject94.bin"/><Relationship Id="rId5" Type="http://schemas.openxmlformats.org/officeDocument/2006/relationships/image" Target="../media/image71.emf"/><Relationship Id="rId15" Type="http://schemas.openxmlformats.org/officeDocument/2006/relationships/image" Target="../media/image76.emf"/><Relationship Id="rId23" Type="http://schemas.openxmlformats.org/officeDocument/2006/relationships/image" Target="../media/image80.emf"/><Relationship Id="rId10" Type="http://schemas.openxmlformats.org/officeDocument/2006/relationships/oleObject" Target="../embeddings/oleObject87.bin"/><Relationship Id="rId19" Type="http://schemas.openxmlformats.org/officeDocument/2006/relationships/image" Target="../media/image78.emf"/><Relationship Id="rId4" Type="http://schemas.openxmlformats.org/officeDocument/2006/relationships/oleObject" Target="../embeddings/oleObject84.bin"/><Relationship Id="rId9" Type="http://schemas.openxmlformats.org/officeDocument/2006/relationships/image" Target="../media/image73.emf"/><Relationship Id="rId14" Type="http://schemas.openxmlformats.org/officeDocument/2006/relationships/oleObject" Target="../embeddings/oleObject89.bin"/><Relationship Id="rId22" Type="http://schemas.openxmlformats.org/officeDocument/2006/relationships/oleObject" Target="../embeddings/oleObject93.bin"/></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32.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55.xml"/><Relationship Id="rId5" Type="http://schemas.openxmlformats.org/officeDocument/2006/relationships/image" Target="../media/image84.wmf"/><Relationship Id="rId4" Type="http://schemas.openxmlformats.org/officeDocument/2006/relationships/oleObject" Target="../embeddings/oleObject95.bin"/></Relationships>
</file>

<file path=ppt/slides/_rels/slide3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3.xml"/><Relationship Id="rId1" Type="http://schemas.openxmlformats.org/officeDocument/2006/relationships/slideLayout" Target="../slideLayouts/slideLayout55.xml"/><Relationship Id="rId4" Type="http://schemas.openxmlformats.org/officeDocument/2006/relationships/image" Target="../media/image86.png"/></Relationships>
</file>

<file path=ppt/slides/_rels/slide34.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Layout" Target="../slideLayouts/slideLayout55.xml"/></Relationships>
</file>

<file path=ppt/slides/_rels/slide35.xml.rels><?xml version="1.0" encoding="UTF-8" standalone="yes"?>
<Relationships xmlns="http://schemas.openxmlformats.org/package/2006/relationships"><Relationship Id="rId2" Type="http://schemas.openxmlformats.org/officeDocument/2006/relationships/image" Target="../media/image88.jpeg"/><Relationship Id="rId1" Type="http://schemas.openxmlformats.org/officeDocument/2006/relationships/slideLayout" Target="../slideLayouts/slideLayout55.xml"/></Relationships>
</file>

<file path=ppt/slides/_rels/slide36.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image" Target="../media/image89.png"/><Relationship Id="rId1" Type="http://schemas.openxmlformats.org/officeDocument/2006/relationships/slideLayout" Target="../slideLayouts/slideLayout55.xml"/><Relationship Id="rId4" Type="http://schemas.openxmlformats.org/officeDocument/2006/relationships/image" Target="../media/image91.jpeg"/></Relationships>
</file>

<file path=ppt/slides/_rels/slide37.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slideLayout" Target="../slideLayouts/slideLayout110.xml"/><Relationship Id="rId1" Type="http://schemas.openxmlformats.org/officeDocument/2006/relationships/control" Target="../activeX/activeX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99.xml"/></Relationships>
</file>

<file path=ppt/slides/_rels/slide39.xml.rels><?xml version="1.0" encoding="UTF-8" standalone="yes"?>
<Relationships xmlns="http://schemas.openxmlformats.org/package/2006/relationships"><Relationship Id="rId3" Type="http://schemas.openxmlformats.org/officeDocument/2006/relationships/image" Target="../media/image93.emf"/><Relationship Id="rId7" Type="http://schemas.openxmlformats.org/officeDocument/2006/relationships/image" Target="../media/image95.emf"/><Relationship Id="rId2" Type="http://schemas.openxmlformats.org/officeDocument/2006/relationships/oleObject" Target="../embeddings/oleObject96.bin"/><Relationship Id="rId1" Type="http://schemas.openxmlformats.org/officeDocument/2006/relationships/slideLayout" Target="../slideLayouts/slideLayout99.xml"/><Relationship Id="rId6" Type="http://schemas.openxmlformats.org/officeDocument/2006/relationships/oleObject" Target="../embeddings/oleObject98.bin"/><Relationship Id="rId5" Type="http://schemas.openxmlformats.org/officeDocument/2006/relationships/image" Target="../media/image94.emf"/><Relationship Id="rId4" Type="http://schemas.openxmlformats.org/officeDocument/2006/relationships/oleObject" Target="../embeddings/oleObject97.bin"/></Relationships>
</file>

<file path=ppt/slides/_rels/slide4.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notesSlide" Target="../notesSlides/notesSlide2.xml"/><Relationship Id="rId1" Type="http://schemas.openxmlformats.org/officeDocument/2006/relationships/slideLayout" Target="../slideLayouts/slideLayout15.xml"/><Relationship Id="rId6" Type="http://schemas.openxmlformats.org/officeDocument/2006/relationships/image" Target="../media/image8.emf"/><Relationship Id="rId5" Type="http://schemas.openxmlformats.org/officeDocument/2006/relationships/oleObject" Target="../embeddings/oleObject3.bin"/><Relationship Id="rId4" Type="http://schemas.openxmlformats.org/officeDocument/2006/relationships/image" Target="../media/image7.emf"/></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99.xml"/></Relationships>
</file>

<file path=ppt/slides/_rels/slide41.xml.rels><?xml version="1.0" encoding="UTF-8" standalone="yes"?>
<Relationships xmlns="http://schemas.openxmlformats.org/package/2006/relationships"><Relationship Id="rId3" Type="http://schemas.openxmlformats.org/officeDocument/2006/relationships/image" Target="../media/image96.emf"/><Relationship Id="rId2" Type="http://schemas.openxmlformats.org/officeDocument/2006/relationships/audio" Target="../media/audio1.wav"/><Relationship Id="rId1" Type="http://schemas.openxmlformats.org/officeDocument/2006/relationships/slideLayout" Target="../slideLayouts/slideLayout99.xml"/><Relationship Id="rId5" Type="http://schemas.openxmlformats.org/officeDocument/2006/relationships/image" Target="../media/image98.jpeg"/><Relationship Id="rId4" Type="http://schemas.openxmlformats.org/officeDocument/2006/relationships/image" Target="../media/image97.jpeg"/></Relationships>
</file>

<file path=ppt/slides/_rels/slide42.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slideLayout" Target="../slideLayouts/slideLayout99.xml"/><Relationship Id="rId1" Type="http://schemas.openxmlformats.org/officeDocument/2006/relationships/control" Target="../activeX/activeX2.xml"/><Relationship Id="rId5" Type="http://schemas.openxmlformats.org/officeDocument/2006/relationships/image" Target="../media/image101.png"/><Relationship Id="rId4" Type="http://schemas.openxmlformats.org/officeDocument/2006/relationships/image" Target="../media/image100.jpeg"/></Relationships>
</file>

<file path=ppt/slides/_rels/slide43.xml.rels><?xml version="1.0" encoding="UTF-8" standalone="yes"?>
<Relationships xmlns="http://schemas.openxmlformats.org/package/2006/relationships"><Relationship Id="rId3" Type="http://schemas.openxmlformats.org/officeDocument/2006/relationships/image" Target="../media/image103.jpeg"/><Relationship Id="rId2" Type="http://schemas.openxmlformats.org/officeDocument/2006/relationships/image" Target="../media/image102.jpeg"/><Relationship Id="rId1" Type="http://schemas.openxmlformats.org/officeDocument/2006/relationships/slideLayout" Target="../slideLayouts/slideLayout99.xml"/></Relationships>
</file>

<file path=ppt/slides/_rels/slide44.xml.rels><?xml version="1.0" encoding="UTF-8" standalone="yes"?>
<Relationships xmlns="http://schemas.openxmlformats.org/package/2006/relationships"><Relationship Id="rId2" Type="http://schemas.openxmlformats.org/officeDocument/2006/relationships/image" Target="../media/image104.jpeg"/><Relationship Id="rId1" Type="http://schemas.openxmlformats.org/officeDocument/2006/relationships/slideLayout" Target="../slideLayouts/slideLayout26.xml"/></Relationships>
</file>

<file path=ppt/slides/_rels/slide45.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21.xml"/></Relationships>
</file>

<file path=ppt/slides/_rels/slide47.xml.rels><?xml version="1.0" encoding="UTF-8" standalone="yes"?>
<Relationships xmlns="http://schemas.openxmlformats.org/package/2006/relationships"><Relationship Id="rId2" Type="http://schemas.openxmlformats.org/officeDocument/2006/relationships/image" Target="../media/image109.jpeg"/><Relationship Id="rId1" Type="http://schemas.openxmlformats.org/officeDocument/2006/relationships/slideLayout" Target="../slideLayouts/slideLayout21.xml"/></Relationships>
</file>

<file path=ppt/slides/_rels/slide48.xml.rels><?xml version="1.0" encoding="UTF-8" standalone="yes"?>
<Relationships xmlns="http://schemas.openxmlformats.org/package/2006/relationships"><Relationship Id="rId2" Type="http://schemas.openxmlformats.org/officeDocument/2006/relationships/image" Target="../media/image110.jpeg"/><Relationship Id="rId1" Type="http://schemas.openxmlformats.org/officeDocument/2006/relationships/slideLayout" Target="../slideLayouts/slideLayout16.xml"/></Relationships>
</file>

<file path=ppt/slides/_rels/slide49.xml.rels><?xml version="1.0" encoding="UTF-8" standalone="yes"?>
<Relationships xmlns="http://schemas.openxmlformats.org/package/2006/relationships"><Relationship Id="rId2" Type="http://schemas.openxmlformats.org/officeDocument/2006/relationships/image" Target="../media/image111.jpeg"/><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50.xml.rels><?xml version="1.0" encoding="UTF-8" standalone="yes"?>
<Relationships xmlns="http://schemas.openxmlformats.org/package/2006/relationships"><Relationship Id="rId8" Type="http://schemas.openxmlformats.org/officeDocument/2006/relationships/oleObject" Target="../embeddings/oleObject102.bin"/><Relationship Id="rId3" Type="http://schemas.openxmlformats.org/officeDocument/2006/relationships/image" Target="../media/image112.emf"/><Relationship Id="rId7" Type="http://schemas.openxmlformats.org/officeDocument/2006/relationships/image" Target="../media/image114.emf"/><Relationship Id="rId2" Type="http://schemas.openxmlformats.org/officeDocument/2006/relationships/oleObject" Target="../embeddings/oleObject99.bin"/><Relationship Id="rId1" Type="http://schemas.openxmlformats.org/officeDocument/2006/relationships/slideLayout" Target="../slideLayouts/slideLayout21.xml"/><Relationship Id="rId6" Type="http://schemas.openxmlformats.org/officeDocument/2006/relationships/oleObject" Target="../embeddings/oleObject101.bin"/><Relationship Id="rId5" Type="http://schemas.openxmlformats.org/officeDocument/2006/relationships/image" Target="../media/image113.emf"/><Relationship Id="rId4" Type="http://schemas.openxmlformats.org/officeDocument/2006/relationships/oleObject" Target="../embeddings/oleObject100.bin"/><Relationship Id="rId9" Type="http://schemas.openxmlformats.org/officeDocument/2006/relationships/image" Target="../media/image115.emf"/></Relationships>
</file>

<file path=ppt/slides/_rels/slide51.xml.rels><?xml version="1.0" encoding="UTF-8" standalone="yes"?>
<Relationships xmlns="http://schemas.openxmlformats.org/package/2006/relationships"><Relationship Id="rId8" Type="http://schemas.openxmlformats.org/officeDocument/2006/relationships/oleObject" Target="../embeddings/oleObject106.bin"/><Relationship Id="rId13" Type="http://schemas.openxmlformats.org/officeDocument/2006/relationships/image" Target="../media/image121.wmf"/><Relationship Id="rId18" Type="http://schemas.openxmlformats.org/officeDocument/2006/relationships/oleObject" Target="../embeddings/oleObject111.bin"/><Relationship Id="rId3" Type="http://schemas.openxmlformats.org/officeDocument/2006/relationships/image" Target="../media/image116.wmf"/><Relationship Id="rId21" Type="http://schemas.openxmlformats.org/officeDocument/2006/relationships/image" Target="../media/image125.wmf"/><Relationship Id="rId7" Type="http://schemas.openxmlformats.org/officeDocument/2006/relationships/image" Target="../media/image118.wmf"/><Relationship Id="rId12" Type="http://schemas.openxmlformats.org/officeDocument/2006/relationships/oleObject" Target="../embeddings/oleObject108.bin"/><Relationship Id="rId17" Type="http://schemas.openxmlformats.org/officeDocument/2006/relationships/image" Target="../media/image123.wmf"/><Relationship Id="rId25" Type="http://schemas.openxmlformats.org/officeDocument/2006/relationships/image" Target="../media/image127.wmf"/><Relationship Id="rId2" Type="http://schemas.openxmlformats.org/officeDocument/2006/relationships/oleObject" Target="../embeddings/oleObject103.bin"/><Relationship Id="rId16" Type="http://schemas.openxmlformats.org/officeDocument/2006/relationships/oleObject" Target="../embeddings/oleObject110.bin"/><Relationship Id="rId20" Type="http://schemas.openxmlformats.org/officeDocument/2006/relationships/oleObject" Target="../embeddings/oleObject112.bin"/><Relationship Id="rId1" Type="http://schemas.openxmlformats.org/officeDocument/2006/relationships/slideLayout" Target="../slideLayouts/slideLayout21.xml"/><Relationship Id="rId6" Type="http://schemas.openxmlformats.org/officeDocument/2006/relationships/oleObject" Target="../embeddings/oleObject105.bin"/><Relationship Id="rId11" Type="http://schemas.openxmlformats.org/officeDocument/2006/relationships/image" Target="../media/image120.wmf"/><Relationship Id="rId24" Type="http://schemas.openxmlformats.org/officeDocument/2006/relationships/oleObject" Target="../embeddings/oleObject114.bin"/><Relationship Id="rId5" Type="http://schemas.openxmlformats.org/officeDocument/2006/relationships/image" Target="../media/image117.wmf"/><Relationship Id="rId15" Type="http://schemas.openxmlformats.org/officeDocument/2006/relationships/image" Target="../media/image122.wmf"/><Relationship Id="rId23" Type="http://schemas.openxmlformats.org/officeDocument/2006/relationships/image" Target="../media/image126.wmf"/><Relationship Id="rId10" Type="http://schemas.openxmlformats.org/officeDocument/2006/relationships/oleObject" Target="../embeddings/oleObject107.bin"/><Relationship Id="rId19" Type="http://schemas.openxmlformats.org/officeDocument/2006/relationships/image" Target="../media/image124.wmf"/><Relationship Id="rId4" Type="http://schemas.openxmlformats.org/officeDocument/2006/relationships/oleObject" Target="../embeddings/oleObject104.bin"/><Relationship Id="rId9" Type="http://schemas.openxmlformats.org/officeDocument/2006/relationships/image" Target="../media/image119.wmf"/><Relationship Id="rId14" Type="http://schemas.openxmlformats.org/officeDocument/2006/relationships/oleObject" Target="../embeddings/oleObject109.bin"/><Relationship Id="rId22" Type="http://schemas.openxmlformats.org/officeDocument/2006/relationships/oleObject" Target="../embeddings/oleObject113.bin"/></Relationships>
</file>

<file path=ppt/slides/_rels/slide52.xml.rels><?xml version="1.0" encoding="UTF-8" standalone="yes"?>
<Relationships xmlns="http://schemas.openxmlformats.org/package/2006/relationships"><Relationship Id="rId8" Type="http://schemas.openxmlformats.org/officeDocument/2006/relationships/oleObject" Target="../embeddings/oleObject118.bin"/><Relationship Id="rId13" Type="http://schemas.openxmlformats.org/officeDocument/2006/relationships/image" Target="../media/image133.wmf"/><Relationship Id="rId3" Type="http://schemas.openxmlformats.org/officeDocument/2006/relationships/image" Target="../media/image128.wmf"/><Relationship Id="rId7" Type="http://schemas.openxmlformats.org/officeDocument/2006/relationships/image" Target="../media/image130.wmf"/><Relationship Id="rId12" Type="http://schemas.openxmlformats.org/officeDocument/2006/relationships/oleObject" Target="../embeddings/oleObject120.bin"/><Relationship Id="rId2" Type="http://schemas.openxmlformats.org/officeDocument/2006/relationships/oleObject" Target="../embeddings/oleObject115.bin"/><Relationship Id="rId1" Type="http://schemas.openxmlformats.org/officeDocument/2006/relationships/slideLayout" Target="../slideLayouts/slideLayout33.xml"/><Relationship Id="rId6" Type="http://schemas.openxmlformats.org/officeDocument/2006/relationships/oleObject" Target="../embeddings/oleObject117.bin"/><Relationship Id="rId11" Type="http://schemas.openxmlformats.org/officeDocument/2006/relationships/image" Target="../media/image132.wmf"/><Relationship Id="rId5" Type="http://schemas.openxmlformats.org/officeDocument/2006/relationships/image" Target="../media/image129.wmf"/><Relationship Id="rId10" Type="http://schemas.openxmlformats.org/officeDocument/2006/relationships/oleObject" Target="../embeddings/oleObject119.bin"/><Relationship Id="rId4" Type="http://schemas.openxmlformats.org/officeDocument/2006/relationships/oleObject" Target="../embeddings/oleObject116.bin"/><Relationship Id="rId9" Type="http://schemas.openxmlformats.org/officeDocument/2006/relationships/image" Target="../media/image131.wmf"/></Relationships>
</file>

<file path=ppt/slides/_rels/slide53.xml.rels><?xml version="1.0" encoding="UTF-8" standalone="yes"?>
<Relationships xmlns="http://schemas.openxmlformats.org/package/2006/relationships"><Relationship Id="rId8" Type="http://schemas.openxmlformats.org/officeDocument/2006/relationships/oleObject" Target="../embeddings/oleObject124.bin"/><Relationship Id="rId13" Type="http://schemas.openxmlformats.org/officeDocument/2006/relationships/image" Target="../media/image139.wmf"/><Relationship Id="rId18" Type="http://schemas.openxmlformats.org/officeDocument/2006/relationships/oleObject" Target="../embeddings/oleObject129.bin"/><Relationship Id="rId3" Type="http://schemas.openxmlformats.org/officeDocument/2006/relationships/image" Target="../media/image134.wmf"/><Relationship Id="rId21" Type="http://schemas.openxmlformats.org/officeDocument/2006/relationships/image" Target="../media/image130.wmf"/><Relationship Id="rId7" Type="http://schemas.openxmlformats.org/officeDocument/2006/relationships/image" Target="../media/image136.wmf"/><Relationship Id="rId12" Type="http://schemas.openxmlformats.org/officeDocument/2006/relationships/oleObject" Target="../embeddings/oleObject126.bin"/><Relationship Id="rId17" Type="http://schemas.openxmlformats.org/officeDocument/2006/relationships/image" Target="../media/image141.wmf"/><Relationship Id="rId25" Type="http://schemas.openxmlformats.org/officeDocument/2006/relationships/image" Target="../media/image132.wmf"/><Relationship Id="rId2" Type="http://schemas.openxmlformats.org/officeDocument/2006/relationships/oleObject" Target="../embeddings/oleObject121.bin"/><Relationship Id="rId16" Type="http://schemas.openxmlformats.org/officeDocument/2006/relationships/oleObject" Target="../embeddings/oleObject128.bin"/><Relationship Id="rId20" Type="http://schemas.openxmlformats.org/officeDocument/2006/relationships/oleObject" Target="../embeddings/oleObject130.bin"/><Relationship Id="rId1" Type="http://schemas.openxmlformats.org/officeDocument/2006/relationships/slideLayout" Target="../slideLayouts/slideLayout33.xml"/><Relationship Id="rId6" Type="http://schemas.openxmlformats.org/officeDocument/2006/relationships/oleObject" Target="../embeddings/oleObject123.bin"/><Relationship Id="rId11" Type="http://schemas.openxmlformats.org/officeDocument/2006/relationships/image" Target="../media/image138.wmf"/><Relationship Id="rId24" Type="http://schemas.openxmlformats.org/officeDocument/2006/relationships/oleObject" Target="../embeddings/oleObject132.bin"/><Relationship Id="rId5" Type="http://schemas.openxmlformats.org/officeDocument/2006/relationships/image" Target="../media/image135.wmf"/><Relationship Id="rId15" Type="http://schemas.openxmlformats.org/officeDocument/2006/relationships/image" Target="../media/image140.wmf"/><Relationship Id="rId23" Type="http://schemas.openxmlformats.org/officeDocument/2006/relationships/image" Target="../media/image131.wmf"/><Relationship Id="rId10" Type="http://schemas.openxmlformats.org/officeDocument/2006/relationships/oleObject" Target="../embeddings/oleObject125.bin"/><Relationship Id="rId19" Type="http://schemas.openxmlformats.org/officeDocument/2006/relationships/image" Target="../media/image129.wmf"/><Relationship Id="rId4" Type="http://schemas.openxmlformats.org/officeDocument/2006/relationships/oleObject" Target="../embeddings/oleObject122.bin"/><Relationship Id="rId9" Type="http://schemas.openxmlformats.org/officeDocument/2006/relationships/image" Target="../media/image137.wmf"/><Relationship Id="rId14" Type="http://schemas.openxmlformats.org/officeDocument/2006/relationships/oleObject" Target="../embeddings/oleObject127.bin"/><Relationship Id="rId22" Type="http://schemas.openxmlformats.org/officeDocument/2006/relationships/oleObject" Target="../embeddings/oleObject131.bin"/></Relationships>
</file>

<file path=ppt/slides/_rels/slide54.xml.rels><?xml version="1.0" encoding="UTF-8" standalone="yes"?>
<Relationships xmlns="http://schemas.openxmlformats.org/package/2006/relationships"><Relationship Id="rId8" Type="http://schemas.openxmlformats.org/officeDocument/2006/relationships/oleObject" Target="../embeddings/oleObject136.bin"/><Relationship Id="rId13" Type="http://schemas.openxmlformats.org/officeDocument/2006/relationships/oleObject" Target="../embeddings/oleObject139.bin"/><Relationship Id="rId18" Type="http://schemas.openxmlformats.org/officeDocument/2006/relationships/oleObject" Target="../embeddings/oleObject144.bin"/><Relationship Id="rId3" Type="http://schemas.openxmlformats.org/officeDocument/2006/relationships/image" Target="../media/image142.wmf"/><Relationship Id="rId7" Type="http://schemas.openxmlformats.org/officeDocument/2006/relationships/image" Target="../media/image144.wmf"/><Relationship Id="rId12" Type="http://schemas.openxmlformats.org/officeDocument/2006/relationships/oleObject" Target="../embeddings/oleObject138.bin"/><Relationship Id="rId17" Type="http://schemas.openxmlformats.org/officeDocument/2006/relationships/oleObject" Target="../embeddings/oleObject143.bin"/><Relationship Id="rId2" Type="http://schemas.openxmlformats.org/officeDocument/2006/relationships/oleObject" Target="../embeddings/oleObject133.bin"/><Relationship Id="rId16" Type="http://schemas.openxmlformats.org/officeDocument/2006/relationships/oleObject" Target="../embeddings/oleObject142.bin"/><Relationship Id="rId1" Type="http://schemas.openxmlformats.org/officeDocument/2006/relationships/slideLayout" Target="../slideLayouts/slideLayout33.xml"/><Relationship Id="rId6" Type="http://schemas.openxmlformats.org/officeDocument/2006/relationships/oleObject" Target="../embeddings/oleObject135.bin"/><Relationship Id="rId11" Type="http://schemas.openxmlformats.org/officeDocument/2006/relationships/image" Target="../media/image146.wmf"/><Relationship Id="rId5" Type="http://schemas.openxmlformats.org/officeDocument/2006/relationships/image" Target="../media/image143.wmf"/><Relationship Id="rId15" Type="http://schemas.openxmlformats.org/officeDocument/2006/relationships/oleObject" Target="../embeddings/oleObject141.bin"/><Relationship Id="rId10" Type="http://schemas.openxmlformats.org/officeDocument/2006/relationships/oleObject" Target="../embeddings/oleObject137.bin"/><Relationship Id="rId19" Type="http://schemas.openxmlformats.org/officeDocument/2006/relationships/oleObject" Target="../embeddings/oleObject145.bin"/><Relationship Id="rId4" Type="http://schemas.openxmlformats.org/officeDocument/2006/relationships/oleObject" Target="../embeddings/oleObject134.bin"/><Relationship Id="rId9" Type="http://schemas.openxmlformats.org/officeDocument/2006/relationships/image" Target="../media/image145.wmf"/><Relationship Id="rId14" Type="http://schemas.openxmlformats.org/officeDocument/2006/relationships/oleObject" Target="../embeddings/oleObject140.bin"/></Relationships>
</file>

<file path=ppt/slides/_rels/slide55.xml.rels><?xml version="1.0" encoding="UTF-8" standalone="yes"?>
<Relationships xmlns="http://schemas.openxmlformats.org/package/2006/relationships"><Relationship Id="rId3" Type="http://schemas.openxmlformats.org/officeDocument/2006/relationships/image" Target="../media/image147.wmf"/><Relationship Id="rId2" Type="http://schemas.openxmlformats.org/officeDocument/2006/relationships/oleObject" Target="../embeddings/oleObject146.bin"/><Relationship Id="rId1" Type="http://schemas.openxmlformats.org/officeDocument/2006/relationships/slideLayout" Target="../slideLayouts/slideLayout33.xml"/><Relationship Id="rId5" Type="http://schemas.openxmlformats.org/officeDocument/2006/relationships/image" Target="../media/image148.wmf"/><Relationship Id="rId4" Type="http://schemas.openxmlformats.org/officeDocument/2006/relationships/oleObject" Target="../embeddings/oleObject147.bin"/></Relationships>
</file>

<file path=ppt/slides/_rels/slide56.xml.rels><?xml version="1.0" encoding="UTF-8" standalone="yes"?>
<Relationships xmlns="http://schemas.openxmlformats.org/package/2006/relationships"><Relationship Id="rId8" Type="http://schemas.openxmlformats.org/officeDocument/2006/relationships/oleObject" Target="../embeddings/oleObject151.bin"/><Relationship Id="rId13" Type="http://schemas.openxmlformats.org/officeDocument/2006/relationships/image" Target="../media/image150.wmf"/><Relationship Id="rId18" Type="http://schemas.openxmlformats.org/officeDocument/2006/relationships/oleObject" Target="../embeddings/oleObject156.bin"/><Relationship Id="rId3" Type="http://schemas.openxmlformats.org/officeDocument/2006/relationships/image" Target="../media/image149.wmf"/><Relationship Id="rId21" Type="http://schemas.openxmlformats.org/officeDocument/2006/relationships/image" Target="../media/image154.wmf"/><Relationship Id="rId7" Type="http://schemas.openxmlformats.org/officeDocument/2006/relationships/image" Target="../media/image144.wmf"/><Relationship Id="rId12" Type="http://schemas.openxmlformats.org/officeDocument/2006/relationships/oleObject" Target="../embeddings/oleObject153.bin"/><Relationship Id="rId17" Type="http://schemas.openxmlformats.org/officeDocument/2006/relationships/image" Target="../media/image152.wmf"/><Relationship Id="rId2" Type="http://schemas.openxmlformats.org/officeDocument/2006/relationships/oleObject" Target="../embeddings/oleObject148.bin"/><Relationship Id="rId16" Type="http://schemas.openxmlformats.org/officeDocument/2006/relationships/oleObject" Target="../embeddings/oleObject155.bin"/><Relationship Id="rId20" Type="http://schemas.openxmlformats.org/officeDocument/2006/relationships/oleObject" Target="../embeddings/oleObject157.bin"/><Relationship Id="rId1" Type="http://schemas.openxmlformats.org/officeDocument/2006/relationships/slideLayout" Target="../slideLayouts/slideLayout33.xml"/><Relationship Id="rId6" Type="http://schemas.openxmlformats.org/officeDocument/2006/relationships/oleObject" Target="../embeddings/oleObject150.bin"/><Relationship Id="rId11" Type="http://schemas.openxmlformats.org/officeDocument/2006/relationships/image" Target="../media/image146.wmf"/><Relationship Id="rId5" Type="http://schemas.openxmlformats.org/officeDocument/2006/relationships/image" Target="../media/image143.wmf"/><Relationship Id="rId15" Type="http://schemas.openxmlformats.org/officeDocument/2006/relationships/image" Target="../media/image151.wmf"/><Relationship Id="rId10" Type="http://schemas.openxmlformats.org/officeDocument/2006/relationships/oleObject" Target="../embeddings/oleObject152.bin"/><Relationship Id="rId19" Type="http://schemas.openxmlformats.org/officeDocument/2006/relationships/image" Target="../media/image153.wmf"/><Relationship Id="rId4" Type="http://schemas.openxmlformats.org/officeDocument/2006/relationships/oleObject" Target="../embeddings/oleObject149.bin"/><Relationship Id="rId9" Type="http://schemas.openxmlformats.org/officeDocument/2006/relationships/image" Target="../media/image145.wmf"/><Relationship Id="rId14" Type="http://schemas.openxmlformats.org/officeDocument/2006/relationships/oleObject" Target="../embeddings/oleObject154.bin"/></Relationships>
</file>

<file path=ppt/slides/_rels/slide57.xml.rels><?xml version="1.0" encoding="UTF-8" standalone="yes"?>
<Relationships xmlns="http://schemas.openxmlformats.org/package/2006/relationships"><Relationship Id="rId8" Type="http://schemas.openxmlformats.org/officeDocument/2006/relationships/oleObject" Target="../embeddings/oleObject161.bin"/><Relationship Id="rId13" Type="http://schemas.openxmlformats.org/officeDocument/2006/relationships/oleObject" Target="../embeddings/oleObject165.bin"/><Relationship Id="rId18" Type="http://schemas.openxmlformats.org/officeDocument/2006/relationships/oleObject" Target="../embeddings/oleObject170.bin"/><Relationship Id="rId3" Type="http://schemas.openxmlformats.org/officeDocument/2006/relationships/image" Target="../media/image143.wmf"/><Relationship Id="rId7" Type="http://schemas.openxmlformats.org/officeDocument/2006/relationships/image" Target="../media/image145.wmf"/><Relationship Id="rId12" Type="http://schemas.openxmlformats.org/officeDocument/2006/relationships/oleObject" Target="../embeddings/oleObject164.bin"/><Relationship Id="rId17" Type="http://schemas.openxmlformats.org/officeDocument/2006/relationships/oleObject" Target="../embeddings/oleObject169.bin"/><Relationship Id="rId2" Type="http://schemas.openxmlformats.org/officeDocument/2006/relationships/oleObject" Target="../embeddings/oleObject158.bin"/><Relationship Id="rId16" Type="http://schemas.openxmlformats.org/officeDocument/2006/relationships/oleObject" Target="../embeddings/oleObject168.bin"/><Relationship Id="rId1" Type="http://schemas.openxmlformats.org/officeDocument/2006/relationships/slideLayout" Target="../slideLayouts/slideLayout33.xml"/><Relationship Id="rId6" Type="http://schemas.openxmlformats.org/officeDocument/2006/relationships/oleObject" Target="../embeddings/oleObject160.bin"/><Relationship Id="rId11" Type="http://schemas.openxmlformats.org/officeDocument/2006/relationships/oleObject" Target="../embeddings/oleObject163.bin"/><Relationship Id="rId5" Type="http://schemas.openxmlformats.org/officeDocument/2006/relationships/image" Target="../media/image144.wmf"/><Relationship Id="rId15" Type="http://schemas.openxmlformats.org/officeDocument/2006/relationships/oleObject" Target="../embeddings/oleObject167.bin"/><Relationship Id="rId10" Type="http://schemas.openxmlformats.org/officeDocument/2006/relationships/oleObject" Target="../embeddings/oleObject162.bin"/><Relationship Id="rId19" Type="http://schemas.openxmlformats.org/officeDocument/2006/relationships/image" Target="../media/image155.wmf"/><Relationship Id="rId4" Type="http://schemas.openxmlformats.org/officeDocument/2006/relationships/oleObject" Target="../embeddings/oleObject159.bin"/><Relationship Id="rId9" Type="http://schemas.openxmlformats.org/officeDocument/2006/relationships/image" Target="../media/image146.wmf"/><Relationship Id="rId14" Type="http://schemas.openxmlformats.org/officeDocument/2006/relationships/oleObject" Target="../embeddings/oleObject166.bin"/></Relationships>
</file>

<file path=ppt/slides/_rels/slide58.xml.rels><?xml version="1.0" encoding="UTF-8" standalone="yes"?>
<Relationships xmlns="http://schemas.openxmlformats.org/package/2006/relationships"><Relationship Id="rId3" Type="http://schemas.openxmlformats.org/officeDocument/2006/relationships/image" Target="../media/image156.emf"/><Relationship Id="rId2" Type="http://schemas.openxmlformats.org/officeDocument/2006/relationships/oleObject" Target="../embeddings/oleObject171.bin"/><Relationship Id="rId1" Type="http://schemas.openxmlformats.org/officeDocument/2006/relationships/slideLayout" Target="../slideLayouts/slideLayout55.xml"/><Relationship Id="rId5" Type="http://schemas.openxmlformats.org/officeDocument/2006/relationships/image" Target="../media/image157.emf"/><Relationship Id="rId4" Type="http://schemas.openxmlformats.org/officeDocument/2006/relationships/oleObject" Target="../embeddings/oleObject172.bin"/></Relationships>
</file>

<file path=ppt/slides/_rels/slide59.xml.rels><?xml version="1.0" encoding="UTF-8" standalone="yes"?>
<Relationships xmlns="http://schemas.openxmlformats.org/package/2006/relationships"><Relationship Id="rId8" Type="http://schemas.openxmlformats.org/officeDocument/2006/relationships/oleObject" Target="../embeddings/oleObject176.bin"/><Relationship Id="rId3" Type="http://schemas.openxmlformats.org/officeDocument/2006/relationships/image" Target="../media/image158.wmf"/><Relationship Id="rId7" Type="http://schemas.openxmlformats.org/officeDocument/2006/relationships/image" Target="../media/image160.emf"/><Relationship Id="rId2" Type="http://schemas.openxmlformats.org/officeDocument/2006/relationships/oleObject" Target="../embeddings/oleObject173.bin"/><Relationship Id="rId1" Type="http://schemas.openxmlformats.org/officeDocument/2006/relationships/slideLayout" Target="../slideLayouts/slideLayout33.xml"/><Relationship Id="rId6" Type="http://schemas.openxmlformats.org/officeDocument/2006/relationships/oleObject" Target="../embeddings/oleObject175.bin"/><Relationship Id="rId5" Type="http://schemas.openxmlformats.org/officeDocument/2006/relationships/image" Target="../media/image159.wmf"/><Relationship Id="rId4" Type="http://schemas.openxmlformats.org/officeDocument/2006/relationships/oleObject" Target="../embeddings/oleObject174.bin"/><Relationship Id="rId9" Type="http://schemas.openxmlformats.org/officeDocument/2006/relationships/image" Target="../media/image161.em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60.xml.rels><?xml version="1.0" encoding="UTF-8" standalone="yes"?>
<Relationships xmlns="http://schemas.openxmlformats.org/package/2006/relationships"><Relationship Id="rId8" Type="http://schemas.openxmlformats.org/officeDocument/2006/relationships/oleObject" Target="../embeddings/oleObject180.bin"/><Relationship Id="rId3" Type="http://schemas.openxmlformats.org/officeDocument/2006/relationships/image" Target="../media/image162.wmf"/><Relationship Id="rId7" Type="http://schemas.openxmlformats.org/officeDocument/2006/relationships/image" Target="../media/image164.wmf"/><Relationship Id="rId2" Type="http://schemas.openxmlformats.org/officeDocument/2006/relationships/oleObject" Target="../embeddings/oleObject177.bin"/><Relationship Id="rId1" Type="http://schemas.openxmlformats.org/officeDocument/2006/relationships/slideLayout" Target="../slideLayouts/slideLayout33.xml"/><Relationship Id="rId6" Type="http://schemas.openxmlformats.org/officeDocument/2006/relationships/oleObject" Target="../embeddings/oleObject179.bin"/><Relationship Id="rId11" Type="http://schemas.openxmlformats.org/officeDocument/2006/relationships/image" Target="../media/image166.emf"/><Relationship Id="rId5" Type="http://schemas.openxmlformats.org/officeDocument/2006/relationships/image" Target="../media/image163.wmf"/><Relationship Id="rId10" Type="http://schemas.openxmlformats.org/officeDocument/2006/relationships/oleObject" Target="../embeddings/oleObject181.bin"/><Relationship Id="rId4" Type="http://schemas.openxmlformats.org/officeDocument/2006/relationships/oleObject" Target="../embeddings/oleObject178.bin"/><Relationship Id="rId9" Type="http://schemas.openxmlformats.org/officeDocument/2006/relationships/image" Target="../media/image165.emf"/></Relationships>
</file>

<file path=ppt/slides/_rels/slide61.xml.rels><?xml version="1.0" encoding="UTF-8" standalone="yes"?>
<Relationships xmlns="http://schemas.openxmlformats.org/package/2006/relationships"><Relationship Id="rId8" Type="http://schemas.openxmlformats.org/officeDocument/2006/relationships/image" Target="../media/image169.wmf"/><Relationship Id="rId3" Type="http://schemas.openxmlformats.org/officeDocument/2006/relationships/oleObject" Target="../embeddings/oleObject182.bin"/><Relationship Id="rId7" Type="http://schemas.openxmlformats.org/officeDocument/2006/relationships/oleObject" Target="../embeddings/oleObject184.bin"/><Relationship Id="rId12" Type="http://schemas.openxmlformats.org/officeDocument/2006/relationships/image" Target="../media/image171.emf"/><Relationship Id="rId2" Type="http://schemas.openxmlformats.org/officeDocument/2006/relationships/notesSlide" Target="../notesSlides/notesSlide4.xml"/><Relationship Id="rId1" Type="http://schemas.openxmlformats.org/officeDocument/2006/relationships/slideLayout" Target="../slideLayouts/slideLayout33.xml"/><Relationship Id="rId6" Type="http://schemas.openxmlformats.org/officeDocument/2006/relationships/image" Target="../media/image168.wmf"/><Relationship Id="rId11" Type="http://schemas.openxmlformats.org/officeDocument/2006/relationships/oleObject" Target="../embeddings/oleObject186.bin"/><Relationship Id="rId5" Type="http://schemas.openxmlformats.org/officeDocument/2006/relationships/oleObject" Target="../embeddings/oleObject183.bin"/><Relationship Id="rId10" Type="http://schemas.openxmlformats.org/officeDocument/2006/relationships/image" Target="../media/image170.emf"/><Relationship Id="rId4" Type="http://schemas.openxmlformats.org/officeDocument/2006/relationships/image" Target="../media/image167.wmf"/><Relationship Id="rId9" Type="http://schemas.openxmlformats.org/officeDocument/2006/relationships/oleObject" Target="../embeddings/oleObject185.bin"/></Relationships>
</file>

<file path=ppt/slides/_rels/slide62.xml.rels><?xml version="1.0" encoding="UTF-8" standalone="yes"?>
<Relationships xmlns="http://schemas.openxmlformats.org/package/2006/relationships"><Relationship Id="rId8" Type="http://schemas.openxmlformats.org/officeDocument/2006/relationships/image" Target="../media/image174.emf"/><Relationship Id="rId13" Type="http://schemas.openxmlformats.org/officeDocument/2006/relationships/oleObject" Target="../embeddings/oleObject192.bin"/><Relationship Id="rId18" Type="http://schemas.openxmlformats.org/officeDocument/2006/relationships/image" Target="../media/image179.emf"/><Relationship Id="rId26" Type="http://schemas.openxmlformats.org/officeDocument/2006/relationships/image" Target="../media/image183.emf"/><Relationship Id="rId39" Type="http://schemas.openxmlformats.org/officeDocument/2006/relationships/oleObject" Target="../embeddings/oleObject205.bin"/><Relationship Id="rId3" Type="http://schemas.openxmlformats.org/officeDocument/2006/relationships/oleObject" Target="../embeddings/oleObject187.bin"/><Relationship Id="rId21" Type="http://schemas.openxmlformats.org/officeDocument/2006/relationships/oleObject" Target="../embeddings/oleObject196.bin"/><Relationship Id="rId34" Type="http://schemas.openxmlformats.org/officeDocument/2006/relationships/image" Target="../media/image187.emf"/><Relationship Id="rId42" Type="http://schemas.openxmlformats.org/officeDocument/2006/relationships/image" Target="../media/image191.emf"/><Relationship Id="rId7" Type="http://schemas.openxmlformats.org/officeDocument/2006/relationships/oleObject" Target="../embeddings/oleObject189.bin"/><Relationship Id="rId12" Type="http://schemas.openxmlformats.org/officeDocument/2006/relationships/image" Target="../media/image176.emf"/><Relationship Id="rId17" Type="http://schemas.openxmlformats.org/officeDocument/2006/relationships/oleObject" Target="../embeddings/oleObject194.bin"/><Relationship Id="rId25" Type="http://schemas.openxmlformats.org/officeDocument/2006/relationships/oleObject" Target="../embeddings/oleObject198.bin"/><Relationship Id="rId33" Type="http://schemas.openxmlformats.org/officeDocument/2006/relationships/oleObject" Target="../embeddings/oleObject202.bin"/><Relationship Id="rId38" Type="http://schemas.openxmlformats.org/officeDocument/2006/relationships/image" Target="../media/image189.emf"/><Relationship Id="rId46" Type="http://schemas.openxmlformats.org/officeDocument/2006/relationships/image" Target="../media/image193.emf"/><Relationship Id="rId2" Type="http://schemas.openxmlformats.org/officeDocument/2006/relationships/notesSlide" Target="../notesSlides/notesSlide5.xml"/><Relationship Id="rId16" Type="http://schemas.openxmlformats.org/officeDocument/2006/relationships/image" Target="../media/image178.emf"/><Relationship Id="rId20" Type="http://schemas.openxmlformats.org/officeDocument/2006/relationships/image" Target="../media/image180.emf"/><Relationship Id="rId29" Type="http://schemas.openxmlformats.org/officeDocument/2006/relationships/oleObject" Target="../embeddings/oleObject200.bin"/><Relationship Id="rId41" Type="http://schemas.openxmlformats.org/officeDocument/2006/relationships/oleObject" Target="../embeddings/oleObject206.bin"/><Relationship Id="rId1" Type="http://schemas.openxmlformats.org/officeDocument/2006/relationships/slideLayout" Target="../slideLayouts/slideLayout33.xml"/><Relationship Id="rId6" Type="http://schemas.openxmlformats.org/officeDocument/2006/relationships/image" Target="../media/image173.emf"/><Relationship Id="rId11" Type="http://schemas.openxmlformats.org/officeDocument/2006/relationships/oleObject" Target="../embeddings/oleObject191.bin"/><Relationship Id="rId24" Type="http://schemas.openxmlformats.org/officeDocument/2006/relationships/image" Target="../media/image182.emf"/><Relationship Id="rId32" Type="http://schemas.openxmlformats.org/officeDocument/2006/relationships/image" Target="../media/image186.emf"/><Relationship Id="rId37" Type="http://schemas.openxmlformats.org/officeDocument/2006/relationships/oleObject" Target="../embeddings/oleObject204.bin"/><Relationship Id="rId40" Type="http://schemas.openxmlformats.org/officeDocument/2006/relationships/image" Target="../media/image190.emf"/><Relationship Id="rId45" Type="http://schemas.openxmlformats.org/officeDocument/2006/relationships/oleObject" Target="../embeddings/oleObject208.bin"/><Relationship Id="rId5" Type="http://schemas.openxmlformats.org/officeDocument/2006/relationships/oleObject" Target="../embeddings/oleObject188.bin"/><Relationship Id="rId15" Type="http://schemas.openxmlformats.org/officeDocument/2006/relationships/oleObject" Target="../embeddings/oleObject193.bin"/><Relationship Id="rId23" Type="http://schemas.openxmlformats.org/officeDocument/2006/relationships/oleObject" Target="../embeddings/oleObject197.bin"/><Relationship Id="rId28" Type="http://schemas.openxmlformats.org/officeDocument/2006/relationships/image" Target="../media/image184.emf"/><Relationship Id="rId36" Type="http://schemas.openxmlformats.org/officeDocument/2006/relationships/image" Target="../media/image188.emf"/><Relationship Id="rId10" Type="http://schemas.openxmlformats.org/officeDocument/2006/relationships/image" Target="../media/image175.emf"/><Relationship Id="rId19" Type="http://schemas.openxmlformats.org/officeDocument/2006/relationships/oleObject" Target="../embeddings/oleObject195.bin"/><Relationship Id="rId31" Type="http://schemas.openxmlformats.org/officeDocument/2006/relationships/oleObject" Target="../embeddings/oleObject201.bin"/><Relationship Id="rId44" Type="http://schemas.openxmlformats.org/officeDocument/2006/relationships/image" Target="../media/image192.emf"/><Relationship Id="rId4" Type="http://schemas.openxmlformats.org/officeDocument/2006/relationships/image" Target="../media/image172.emf"/><Relationship Id="rId9" Type="http://schemas.openxmlformats.org/officeDocument/2006/relationships/oleObject" Target="../embeddings/oleObject190.bin"/><Relationship Id="rId14" Type="http://schemas.openxmlformats.org/officeDocument/2006/relationships/image" Target="../media/image177.emf"/><Relationship Id="rId22" Type="http://schemas.openxmlformats.org/officeDocument/2006/relationships/image" Target="../media/image181.emf"/><Relationship Id="rId27" Type="http://schemas.openxmlformats.org/officeDocument/2006/relationships/oleObject" Target="../embeddings/oleObject199.bin"/><Relationship Id="rId30" Type="http://schemas.openxmlformats.org/officeDocument/2006/relationships/image" Target="../media/image185.emf"/><Relationship Id="rId35" Type="http://schemas.openxmlformats.org/officeDocument/2006/relationships/oleObject" Target="../embeddings/oleObject203.bin"/><Relationship Id="rId43" Type="http://schemas.openxmlformats.org/officeDocument/2006/relationships/oleObject" Target="../embeddings/oleObject207.bin"/></Relationships>
</file>

<file path=ppt/slides/_rels/slide63.xml.rels><?xml version="1.0" encoding="UTF-8" standalone="yes"?>
<Relationships xmlns="http://schemas.openxmlformats.org/package/2006/relationships"><Relationship Id="rId8" Type="http://schemas.openxmlformats.org/officeDocument/2006/relationships/oleObject" Target="../embeddings/oleObject212.bin"/><Relationship Id="rId13" Type="http://schemas.openxmlformats.org/officeDocument/2006/relationships/image" Target="../media/image199.emf"/><Relationship Id="rId18" Type="http://schemas.openxmlformats.org/officeDocument/2006/relationships/oleObject" Target="../embeddings/oleObject217.bin"/><Relationship Id="rId26" Type="http://schemas.openxmlformats.org/officeDocument/2006/relationships/oleObject" Target="../embeddings/oleObject221.bin"/><Relationship Id="rId39" Type="http://schemas.openxmlformats.org/officeDocument/2006/relationships/image" Target="../media/image212.emf"/><Relationship Id="rId3" Type="http://schemas.openxmlformats.org/officeDocument/2006/relationships/image" Target="../media/image194.emf"/><Relationship Id="rId21" Type="http://schemas.openxmlformats.org/officeDocument/2006/relationships/image" Target="../media/image203.emf"/><Relationship Id="rId34" Type="http://schemas.openxmlformats.org/officeDocument/2006/relationships/oleObject" Target="../embeddings/oleObject225.bin"/><Relationship Id="rId7" Type="http://schemas.openxmlformats.org/officeDocument/2006/relationships/image" Target="../media/image196.emf"/><Relationship Id="rId12" Type="http://schemas.openxmlformats.org/officeDocument/2006/relationships/oleObject" Target="../embeddings/oleObject214.bin"/><Relationship Id="rId17" Type="http://schemas.openxmlformats.org/officeDocument/2006/relationships/image" Target="../media/image201.emf"/><Relationship Id="rId25" Type="http://schemas.openxmlformats.org/officeDocument/2006/relationships/image" Target="../media/image205.emf"/><Relationship Id="rId33" Type="http://schemas.openxmlformats.org/officeDocument/2006/relationships/image" Target="../media/image209.emf"/><Relationship Id="rId38" Type="http://schemas.openxmlformats.org/officeDocument/2006/relationships/oleObject" Target="../embeddings/oleObject227.bin"/><Relationship Id="rId2" Type="http://schemas.openxmlformats.org/officeDocument/2006/relationships/oleObject" Target="../embeddings/oleObject209.bin"/><Relationship Id="rId16" Type="http://schemas.openxmlformats.org/officeDocument/2006/relationships/oleObject" Target="../embeddings/oleObject216.bin"/><Relationship Id="rId20" Type="http://schemas.openxmlformats.org/officeDocument/2006/relationships/oleObject" Target="../embeddings/oleObject218.bin"/><Relationship Id="rId29" Type="http://schemas.openxmlformats.org/officeDocument/2006/relationships/image" Target="../media/image207.emf"/><Relationship Id="rId41" Type="http://schemas.openxmlformats.org/officeDocument/2006/relationships/image" Target="../media/image213.emf"/><Relationship Id="rId1" Type="http://schemas.openxmlformats.org/officeDocument/2006/relationships/slideLayout" Target="../slideLayouts/slideLayout33.xml"/><Relationship Id="rId6" Type="http://schemas.openxmlformats.org/officeDocument/2006/relationships/oleObject" Target="../embeddings/oleObject211.bin"/><Relationship Id="rId11" Type="http://schemas.openxmlformats.org/officeDocument/2006/relationships/image" Target="../media/image198.emf"/><Relationship Id="rId24" Type="http://schemas.openxmlformats.org/officeDocument/2006/relationships/oleObject" Target="../embeddings/oleObject220.bin"/><Relationship Id="rId32" Type="http://schemas.openxmlformats.org/officeDocument/2006/relationships/oleObject" Target="../embeddings/oleObject224.bin"/><Relationship Id="rId37" Type="http://schemas.openxmlformats.org/officeDocument/2006/relationships/image" Target="../media/image211.emf"/><Relationship Id="rId40" Type="http://schemas.openxmlformats.org/officeDocument/2006/relationships/oleObject" Target="../embeddings/oleObject228.bin"/><Relationship Id="rId5" Type="http://schemas.openxmlformats.org/officeDocument/2006/relationships/image" Target="../media/image195.emf"/><Relationship Id="rId15" Type="http://schemas.openxmlformats.org/officeDocument/2006/relationships/image" Target="../media/image200.emf"/><Relationship Id="rId23" Type="http://schemas.openxmlformats.org/officeDocument/2006/relationships/image" Target="../media/image204.emf"/><Relationship Id="rId28" Type="http://schemas.openxmlformats.org/officeDocument/2006/relationships/oleObject" Target="../embeddings/oleObject222.bin"/><Relationship Id="rId36" Type="http://schemas.openxmlformats.org/officeDocument/2006/relationships/oleObject" Target="../embeddings/oleObject226.bin"/><Relationship Id="rId10" Type="http://schemas.openxmlformats.org/officeDocument/2006/relationships/oleObject" Target="../embeddings/oleObject213.bin"/><Relationship Id="rId19" Type="http://schemas.openxmlformats.org/officeDocument/2006/relationships/image" Target="../media/image202.emf"/><Relationship Id="rId31" Type="http://schemas.openxmlformats.org/officeDocument/2006/relationships/image" Target="../media/image208.emf"/><Relationship Id="rId4" Type="http://schemas.openxmlformats.org/officeDocument/2006/relationships/oleObject" Target="../embeddings/oleObject210.bin"/><Relationship Id="rId9" Type="http://schemas.openxmlformats.org/officeDocument/2006/relationships/image" Target="../media/image197.emf"/><Relationship Id="rId14" Type="http://schemas.openxmlformats.org/officeDocument/2006/relationships/oleObject" Target="../embeddings/oleObject215.bin"/><Relationship Id="rId22" Type="http://schemas.openxmlformats.org/officeDocument/2006/relationships/oleObject" Target="../embeddings/oleObject219.bin"/><Relationship Id="rId27" Type="http://schemas.openxmlformats.org/officeDocument/2006/relationships/image" Target="../media/image206.emf"/><Relationship Id="rId30" Type="http://schemas.openxmlformats.org/officeDocument/2006/relationships/oleObject" Target="../embeddings/oleObject223.bin"/><Relationship Id="rId35" Type="http://schemas.openxmlformats.org/officeDocument/2006/relationships/image" Target="../media/image210.emf"/></Relationships>
</file>

<file path=ppt/slides/_rels/slide64.xml.rels><?xml version="1.0" encoding="UTF-8" standalone="yes"?>
<Relationships xmlns="http://schemas.openxmlformats.org/package/2006/relationships"><Relationship Id="rId8" Type="http://schemas.openxmlformats.org/officeDocument/2006/relationships/oleObject" Target="../embeddings/oleObject232.bin"/><Relationship Id="rId13" Type="http://schemas.openxmlformats.org/officeDocument/2006/relationships/image" Target="../media/image219.emf"/><Relationship Id="rId18" Type="http://schemas.openxmlformats.org/officeDocument/2006/relationships/oleObject" Target="../embeddings/oleObject237.bin"/><Relationship Id="rId26" Type="http://schemas.openxmlformats.org/officeDocument/2006/relationships/oleObject" Target="../embeddings/oleObject241.bin"/><Relationship Id="rId39" Type="http://schemas.openxmlformats.org/officeDocument/2006/relationships/image" Target="../media/image232.emf"/><Relationship Id="rId3" Type="http://schemas.openxmlformats.org/officeDocument/2006/relationships/image" Target="../media/image214.emf"/><Relationship Id="rId21" Type="http://schemas.openxmlformats.org/officeDocument/2006/relationships/image" Target="../media/image223.emf"/><Relationship Id="rId34" Type="http://schemas.openxmlformats.org/officeDocument/2006/relationships/oleObject" Target="../embeddings/oleObject245.bin"/><Relationship Id="rId42" Type="http://schemas.openxmlformats.org/officeDocument/2006/relationships/oleObject" Target="../embeddings/oleObject249.bin"/><Relationship Id="rId47" Type="http://schemas.openxmlformats.org/officeDocument/2006/relationships/image" Target="../media/image236.emf"/><Relationship Id="rId7" Type="http://schemas.openxmlformats.org/officeDocument/2006/relationships/image" Target="../media/image216.emf"/><Relationship Id="rId12" Type="http://schemas.openxmlformats.org/officeDocument/2006/relationships/oleObject" Target="../embeddings/oleObject234.bin"/><Relationship Id="rId17" Type="http://schemas.openxmlformats.org/officeDocument/2006/relationships/image" Target="../media/image221.emf"/><Relationship Id="rId25" Type="http://schemas.openxmlformats.org/officeDocument/2006/relationships/image" Target="../media/image225.emf"/><Relationship Id="rId33" Type="http://schemas.openxmlformats.org/officeDocument/2006/relationships/image" Target="../media/image229.emf"/><Relationship Id="rId38" Type="http://schemas.openxmlformats.org/officeDocument/2006/relationships/oleObject" Target="../embeddings/oleObject247.bin"/><Relationship Id="rId46" Type="http://schemas.openxmlformats.org/officeDocument/2006/relationships/oleObject" Target="../embeddings/oleObject251.bin"/><Relationship Id="rId2" Type="http://schemas.openxmlformats.org/officeDocument/2006/relationships/oleObject" Target="../embeddings/oleObject229.bin"/><Relationship Id="rId16" Type="http://schemas.openxmlformats.org/officeDocument/2006/relationships/oleObject" Target="../embeddings/oleObject236.bin"/><Relationship Id="rId20" Type="http://schemas.openxmlformats.org/officeDocument/2006/relationships/oleObject" Target="../embeddings/oleObject238.bin"/><Relationship Id="rId29" Type="http://schemas.openxmlformats.org/officeDocument/2006/relationships/image" Target="../media/image227.emf"/><Relationship Id="rId41" Type="http://schemas.openxmlformats.org/officeDocument/2006/relationships/image" Target="../media/image233.emf"/><Relationship Id="rId1" Type="http://schemas.openxmlformats.org/officeDocument/2006/relationships/slideLayout" Target="../slideLayouts/slideLayout33.xml"/><Relationship Id="rId6" Type="http://schemas.openxmlformats.org/officeDocument/2006/relationships/oleObject" Target="../embeddings/oleObject231.bin"/><Relationship Id="rId11" Type="http://schemas.openxmlformats.org/officeDocument/2006/relationships/image" Target="../media/image218.emf"/><Relationship Id="rId24" Type="http://schemas.openxmlformats.org/officeDocument/2006/relationships/oleObject" Target="../embeddings/oleObject240.bin"/><Relationship Id="rId32" Type="http://schemas.openxmlformats.org/officeDocument/2006/relationships/oleObject" Target="../embeddings/oleObject244.bin"/><Relationship Id="rId37" Type="http://schemas.openxmlformats.org/officeDocument/2006/relationships/image" Target="../media/image231.emf"/><Relationship Id="rId40" Type="http://schemas.openxmlformats.org/officeDocument/2006/relationships/oleObject" Target="../embeddings/oleObject248.bin"/><Relationship Id="rId45" Type="http://schemas.openxmlformats.org/officeDocument/2006/relationships/image" Target="../media/image235.emf"/><Relationship Id="rId5" Type="http://schemas.openxmlformats.org/officeDocument/2006/relationships/image" Target="../media/image215.emf"/><Relationship Id="rId15" Type="http://schemas.openxmlformats.org/officeDocument/2006/relationships/image" Target="../media/image220.emf"/><Relationship Id="rId23" Type="http://schemas.openxmlformats.org/officeDocument/2006/relationships/image" Target="../media/image224.emf"/><Relationship Id="rId28" Type="http://schemas.openxmlformats.org/officeDocument/2006/relationships/oleObject" Target="../embeddings/oleObject242.bin"/><Relationship Id="rId36" Type="http://schemas.openxmlformats.org/officeDocument/2006/relationships/oleObject" Target="../embeddings/oleObject246.bin"/><Relationship Id="rId10" Type="http://schemas.openxmlformats.org/officeDocument/2006/relationships/oleObject" Target="../embeddings/oleObject233.bin"/><Relationship Id="rId19" Type="http://schemas.openxmlformats.org/officeDocument/2006/relationships/image" Target="../media/image222.emf"/><Relationship Id="rId31" Type="http://schemas.openxmlformats.org/officeDocument/2006/relationships/image" Target="../media/image228.emf"/><Relationship Id="rId44" Type="http://schemas.openxmlformats.org/officeDocument/2006/relationships/oleObject" Target="../embeddings/oleObject250.bin"/><Relationship Id="rId4" Type="http://schemas.openxmlformats.org/officeDocument/2006/relationships/oleObject" Target="../embeddings/oleObject230.bin"/><Relationship Id="rId9" Type="http://schemas.openxmlformats.org/officeDocument/2006/relationships/image" Target="../media/image217.emf"/><Relationship Id="rId14" Type="http://schemas.openxmlformats.org/officeDocument/2006/relationships/oleObject" Target="../embeddings/oleObject235.bin"/><Relationship Id="rId22" Type="http://schemas.openxmlformats.org/officeDocument/2006/relationships/oleObject" Target="../embeddings/oleObject239.bin"/><Relationship Id="rId27" Type="http://schemas.openxmlformats.org/officeDocument/2006/relationships/image" Target="../media/image226.emf"/><Relationship Id="rId30" Type="http://schemas.openxmlformats.org/officeDocument/2006/relationships/oleObject" Target="../embeddings/oleObject243.bin"/><Relationship Id="rId35" Type="http://schemas.openxmlformats.org/officeDocument/2006/relationships/image" Target="../media/image230.emf"/><Relationship Id="rId43" Type="http://schemas.openxmlformats.org/officeDocument/2006/relationships/image" Target="../media/image234.emf"/></Relationships>
</file>

<file path=ppt/slides/_rels/slide65.xml.rels><?xml version="1.0" encoding="UTF-8" standalone="yes"?>
<Relationships xmlns="http://schemas.openxmlformats.org/package/2006/relationships"><Relationship Id="rId2" Type="http://schemas.openxmlformats.org/officeDocument/2006/relationships/image" Target="../media/image237.gif"/><Relationship Id="rId1" Type="http://schemas.openxmlformats.org/officeDocument/2006/relationships/slideLayout" Target="../slideLayouts/slideLayout21.xml"/></Relationships>
</file>

<file path=ppt/slides/_rels/slide66.xml.rels><?xml version="1.0" encoding="UTF-8" standalone="yes"?>
<Relationships xmlns="http://schemas.openxmlformats.org/package/2006/relationships"><Relationship Id="rId3" Type="http://schemas.openxmlformats.org/officeDocument/2006/relationships/image" Target="../media/image239.png"/><Relationship Id="rId2" Type="http://schemas.openxmlformats.org/officeDocument/2006/relationships/image" Target="../media/image238.jpeg"/><Relationship Id="rId1" Type="http://schemas.openxmlformats.org/officeDocument/2006/relationships/slideLayout" Target="../slideLayouts/slideLayout21.xml"/></Relationships>
</file>

<file path=ppt/slides/_rels/slide67.xml.rels><?xml version="1.0" encoding="UTF-8" standalone="yes"?>
<Relationships xmlns="http://schemas.openxmlformats.org/package/2006/relationships"><Relationship Id="rId8" Type="http://schemas.openxmlformats.org/officeDocument/2006/relationships/oleObject" Target="../embeddings/oleObject255.bin"/><Relationship Id="rId3" Type="http://schemas.openxmlformats.org/officeDocument/2006/relationships/image" Target="../media/image240.emf"/><Relationship Id="rId7" Type="http://schemas.openxmlformats.org/officeDocument/2006/relationships/image" Target="../media/image242.emf"/><Relationship Id="rId2" Type="http://schemas.openxmlformats.org/officeDocument/2006/relationships/oleObject" Target="../embeddings/oleObject252.bin"/><Relationship Id="rId1" Type="http://schemas.openxmlformats.org/officeDocument/2006/relationships/slideLayout" Target="../slideLayouts/slideLayout21.xml"/><Relationship Id="rId6" Type="http://schemas.openxmlformats.org/officeDocument/2006/relationships/oleObject" Target="../embeddings/oleObject254.bin"/><Relationship Id="rId5" Type="http://schemas.openxmlformats.org/officeDocument/2006/relationships/image" Target="../media/image241.emf"/><Relationship Id="rId4" Type="http://schemas.openxmlformats.org/officeDocument/2006/relationships/oleObject" Target="../embeddings/oleObject253.bin"/><Relationship Id="rId9" Type="http://schemas.openxmlformats.org/officeDocument/2006/relationships/image" Target="../media/image243.emf"/></Relationships>
</file>

<file path=ppt/slides/_rels/slide68.xml.rels><?xml version="1.0" encoding="UTF-8" standalone="yes"?>
<Relationships xmlns="http://schemas.openxmlformats.org/package/2006/relationships"><Relationship Id="rId8" Type="http://schemas.openxmlformats.org/officeDocument/2006/relationships/oleObject" Target="../embeddings/oleObject258.bin"/><Relationship Id="rId3" Type="http://schemas.openxmlformats.org/officeDocument/2006/relationships/image" Target="../media/image245.png"/><Relationship Id="rId7" Type="http://schemas.openxmlformats.org/officeDocument/2006/relationships/image" Target="../media/image247.emf"/><Relationship Id="rId2" Type="http://schemas.openxmlformats.org/officeDocument/2006/relationships/image" Target="../media/image244.emf"/><Relationship Id="rId1" Type="http://schemas.openxmlformats.org/officeDocument/2006/relationships/slideLayout" Target="../slideLayouts/slideLayout21.xml"/><Relationship Id="rId6" Type="http://schemas.openxmlformats.org/officeDocument/2006/relationships/oleObject" Target="../embeddings/oleObject257.bin"/><Relationship Id="rId5" Type="http://schemas.openxmlformats.org/officeDocument/2006/relationships/image" Target="../media/image246.emf"/><Relationship Id="rId4" Type="http://schemas.openxmlformats.org/officeDocument/2006/relationships/oleObject" Target="../embeddings/oleObject256.bin"/><Relationship Id="rId9" Type="http://schemas.openxmlformats.org/officeDocument/2006/relationships/image" Target="../media/image248.emf"/></Relationships>
</file>

<file path=ppt/slides/_rels/slide69.xml.rels><?xml version="1.0" encoding="UTF-8" standalone="yes"?>
<Relationships xmlns="http://schemas.openxmlformats.org/package/2006/relationships"><Relationship Id="rId3" Type="http://schemas.openxmlformats.org/officeDocument/2006/relationships/image" Target="../media/image249.wmf"/><Relationship Id="rId2" Type="http://schemas.openxmlformats.org/officeDocument/2006/relationships/oleObject" Target="../embeddings/oleObject259.bin"/><Relationship Id="rId1" Type="http://schemas.openxmlformats.org/officeDocument/2006/relationships/slideLayout" Target="../slideLayouts/slideLayout21.xml"/></Relationships>
</file>

<file path=ppt/slides/_rels/slide7.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oleObject" Target="../embeddings/oleObject4.bin"/><Relationship Id="rId1" Type="http://schemas.openxmlformats.org/officeDocument/2006/relationships/slideLayout" Target="../slideLayouts/slideLayout21.xml"/></Relationships>
</file>

<file path=ppt/slides/_rels/slide70.xml.rels><?xml version="1.0" encoding="UTF-8" standalone="yes"?>
<Relationships xmlns="http://schemas.openxmlformats.org/package/2006/relationships"><Relationship Id="rId3" Type="http://schemas.openxmlformats.org/officeDocument/2006/relationships/image" Target="../media/image250.emf"/><Relationship Id="rId2" Type="http://schemas.openxmlformats.org/officeDocument/2006/relationships/oleObject" Target="../embeddings/oleObject260.bin"/><Relationship Id="rId1" Type="http://schemas.openxmlformats.org/officeDocument/2006/relationships/slideLayout" Target="../slideLayouts/slideLayout21.xml"/></Relationships>
</file>

<file path=ppt/slides/_rels/slide71.xml.rels><?xml version="1.0" encoding="UTF-8" standalone="yes"?>
<Relationships xmlns="http://schemas.openxmlformats.org/package/2006/relationships"><Relationship Id="rId8" Type="http://schemas.openxmlformats.org/officeDocument/2006/relationships/oleObject" Target="../embeddings/oleObject264.bin"/><Relationship Id="rId13" Type="http://schemas.openxmlformats.org/officeDocument/2006/relationships/image" Target="../media/image256.wmf"/><Relationship Id="rId3" Type="http://schemas.openxmlformats.org/officeDocument/2006/relationships/image" Target="../media/image251.wmf"/><Relationship Id="rId7" Type="http://schemas.openxmlformats.org/officeDocument/2006/relationships/image" Target="../media/image253.wmf"/><Relationship Id="rId12" Type="http://schemas.openxmlformats.org/officeDocument/2006/relationships/oleObject" Target="../embeddings/oleObject266.bin"/><Relationship Id="rId2" Type="http://schemas.openxmlformats.org/officeDocument/2006/relationships/oleObject" Target="../embeddings/oleObject261.bin"/><Relationship Id="rId1" Type="http://schemas.openxmlformats.org/officeDocument/2006/relationships/slideLayout" Target="../slideLayouts/slideLayout21.xml"/><Relationship Id="rId6" Type="http://schemas.openxmlformats.org/officeDocument/2006/relationships/oleObject" Target="../embeddings/oleObject263.bin"/><Relationship Id="rId11" Type="http://schemas.openxmlformats.org/officeDocument/2006/relationships/image" Target="../media/image255.wmf"/><Relationship Id="rId5" Type="http://schemas.openxmlformats.org/officeDocument/2006/relationships/image" Target="../media/image252.wmf"/><Relationship Id="rId10" Type="http://schemas.openxmlformats.org/officeDocument/2006/relationships/oleObject" Target="../embeddings/oleObject265.bin"/><Relationship Id="rId4" Type="http://schemas.openxmlformats.org/officeDocument/2006/relationships/oleObject" Target="../embeddings/oleObject262.bin"/><Relationship Id="rId9" Type="http://schemas.openxmlformats.org/officeDocument/2006/relationships/image" Target="../media/image254.wmf"/></Relationships>
</file>

<file path=ppt/slides/_rels/slide72.xml.rels><?xml version="1.0" encoding="UTF-8" standalone="yes"?>
<Relationships xmlns="http://schemas.openxmlformats.org/package/2006/relationships"><Relationship Id="rId8" Type="http://schemas.openxmlformats.org/officeDocument/2006/relationships/oleObject" Target="../embeddings/oleObject270.bin"/><Relationship Id="rId13" Type="http://schemas.openxmlformats.org/officeDocument/2006/relationships/image" Target="../media/image262.emf"/><Relationship Id="rId18" Type="http://schemas.openxmlformats.org/officeDocument/2006/relationships/oleObject" Target="../embeddings/oleObject275.bin"/><Relationship Id="rId26" Type="http://schemas.openxmlformats.org/officeDocument/2006/relationships/oleObject" Target="../embeddings/oleObject279.bin"/><Relationship Id="rId3" Type="http://schemas.openxmlformats.org/officeDocument/2006/relationships/image" Target="../media/image257.emf"/><Relationship Id="rId21" Type="http://schemas.openxmlformats.org/officeDocument/2006/relationships/image" Target="../media/image266.emf"/><Relationship Id="rId34" Type="http://schemas.openxmlformats.org/officeDocument/2006/relationships/oleObject" Target="../embeddings/oleObject283.bin"/><Relationship Id="rId7" Type="http://schemas.openxmlformats.org/officeDocument/2006/relationships/image" Target="../media/image259.emf"/><Relationship Id="rId12" Type="http://schemas.openxmlformats.org/officeDocument/2006/relationships/oleObject" Target="../embeddings/oleObject272.bin"/><Relationship Id="rId17" Type="http://schemas.openxmlformats.org/officeDocument/2006/relationships/image" Target="../media/image264.emf"/><Relationship Id="rId25" Type="http://schemas.openxmlformats.org/officeDocument/2006/relationships/image" Target="../media/image268.emf"/><Relationship Id="rId33" Type="http://schemas.openxmlformats.org/officeDocument/2006/relationships/image" Target="../media/image272.emf"/><Relationship Id="rId2" Type="http://schemas.openxmlformats.org/officeDocument/2006/relationships/oleObject" Target="../embeddings/oleObject267.bin"/><Relationship Id="rId16" Type="http://schemas.openxmlformats.org/officeDocument/2006/relationships/oleObject" Target="../embeddings/oleObject274.bin"/><Relationship Id="rId20" Type="http://schemas.openxmlformats.org/officeDocument/2006/relationships/oleObject" Target="../embeddings/oleObject276.bin"/><Relationship Id="rId29" Type="http://schemas.openxmlformats.org/officeDocument/2006/relationships/image" Target="../media/image270.emf"/><Relationship Id="rId1" Type="http://schemas.openxmlformats.org/officeDocument/2006/relationships/slideLayout" Target="../slideLayouts/slideLayout21.xml"/><Relationship Id="rId6" Type="http://schemas.openxmlformats.org/officeDocument/2006/relationships/oleObject" Target="../embeddings/oleObject269.bin"/><Relationship Id="rId11" Type="http://schemas.openxmlformats.org/officeDocument/2006/relationships/image" Target="../media/image261.emf"/><Relationship Id="rId24" Type="http://schemas.openxmlformats.org/officeDocument/2006/relationships/oleObject" Target="../embeddings/oleObject278.bin"/><Relationship Id="rId32" Type="http://schemas.openxmlformats.org/officeDocument/2006/relationships/oleObject" Target="../embeddings/oleObject282.bin"/><Relationship Id="rId5" Type="http://schemas.openxmlformats.org/officeDocument/2006/relationships/image" Target="../media/image258.emf"/><Relationship Id="rId15" Type="http://schemas.openxmlformats.org/officeDocument/2006/relationships/image" Target="../media/image263.emf"/><Relationship Id="rId23" Type="http://schemas.openxmlformats.org/officeDocument/2006/relationships/image" Target="../media/image267.emf"/><Relationship Id="rId28" Type="http://schemas.openxmlformats.org/officeDocument/2006/relationships/oleObject" Target="../embeddings/oleObject280.bin"/><Relationship Id="rId10" Type="http://schemas.openxmlformats.org/officeDocument/2006/relationships/oleObject" Target="../embeddings/oleObject271.bin"/><Relationship Id="rId19" Type="http://schemas.openxmlformats.org/officeDocument/2006/relationships/image" Target="../media/image265.emf"/><Relationship Id="rId31" Type="http://schemas.openxmlformats.org/officeDocument/2006/relationships/image" Target="../media/image271.emf"/><Relationship Id="rId4" Type="http://schemas.openxmlformats.org/officeDocument/2006/relationships/oleObject" Target="../embeddings/oleObject268.bin"/><Relationship Id="rId9" Type="http://schemas.openxmlformats.org/officeDocument/2006/relationships/image" Target="../media/image260.emf"/><Relationship Id="rId14" Type="http://schemas.openxmlformats.org/officeDocument/2006/relationships/oleObject" Target="../embeddings/oleObject273.bin"/><Relationship Id="rId22" Type="http://schemas.openxmlformats.org/officeDocument/2006/relationships/oleObject" Target="../embeddings/oleObject277.bin"/><Relationship Id="rId27" Type="http://schemas.openxmlformats.org/officeDocument/2006/relationships/image" Target="../media/image269.emf"/><Relationship Id="rId30" Type="http://schemas.openxmlformats.org/officeDocument/2006/relationships/oleObject" Target="../embeddings/oleObject281.bin"/><Relationship Id="rId35" Type="http://schemas.openxmlformats.org/officeDocument/2006/relationships/image" Target="../media/image273.emf"/></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74.xml.rels><?xml version="1.0" encoding="UTF-8" standalone="yes"?>
<Relationships xmlns="http://schemas.openxmlformats.org/package/2006/relationships"><Relationship Id="rId8" Type="http://schemas.openxmlformats.org/officeDocument/2006/relationships/oleObject" Target="../embeddings/oleObject287.bin"/><Relationship Id="rId13" Type="http://schemas.openxmlformats.org/officeDocument/2006/relationships/image" Target="../media/image279.emf"/><Relationship Id="rId18" Type="http://schemas.openxmlformats.org/officeDocument/2006/relationships/oleObject" Target="../embeddings/oleObject292.bin"/><Relationship Id="rId26" Type="http://schemas.openxmlformats.org/officeDocument/2006/relationships/oleObject" Target="../embeddings/oleObject296.bin"/><Relationship Id="rId3" Type="http://schemas.openxmlformats.org/officeDocument/2006/relationships/image" Target="../media/image274.emf"/><Relationship Id="rId21" Type="http://schemas.openxmlformats.org/officeDocument/2006/relationships/image" Target="../media/image283.emf"/><Relationship Id="rId7" Type="http://schemas.openxmlformats.org/officeDocument/2006/relationships/image" Target="../media/image276.emf"/><Relationship Id="rId12" Type="http://schemas.openxmlformats.org/officeDocument/2006/relationships/oleObject" Target="../embeddings/oleObject289.bin"/><Relationship Id="rId17" Type="http://schemas.openxmlformats.org/officeDocument/2006/relationships/image" Target="../media/image281.emf"/><Relationship Id="rId25" Type="http://schemas.openxmlformats.org/officeDocument/2006/relationships/image" Target="../media/image285.emf"/><Relationship Id="rId33" Type="http://schemas.openxmlformats.org/officeDocument/2006/relationships/image" Target="../media/image289.emf"/><Relationship Id="rId2" Type="http://schemas.openxmlformats.org/officeDocument/2006/relationships/oleObject" Target="../embeddings/oleObject284.bin"/><Relationship Id="rId16" Type="http://schemas.openxmlformats.org/officeDocument/2006/relationships/oleObject" Target="../embeddings/oleObject291.bin"/><Relationship Id="rId20" Type="http://schemas.openxmlformats.org/officeDocument/2006/relationships/oleObject" Target="../embeddings/oleObject293.bin"/><Relationship Id="rId29" Type="http://schemas.openxmlformats.org/officeDocument/2006/relationships/image" Target="../media/image287.emf"/><Relationship Id="rId1" Type="http://schemas.openxmlformats.org/officeDocument/2006/relationships/slideLayout" Target="../slideLayouts/slideLayout21.xml"/><Relationship Id="rId6" Type="http://schemas.openxmlformats.org/officeDocument/2006/relationships/oleObject" Target="../embeddings/oleObject286.bin"/><Relationship Id="rId11" Type="http://schemas.openxmlformats.org/officeDocument/2006/relationships/image" Target="../media/image278.emf"/><Relationship Id="rId24" Type="http://schemas.openxmlformats.org/officeDocument/2006/relationships/oleObject" Target="../embeddings/oleObject295.bin"/><Relationship Id="rId32" Type="http://schemas.openxmlformats.org/officeDocument/2006/relationships/oleObject" Target="../embeddings/oleObject299.bin"/><Relationship Id="rId5" Type="http://schemas.openxmlformats.org/officeDocument/2006/relationships/image" Target="../media/image275.emf"/><Relationship Id="rId15" Type="http://schemas.openxmlformats.org/officeDocument/2006/relationships/image" Target="../media/image280.emf"/><Relationship Id="rId23" Type="http://schemas.openxmlformats.org/officeDocument/2006/relationships/image" Target="../media/image284.emf"/><Relationship Id="rId28" Type="http://schemas.openxmlformats.org/officeDocument/2006/relationships/oleObject" Target="../embeddings/oleObject297.bin"/><Relationship Id="rId10" Type="http://schemas.openxmlformats.org/officeDocument/2006/relationships/oleObject" Target="../embeddings/oleObject288.bin"/><Relationship Id="rId19" Type="http://schemas.openxmlformats.org/officeDocument/2006/relationships/image" Target="../media/image282.emf"/><Relationship Id="rId31" Type="http://schemas.openxmlformats.org/officeDocument/2006/relationships/image" Target="../media/image288.emf"/><Relationship Id="rId4" Type="http://schemas.openxmlformats.org/officeDocument/2006/relationships/oleObject" Target="../embeddings/oleObject285.bin"/><Relationship Id="rId9" Type="http://schemas.openxmlformats.org/officeDocument/2006/relationships/image" Target="../media/image277.emf"/><Relationship Id="rId14" Type="http://schemas.openxmlformats.org/officeDocument/2006/relationships/oleObject" Target="../embeddings/oleObject290.bin"/><Relationship Id="rId22" Type="http://schemas.openxmlformats.org/officeDocument/2006/relationships/oleObject" Target="../embeddings/oleObject294.bin"/><Relationship Id="rId27" Type="http://schemas.openxmlformats.org/officeDocument/2006/relationships/image" Target="../media/image286.emf"/><Relationship Id="rId30" Type="http://schemas.openxmlformats.org/officeDocument/2006/relationships/oleObject" Target="../embeddings/oleObject298.bin"/></Relationships>
</file>

<file path=ppt/slides/_rels/slide75.xml.rels><?xml version="1.0" encoding="UTF-8" standalone="yes"?>
<Relationships xmlns="http://schemas.openxmlformats.org/package/2006/relationships"><Relationship Id="rId8" Type="http://schemas.openxmlformats.org/officeDocument/2006/relationships/oleObject" Target="../embeddings/oleObject303.bin"/><Relationship Id="rId13" Type="http://schemas.openxmlformats.org/officeDocument/2006/relationships/image" Target="../media/image295.emf"/><Relationship Id="rId18" Type="http://schemas.openxmlformats.org/officeDocument/2006/relationships/oleObject" Target="../embeddings/oleObject308.bin"/><Relationship Id="rId26" Type="http://schemas.openxmlformats.org/officeDocument/2006/relationships/oleObject" Target="../embeddings/oleObject312.bin"/><Relationship Id="rId3" Type="http://schemas.openxmlformats.org/officeDocument/2006/relationships/image" Target="../media/image290.emf"/><Relationship Id="rId21" Type="http://schemas.openxmlformats.org/officeDocument/2006/relationships/image" Target="../media/image299.emf"/><Relationship Id="rId7" Type="http://schemas.openxmlformats.org/officeDocument/2006/relationships/image" Target="../media/image292.emf"/><Relationship Id="rId12" Type="http://schemas.openxmlformats.org/officeDocument/2006/relationships/oleObject" Target="../embeddings/oleObject305.bin"/><Relationship Id="rId17" Type="http://schemas.openxmlformats.org/officeDocument/2006/relationships/image" Target="../media/image297.emf"/><Relationship Id="rId25" Type="http://schemas.openxmlformats.org/officeDocument/2006/relationships/image" Target="../media/image301.emf"/><Relationship Id="rId2" Type="http://schemas.openxmlformats.org/officeDocument/2006/relationships/oleObject" Target="../embeddings/oleObject300.bin"/><Relationship Id="rId16" Type="http://schemas.openxmlformats.org/officeDocument/2006/relationships/oleObject" Target="../embeddings/oleObject307.bin"/><Relationship Id="rId20" Type="http://schemas.openxmlformats.org/officeDocument/2006/relationships/oleObject" Target="../embeddings/oleObject309.bin"/><Relationship Id="rId29" Type="http://schemas.openxmlformats.org/officeDocument/2006/relationships/image" Target="../media/image303.emf"/><Relationship Id="rId1" Type="http://schemas.openxmlformats.org/officeDocument/2006/relationships/slideLayout" Target="../slideLayouts/slideLayout21.xml"/><Relationship Id="rId6" Type="http://schemas.openxmlformats.org/officeDocument/2006/relationships/oleObject" Target="../embeddings/oleObject302.bin"/><Relationship Id="rId11" Type="http://schemas.openxmlformats.org/officeDocument/2006/relationships/image" Target="../media/image294.emf"/><Relationship Id="rId24" Type="http://schemas.openxmlformats.org/officeDocument/2006/relationships/oleObject" Target="../embeddings/oleObject311.bin"/><Relationship Id="rId5" Type="http://schemas.openxmlformats.org/officeDocument/2006/relationships/image" Target="../media/image291.emf"/><Relationship Id="rId15" Type="http://schemas.openxmlformats.org/officeDocument/2006/relationships/image" Target="../media/image296.emf"/><Relationship Id="rId23" Type="http://schemas.openxmlformats.org/officeDocument/2006/relationships/image" Target="../media/image300.emf"/><Relationship Id="rId28" Type="http://schemas.openxmlformats.org/officeDocument/2006/relationships/oleObject" Target="../embeddings/oleObject313.bin"/><Relationship Id="rId10" Type="http://schemas.openxmlformats.org/officeDocument/2006/relationships/oleObject" Target="../embeddings/oleObject304.bin"/><Relationship Id="rId19" Type="http://schemas.openxmlformats.org/officeDocument/2006/relationships/image" Target="../media/image298.emf"/><Relationship Id="rId4" Type="http://schemas.openxmlformats.org/officeDocument/2006/relationships/oleObject" Target="../embeddings/oleObject301.bin"/><Relationship Id="rId9" Type="http://schemas.openxmlformats.org/officeDocument/2006/relationships/image" Target="../media/image293.emf"/><Relationship Id="rId14" Type="http://schemas.openxmlformats.org/officeDocument/2006/relationships/oleObject" Target="../embeddings/oleObject306.bin"/><Relationship Id="rId22" Type="http://schemas.openxmlformats.org/officeDocument/2006/relationships/oleObject" Target="../embeddings/oleObject310.bin"/><Relationship Id="rId27" Type="http://schemas.openxmlformats.org/officeDocument/2006/relationships/image" Target="../media/image302.emf"/></Relationships>
</file>

<file path=ppt/slides/_rels/slide76.xml.rels><?xml version="1.0" encoding="UTF-8" standalone="yes"?>
<Relationships xmlns="http://schemas.openxmlformats.org/package/2006/relationships"><Relationship Id="rId8" Type="http://schemas.openxmlformats.org/officeDocument/2006/relationships/image" Target="../media/image306.emf"/><Relationship Id="rId13" Type="http://schemas.openxmlformats.org/officeDocument/2006/relationships/oleObject" Target="../embeddings/oleObject319.bin"/><Relationship Id="rId18" Type="http://schemas.openxmlformats.org/officeDocument/2006/relationships/image" Target="../media/image311.emf"/><Relationship Id="rId26" Type="http://schemas.openxmlformats.org/officeDocument/2006/relationships/image" Target="../media/image315.emf"/><Relationship Id="rId3" Type="http://schemas.openxmlformats.org/officeDocument/2006/relationships/oleObject" Target="../embeddings/oleObject314.bin"/><Relationship Id="rId21" Type="http://schemas.openxmlformats.org/officeDocument/2006/relationships/oleObject" Target="../embeddings/oleObject323.bin"/><Relationship Id="rId34" Type="http://schemas.openxmlformats.org/officeDocument/2006/relationships/image" Target="../media/image319.emf"/><Relationship Id="rId7" Type="http://schemas.openxmlformats.org/officeDocument/2006/relationships/oleObject" Target="../embeddings/oleObject316.bin"/><Relationship Id="rId12" Type="http://schemas.openxmlformats.org/officeDocument/2006/relationships/image" Target="../media/image308.emf"/><Relationship Id="rId17" Type="http://schemas.openxmlformats.org/officeDocument/2006/relationships/oleObject" Target="../embeddings/oleObject321.bin"/><Relationship Id="rId25" Type="http://schemas.openxmlformats.org/officeDocument/2006/relationships/oleObject" Target="../embeddings/oleObject325.bin"/><Relationship Id="rId33" Type="http://schemas.openxmlformats.org/officeDocument/2006/relationships/oleObject" Target="../embeddings/oleObject329.bin"/><Relationship Id="rId2" Type="http://schemas.openxmlformats.org/officeDocument/2006/relationships/notesSlide" Target="../notesSlides/notesSlide6.xml"/><Relationship Id="rId16" Type="http://schemas.openxmlformats.org/officeDocument/2006/relationships/image" Target="../media/image310.emf"/><Relationship Id="rId20" Type="http://schemas.openxmlformats.org/officeDocument/2006/relationships/image" Target="../media/image312.emf"/><Relationship Id="rId29" Type="http://schemas.openxmlformats.org/officeDocument/2006/relationships/oleObject" Target="../embeddings/oleObject327.bin"/><Relationship Id="rId1" Type="http://schemas.openxmlformats.org/officeDocument/2006/relationships/slideLayout" Target="../slideLayouts/slideLayout21.xml"/><Relationship Id="rId6" Type="http://schemas.openxmlformats.org/officeDocument/2006/relationships/image" Target="../media/image305.emf"/><Relationship Id="rId11" Type="http://schemas.openxmlformats.org/officeDocument/2006/relationships/oleObject" Target="../embeddings/oleObject318.bin"/><Relationship Id="rId24" Type="http://schemas.openxmlformats.org/officeDocument/2006/relationships/image" Target="../media/image314.emf"/><Relationship Id="rId32" Type="http://schemas.openxmlformats.org/officeDocument/2006/relationships/image" Target="../media/image318.emf"/><Relationship Id="rId5" Type="http://schemas.openxmlformats.org/officeDocument/2006/relationships/oleObject" Target="../embeddings/oleObject315.bin"/><Relationship Id="rId15" Type="http://schemas.openxmlformats.org/officeDocument/2006/relationships/oleObject" Target="../embeddings/oleObject320.bin"/><Relationship Id="rId23" Type="http://schemas.openxmlformats.org/officeDocument/2006/relationships/oleObject" Target="../embeddings/oleObject324.bin"/><Relationship Id="rId28" Type="http://schemas.openxmlformats.org/officeDocument/2006/relationships/image" Target="../media/image316.emf"/><Relationship Id="rId10" Type="http://schemas.openxmlformats.org/officeDocument/2006/relationships/image" Target="../media/image307.emf"/><Relationship Id="rId19" Type="http://schemas.openxmlformats.org/officeDocument/2006/relationships/oleObject" Target="../embeddings/oleObject322.bin"/><Relationship Id="rId31" Type="http://schemas.openxmlformats.org/officeDocument/2006/relationships/oleObject" Target="../embeddings/oleObject328.bin"/><Relationship Id="rId4" Type="http://schemas.openxmlformats.org/officeDocument/2006/relationships/image" Target="../media/image304.emf"/><Relationship Id="rId9" Type="http://schemas.openxmlformats.org/officeDocument/2006/relationships/oleObject" Target="../embeddings/oleObject317.bin"/><Relationship Id="rId14" Type="http://schemas.openxmlformats.org/officeDocument/2006/relationships/image" Target="../media/image309.emf"/><Relationship Id="rId22" Type="http://schemas.openxmlformats.org/officeDocument/2006/relationships/image" Target="../media/image313.emf"/><Relationship Id="rId27" Type="http://schemas.openxmlformats.org/officeDocument/2006/relationships/oleObject" Target="../embeddings/oleObject326.bin"/><Relationship Id="rId30" Type="http://schemas.openxmlformats.org/officeDocument/2006/relationships/image" Target="../media/image317.emf"/></Relationships>
</file>

<file path=ppt/slides/_rels/slide77.xml.rels><?xml version="1.0" encoding="UTF-8" standalone="yes"?>
<Relationships xmlns="http://schemas.openxmlformats.org/package/2006/relationships"><Relationship Id="rId8" Type="http://schemas.openxmlformats.org/officeDocument/2006/relationships/oleObject" Target="../embeddings/oleObject333.bin"/><Relationship Id="rId13" Type="http://schemas.openxmlformats.org/officeDocument/2006/relationships/image" Target="../media/image325.wmf"/><Relationship Id="rId18" Type="http://schemas.openxmlformats.org/officeDocument/2006/relationships/oleObject" Target="../embeddings/oleObject338.bin"/><Relationship Id="rId26" Type="http://schemas.openxmlformats.org/officeDocument/2006/relationships/oleObject" Target="../embeddings/oleObject342.bin"/><Relationship Id="rId3" Type="http://schemas.openxmlformats.org/officeDocument/2006/relationships/image" Target="../media/image320.wmf"/><Relationship Id="rId21" Type="http://schemas.openxmlformats.org/officeDocument/2006/relationships/image" Target="../media/image329.emf"/><Relationship Id="rId7" Type="http://schemas.openxmlformats.org/officeDocument/2006/relationships/image" Target="../media/image322.wmf"/><Relationship Id="rId12" Type="http://schemas.openxmlformats.org/officeDocument/2006/relationships/oleObject" Target="../embeddings/oleObject335.bin"/><Relationship Id="rId17" Type="http://schemas.openxmlformats.org/officeDocument/2006/relationships/image" Target="../media/image327.wmf"/><Relationship Id="rId25" Type="http://schemas.openxmlformats.org/officeDocument/2006/relationships/image" Target="../media/image331.wmf"/><Relationship Id="rId2" Type="http://schemas.openxmlformats.org/officeDocument/2006/relationships/oleObject" Target="../embeddings/oleObject330.bin"/><Relationship Id="rId16" Type="http://schemas.openxmlformats.org/officeDocument/2006/relationships/oleObject" Target="../embeddings/oleObject337.bin"/><Relationship Id="rId20" Type="http://schemas.openxmlformats.org/officeDocument/2006/relationships/oleObject" Target="../embeddings/oleObject339.bin"/><Relationship Id="rId1" Type="http://schemas.openxmlformats.org/officeDocument/2006/relationships/slideLayout" Target="../slideLayouts/slideLayout21.xml"/><Relationship Id="rId6" Type="http://schemas.openxmlformats.org/officeDocument/2006/relationships/oleObject" Target="../embeddings/oleObject332.bin"/><Relationship Id="rId11" Type="http://schemas.openxmlformats.org/officeDocument/2006/relationships/image" Target="../media/image324.wmf"/><Relationship Id="rId24" Type="http://schemas.openxmlformats.org/officeDocument/2006/relationships/oleObject" Target="../embeddings/oleObject341.bin"/><Relationship Id="rId5" Type="http://schemas.openxmlformats.org/officeDocument/2006/relationships/image" Target="../media/image321.wmf"/><Relationship Id="rId15" Type="http://schemas.openxmlformats.org/officeDocument/2006/relationships/image" Target="../media/image326.wmf"/><Relationship Id="rId23" Type="http://schemas.openxmlformats.org/officeDocument/2006/relationships/image" Target="../media/image330.wmf"/><Relationship Id="rId10" Type="http://schemas.openxmlformats.org/officeDocument/2006/relationships/oleObject" Target="../embeddings/oleObject334.bin"/><Relationship Id="rId19" Type="http://schemas.openxmlformats.org/officeDocument/2006/relationships/image" Target="../media/image328.wmf"/><Relationship Id="rId4" Type="http://schemas.openxmlformats.org/officeDocument/2006/relationships/oleObject" Target="../embeddings/oleObject331.bin"/><Relationship Id="rId9" Type="http://schemas.openxmlformats.org/officeDocument/2006/relationships/image" Target="../media/image323.wmf"/><Relationship Id="rId14" Type="http://schemas.openxmlformats.org/officeDocument/2006/relationships/oleObject" Target="../embeddings/oleObject336.bin"/><Relationship Id="rId22" Type="http://schemas.openxmlformats.org/officeDocument/2006/relationships/oleObject" Target="../embeddings/oleObject340.bin"/><Relationship Id="rId27" Type="http://schemas.openxmlformats.org/officeDocument/2006/relationships/image" Target="../media/image332.wmf"/></Relationships>
</file>

<file path=ppt/slides/_rels/slide78.xml.rels><?xml version="1.0" encoding="UTF-8" standalone="yes"?>
<Relationships xmlns="http://schemas.openxmlformats.org/package/2006/relationships"><Relationship Id="rId8" Type="http://schemas.openxmlformats.org/officeDocument/2006/relationships/oleObject" Target="../embeddings/oleObject346.bin"/><Relationship Id="rId13" Type="http://schemas.openxmlformats.org/officeDocument/2006/relationships/image" Target="../media/image330.wmf"/><Relationship Id="rId18" Type="http://schemas.openxmlformats.org/officeDocument/2006/relationships/oleObject" Target="../embeddings/oleObject351.bin"/><Relationship Id="rId26" Type="http://schemas.openxmlformats.org/officeDocument/2006/relationships/oleObject" Target="../embeddings/oleObject355.bin"/><Relationship Id="rId3" Type="http://schemas.openxmlformats.org/officeDocument/2006/relationships/image" Target="../media/image322.wmf"/><Relationship Id="rId21" Type="http://schemas.openxmlformats.org/officeDocument/2006/relationships/image" Target="../media/image334.wmf"/><Relationship Id="rId7" Type="http://schemas.openxmlformats.org/officeDocument/2006/relationships/image" Target="../media/image324.wmf"/><Relationship Id="rId12" Type="http://schemas.openxmlformats.org/officeDocument/2006/relationships/oleObject" Target="../embeddings/oleObject348.bin"/><Relationship Id="rId17" Type="http://schemas.openxmlformats.org/officeDocument/2006/relationships/image" Target="../media/image332.wmf"/><Relationship Id="rId25" Type="http://schemas.openxmlformats.org/officeDocument/2006/relationships/image" Target="../media/image336.wmf"/><Relationship Id="rId33" Type="http://schemas.openxmlformats.org/officeDocument/2006/relationships/image" Target="../media/image339.emf"/><Relationship Id="rId2" Type="http://schemas.openxmlformats.org/officeDocument/2006/relationships/oleObject" Target="../embeddings/oleObject343.bin"/><Relationship Id="rId16" Type="http://schemas.openxmlformats.org/officeDocument/2006/relationships/oleObject" Target="../embeddings/oleObject350.bin"/><Relationship Id="rId20" Type="http://schemas.openxmlformats.org/officeDocument/2006/relationships/oleObject" Target="../embeddings/oleObject352.bin"/><Relationship Id="rId29" Type="http://schemas.openxmlformats.org/officeDocument/2006/relationships/image" Target="../media/image338.wmf"/><Relationship Id="rId1" Type="http://schemas.openxmlformats.org/officeDocument/2006/relationships/slideLayout" Target="../slideLayouts/slideLayout21.xml"/><Relationship Id="rId6" Type="http://schemas.openxmlformats.org/officeDocument/2006/relationships/oleObject" Target="../embeddings/oleObject345.bin"/><Relationship Id="rId11" Type="http://schemas.openxmlformats.org/officeDocument/2006/relationships/image" Target="../media/image326.wmf"/><Relationship Id="rId24" Type="http://schemas.openxmlformats.org/officeDocument/2006/relationships/oleObject" Target="../embeddings/oleObject354.bin"/><Relationship Id="rId32" Type="http://schemas.openxmlformats.org/officeDocument/2006/relationships/oleObject" Target="../embeddings/oleObject358.bin"/><Relationship Id="rId5" Type="http://schemas.openxmlformats.org/officeDocument/2006/relationships/image" Target="../media/image323.wmf"/><Relationship Id="rId15" Type="http://schemas.openxmlformats.org/officeDocument/2006/relationships/image" Target="../media/image331.wmf"/><Relationship Id="rId23" Type="http://schemas.openxmlformats.org/officeDocument/2006/relationships/image" Target="../media/image335.wmf"/><Relationship Id="rId28" Type="http://schemas.openxmlformats.org/officeDocument/2006/relationships/oleObject" Target="../embeddings/oleObject356.bin"/><Relationship Id="rId10" Type="http://schemas.openxmlformats.org/officeDocument/2006/relationships/oleObject" Target="../embeddings/oleObject347.bin"/><Relationship Id="rId19" Type="http://schemas.openxmlformats.org/officeDocument/2006/relationships/image" Target="../media/image333.wmf"/><Relationship Id="rId31" Type="http://schemas.openxmlformats.org/officeDocument/2006/relationships/image" Target="../media/image328.wmf"/><Relationship Id="rId4" Type="http://schemas.openxmlformats.org/officeDocument/2006/relationships/oleObject" Target="../embeddings/oleObject344.bin"/><Relationship Id="rId9" Type="http://schemas.openxmlformats.org/officeDocument/2006/relationships/image" Target="../media/image325.wmf"/><Relationship Id="rId14" Type="http://schemas.openxmlformats.org/officeDocument/2006/relationships/oleObject" Target="../embeddings/oleObject349.bin"/><Relationship Id="rId22" Type="http://schemas.openxmlformats.org/officeDocument/2006/relationships/oleObject" Target="../embeddings/oleObject353.bin"/><Relationship Id="rId27" Type="http://schemas.openxmlformats.org/officeDocument/2006/relationships/image" Target="../media/image337.wmf"/><Relationship Id="rId30" Type="http://schemas.openxmlformats.org/officeDocument/2006/relationships/oleObject" Target="../embeddings/oleObject357.bin"/></Relationships>
</file>

<file path=ppt/slides/_rels/slide79.xml.rels><?xml version="1.0" encoding="UTF-8" standalone="yes"?>
<Relationships xmlns="http://schemas.openxmlformats.org/package/2006/relationships"><Relationship Id="rId8" Type="http://schemas.openxmlformats.org/officeDocument/2006/relationships/oleObject" Target="../embeddings/oleObject362.bin"/><Relationship Id="rId13" Type="http://schemas.openxmlformats.org/officeDocument/2006/relationships/image" Target="../media/image345.emf"/><Relationship Id="rId3" Type="http://schemas.openxmlformats.org/officeDocument/2006/relationships/image" Target="../media/image340.emf"/><Relationship Id="rId7" Type="http://schemas.openxmlformats.org/officeDocument/2006/relationships/image" Target="../media/image342.emf"/><Relationship Id="rId12" Type="http://schemas.openxmlformats.org/officeDocument/2006/relationships/oleObject" Target="../embeddings/oleObject364.bin"/><Relationship Id="rId2" Type="http://schemas.openxmlformats.org/officeDocument/2006/relationships/oleObject" Target="../embeddings/oleObject359.bin"/><Relationship Id="rId1" Type="http://schemas.openxmlformats.org/officeDocument/2006/relationships/slideLayout" Target="../slideLayouts/slideLayout21.xml"/><Relationship Id="rId6" Type="http://schemas.openxmlformats.org/officeDocument/2006/relationships/oleObject" Target="../embeddings/oleObject361.bin"/><Relationship Id="rId11" Type="http://schemas.openxmlformats.org/officeDocument/2006/relationships/image" Target="../media/image344.emf"/><Relationship Id="rId5" Type="http://schemas.openxmlformats.org/officeDocument/2006/relationships/image" Target="../media/image341.emf"/><Relationship Id="rId15" Type="http://schemas.openxmlformats.org/officeDocument/2006/relationships/image" Target="../media/image346.emf"/><Relationship Id="rId10" Type="http://schemas.openxmlformats.org/officeDocument/2006/relationships/oleObject" Target="../embeddings/oleObject363.bin"/><Relationship Id="rId4" Type="http://schemas.openxmlformats.org/officeDocument/2006/relationships/oleObject" Target="../embeddings/oleObject360.bin"/><Relationship Id="rId9" Type="http://schemas.openxmlformats.org/officeDocument/2006/relationships/image" Target="../media/image343.emf"/><Relationship Id="rId14" Type="http://schemas.openxmlformats.org/officeDocument/2006/relationships/oleObject" Target="../embeddings/oleObject365.bin"/></Relationships>
</file>

<file path=ppt/slides/_rels/slide8.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oleObject" Target="../embeddings/oleObject5.bin"/><Relationship Id="rId1" Type="http://schemas.openxmlformats.org/officeDocument/2006/relationships/slideLayout" Target="../slideLayouts/slideLayout21.xml"/></Relationships>
</file>

<file path=ppt/slides/_rels/slide80.xml.rels><?xml version="1.0" encoding="UTF-8" standalone="yes"?>
<Relationships xmlns="http://schemas.openxmlformats.org/package/2006/relationships"><Relationship Id="rId8" Type="http://schemas.openxmlformats.org/officeDocument/2006/relationships/oleObject" Target="../embeddings/oleObject369.bin"/><Relationship Id="rId13" Type="http://schemas.openxmlformats.org/officeDocument/2006/relationships/image" Target="../media/image352.emf"/><Relationship Id="rId3" Type="http://schemas.openxmlformats.org/officeDocument/2006/relationships/image" Target="../media/image347.emf"/><Relationship Id="rId7" Type="http://schemas.openxmlformats.org/officeDocument/2006/relationships/image" Target="../media/image349.emf"/><Relationship Id="rId12" Type="http://schemas.openxmlformats.org/officeDocument/2006/relationships/oleObject" Target="../embeddings/oleObject371.bin"/><Relationship Id="rId2" Type="http://schemas.openxmlformats.org/officeDocument/2006/relationships/oleObject" Target="../embeddings/oleObject366.bin"/><Relationship Id="rId1" Type="http://schemas.openxmlformats.org/officeDocument/2006/relationships/slideLayout" Target="../slideLayouts/slideLayout21.xml"/><Relationship Id="rId6" Type="http://schemas.openxmlformats.org/officeDocument/2006/relationships/oleObject" Target="../embeddings/oleObject368.bin"/><Relationship Id="rId11" Type="http://schemas.openxmlformats.org/officeDocument/2006/relationships/image" Target="../media/image351.emf"/><Relationship Id="rId5" Type="http://schemas.openxmlformats.org/officeDocument/2006/relationships/image" Target="../media/image348.emf"/><Relationship Id="rId15" Type="http://schemas.openxmlformats.org/officeDocument/2006/relationships/image" Target="../media/image353.emf"/><Relationship Id="rId10" Type="http://schemas.openxmlformats.org/officeDocument/2006/relationships/oleObject" Target="../embeddings/oleObject370.bin"/><Relationship Id="rId4" Type="http://schemas.openxmlformats.org/officeDocument/2006/relationships/oleObject" Target="../embeddings/oleObject367.bin"/><Relationship Id="rId9" Type="http://schemas.openxmlformats.org/officeDocument/2006/relationships/image" Target="../media/image350.emf"/><Relationship Id="rId14" Type="http://schemas.openxmlformats.org/officeDocument/2006/relationships/oleObject" Target="../embeddings/oleObject372.bin"/></Relationships>
</file>

<file path=ppt/slides/_rels/slide81.xml.rels><?xml version="1.0" encoding="UTF-8" standalone="yes"?>
<Relationships xmlns="http://schemas.openxmlformats.org/package/2006/relationships"><Relationship Id="rId8" Type="http://schemas.openxmlformats.org/officeDocument/2006/relationships/image" Target="../media/image358.jpeg"/><Relationship Id="rId3" Type="http://schemas.openxmlformats.org/officeDocument/2006/relationships/slide" Target="slide8.xml"/><Relationship Id="rId7" Type="http://schemas.openxmlformats.org/officeDocument/2006/relationships/image" Target="../media/image357.jpeg"/><Relationship Id="rId2" Type="http://schemas.openxmlformats.org/officeDocument/2006/relationships/notesSlide" Target="../notesSlides/notesSlide7.xml"/><Relationship Id="rId1" Type="http://schemas.openxmlformats.org/officeDocument/2006/relationships/slideLayout" Target="../slideLayouts/slideLayout21.xml"/><Relationship Id="rId6" Type="http://schemas.openxmlformats.org/officeDocument/2006/relationships/image" Target="../media/image356.jpeg"/><Relationship Id="rId5" Type="http://schemas.openxmlformats.org/officeDocument/2006/relationships/image" Target="../media/image355.jpeg"/><Relationship Id="rId4" Type="http://schemas.openxmlformats.org/officeDocument/2006/relationships/image" Target="../media/image354.jpeg"/><Relationship Id="rId9" Type="http://schemas.openxmlformats.org/officeDocument/2006/relationships/image" Target="../media/image359.emf"/></Relationships>
</file>

<file path=ppt/slides/_rels/slide82.xml.rels><?xml version="1.0" encoding="UTF-8" standalone="yes"?>
<Relationships xmlns="http://schemas.openxmlformats.org/package/2006/relationships"><Relationship Id="rId2" Type="http://schemas.openxmlformats.org/officeDocument/2006/relationships/image" Target="../media/image360.png"/><Relationship Id="rId1" Type="http://schemas.openxmlformats.org/officeDocument/2006/relationships/slideLayout" Target="../slideLayouts/slideLayout21.xml"/></Relationships>
</file>

<file path=ppt/slides/_rels/slide83.xml.rels><?xml version="1.0" encoding="UTF-8" standalone="yes"?>
<Relationships xmlns="http://schemas.openxmlformats.org/package/2006/relationships"><Relationship Id="rId8" Type="http://schemas.openxmlformats.org/officeDocument/2006/relationships/image" Target="../media/image364.emf"/><Relationship Id="rId3" Type="http://schemas.openxmlformats.org/officeDocument/2006/relationships/oleObject" Target="../embeddings/oleObject373.bin"/><Relationship Id="rId7" Type="http://schemas.openxmlformats.org/officeDocument/2006/relationships/oleObject" Target="../embeddings/oleObject375.bin"/><Relationship Id="rId2" Type="http://schemas.openxmlformats.org/officeDocument/2006/relationships/image" Target="../media/image361.png"/><Relationship Id="rId1" Type="http://schemas.openxmlformats.org/officeDocument/2006/relationships/slideLayout" Target="../slideLayouts/slideLayout21.xml"/><Relationship Id="rId6" Type="http://schemas.openxmlformats.org/officeDocument/2006/relationships/image" Target="../media/image363.emf"/><Relationship Id="rId5" Type="http://schemas.openxmlformats.org/officeDocument/2006/relationships/oleObject" Target="../embeddings/oleObject374.bin"/><Relationship Id="rId10" Type="http://schemas.openxmlformats.org/officeDocument/2006/relationships/image" Target="../media/image365.emf"/><Relationship Id="rId4" Type="http://schemas.openxmlformats.org/officeDocument/2006/relationships/image" Target="../media/image362.emf"/><Relationship Id="rId9" Type="http://schemas.openxmlformats.org/officeDocument/2006/relationships/oleObject" Target="../embeddings/oleObject376.bin"/></Relationships>
</file>

<file path=ppt/slides/_rels/slide84.xml.rels><?xml version="1.0" encoding="UTF-8" standalone="yes"?>
<Relationships xmlns="http://schemas.openxmlformats.org/package/2006/relationships"><Relationship Id="rId2" Type="http://schemas.openxmlformats.org/officeDocument/2006/relationships/image" Target="../media/image366.jpeg"/><Relationship Id="rId1" Type="http://schemas.openxmlformats.org/officeDocument/2006/relationships/slideLayout" Target="../slideLayouts/slideLayout16.xml"/></Relationships>
</file>

<file path=ppt/slides/_rels/slide85.xml.rels><?xml version="1.0" encoding="UTF-8" standalone="yes"?>
<Relationships xmlns="http://schemas.openxmlformats.org/package/2006/relationships"><Relationship Id="rId3" Type="http://schemas.openxmlformats.org/officeDocument/2006/relationships/image" Target="../media/image368.jpeg"/><Relationship Id="rId2" Type="http://schemas.openxmlformats.org/officeDocument/2006/relationships/image" Target="../media/image367.jpeg"/><Relationship Id="rId1" Type="http://schemas.openxmlformats.org/officeDocument/2006/relationships/slideLayout" Target="../slideLayouts/slideLayout16.xml"/><Relationship Id="rId5" Type="http://schemas.openxmlformats.org/officeDocument/2006/relationships/image" Target="../media/image370.jpeg"/><Relationship Id="rId4" Type="http://schemas.openxmlformats.org/officeDocument/2006/relationships/image" Target="../media/image369.jpeg"/></Relationships>
</file>

<file path=ppt/slides/_rels/slide86.xml.rels><?xml version="1.0" encoding="UTF-8" standalone="yes"?>
<Relationships xmlns="http://schemas.openxmlformats.org/package/2006/relationships"><Relationship Id="rId8" Type="http://schemas.openxmlformats.org/officeDocument/2006/relationships/image" Target="../media/image373.wmf"/><Relationship Id="rId3" Type="http://schemas.openxmlformats.org/officeDocument/2006/relationships/oleObject" Target="../embeddings/oleObject377.bin"/><Relationship Id="rId7" Type="http://schemas.openxmlformats.org/officeDocument/2006/relationships/oleObject" Target="../embeddings/oleObject379.bin"/><Relationship Id="rId12" Type="http://schemas.openxmlformats.org/officeDocument/2006/relationships/image" Target="../media/image376.wmf"/><Relationship Id="rId2" Type="http://schemas.openxmlformats.org/officeDocument/2006/relationships/notesSlide" Target="../notesSlides/notesSlide8.xml"/><Relationship Id="rId1" Type="http://schemas.openxmlformats.org/officeDocument/2006/relationships/slideLayout" Target="../slideLayouts/slideLayout20.xml"/><Relationship Id="rId6" Type="http://schemas.openxmlformats.org/officeDocument/2006/relationships/image" Target="../media/image372.wmf"/><Relationship Id="rId11" Type="http://schemas.openxmlformats.org/officeDocument/2006/relationships/oleObject" Target="../embeddings/oleObject380.bin"/><Relationship Id="rId5" Type="http://schemas.openxmlformats.org/officeDocument/2006/relationships/oleObject" Target="../embeddings/oleObject378.bin"/><Relationship Id="rId10" Type="http://schemas.openxmlformats.org/officeDocument/2006/relationships/image" Target="../media/image375.jpeg"/><Relationship Id="rId4" Type="http://schemas.openxmlformats.org/officeDocument/2006/relationships/image" Target="../media/image371.wmf"/><Relationship Id="rId9" Type="http://schemas.openxmlformats.org/officeDocument/2006/relationships/image" Target="../media/image374.jpeg"/></Relationships>
</file>

<file path=ppt/slides/_rels/slide87.xml.rels><?xml version="1.0" encoding="UTF-8" standalone="yes"?>
<Relationships xmlns="http://schemas.openxmlformats.org/package/2006/relationships"><Relationship Id="rId8" Type="http://schemas.openxmlformats.org/officeDocument/2006/relationships/image" Target="../media/image373.wmf"/><Relationship Id="rId3" Type="http://schemas.openxmlformats.org/officeDocument/2006/relationships/oleObject" Target="../embeddings/oleObject381.bin"/><Relationship Id="rId7" Type="http://schemas.openxmlformats.org/officeDocument/2006/relationships/oleObject" Target="../embeddings/oleObject383.bin"/><Relationship Id="rId12" Type="http://schemas.openxmlformats.org/officeDocument/2006/relationships/image" Target="../media/image376.wmf"/><Relationship Id="rId2" Type="http://schemas.openxmlformats.org/officeDocument/2006/relationships/notesSlide" Target="../notesSlides/notesSlide9.xml"/><Relationship Id="rId1" Type="http://schemas.openxmlformats.org/officeDocument/2006/relationships/slideLayout" Target="../slideLayouts/slideLayout20.xml"/><Relationship Id="rId6" Type="http://schemas.openxmlformats.org/officeDocument/2006/relationships/image" Target="../media/image372.wmf"/><Relationship Id="rId11" Type="http://schemas.openxmlformats.org/officeDocument/2006/relationships/oleObject" Target="../embeddings/oleObject384.bin"/><Relationship Id="rId5" Type="http://schemas.openxmlformats.org/officeDocument/2006/relationships/oleObject" Target="../embeddings/oleObject382.bin"/><Relationship Id="rId10" Type="http://schemas.openxmlformats.org/officeDocument/2006/relationships/image" Target="../media/image375.jpeg"/><Relationship Id="rId4" Type="http://schemas.openxmlformats.org/officeDocument/2006/relationships/image" Target="../media/image371.wmf"/><Relationship Id="rId9" Type="http://schemas.openxmlformats.org/officeDocument/2006/relationships/image" Target="../media/image374.jpeg"/></Relationships>
</file>

<file path=ppt/slides/_rels/slide88.xml.rels><?xml version="1.0" encoding="UTF-8" standalone="yes"?>
<Relationships xmlns="http://schemas.openxmlformats.org/package/2006/relationships"><Relationship Id="rId8" Type="http://schemas.openxmlformats.org/officeDocument/2006/relationships/image" Target="../media/image373.wmf"/><Relationship Id="rId3" Type="http://schemas.openxmlformats.org/officeDocument/2006/relationships/oleObject" Target="../embeddings/oleObject385.bin"/><Relationship Id="rId7" Type="http://schemas.openxmlformats.org/officeDocument/2006/relationships/oleObject" Target="../embeddings/oleObject387.bin"/><Relationship Id="rId12" Type="http://schemas.openxmlformats.org/officeDocument/2006/relationships/image" Target="../media/image376.wmf"/><Relationship Id="rId2" Type="http://schemas.openxmlformats.org/officeDocument/2006/relationships/notesSlide" Target="../notesSlides/notesSlide10.xml"/><Relationship Id="rId1" Type="http://schemas.openxmlformats.org/officeDocument/2006/relationships/slideLayout" Target="../slideLayouts/slideLayout20.xml"/><Relationship Id="rId6" Type="http://schemas.openxmlformats.org/officeDocument/2006/relationships/image" Target="../media/image372.wmf"/><Relationship Id="rId11" Type="http://schemas.openxmlformats.org/officeDocument/2006/relationships/oleObject" Target="../embeddings/oleObject388.bin"/><Relationship Id="rId5" Type="http://schemas.openxmlformats.org/officeDocument/2006/relationships/oleObject" Target="../embeddings/oleObject386.bin"/><Relationship Id="rId10" Type="http://schemas.openxmlformats.org/officeDocument/2006/relationships/image" Target="../media/image375.jpeg"/><Relationship Id="rId4" Type="http://schemas.openxmlformats.org/officeDocument/2006/relationships/image" Target="../media/image371.wmf"/><Relationship Id="rId9" Type="http://schemas.openxmlformats.org/officeDocument/2006/relationships/image" Target="../media/image374.jpeg"/></Relationships>
</file>

<file path=ppt/slides/_rels/slide89.xml.rels><?xml version="1.0" encoding="UTF-8" standalone="yes"?>
<Relationships xmlns="http://schemas.openxmlformats.org/package/2006/relationships"><Relationship Id="rId3" Type="http://schemas.openxmlformats.org/officeDocument/2006/relationships/oleObject" Target="../embeddings/oleObject389.bin"/><Relationship Id="rId2" Type="http://schemas.openxmlformats.org/officeDocument/2006/relationships/notesSlide" Target="../notesSlides/notesSlide11.xml"/><Relationship Id="rId1" Type="http://schemas.openxmlformats.org/officeDocument/2006/relationships/slideLayout" Target="../slideLayouts/slideLayout16.xml"/><Relationship Id="rId4" Type="http://schemas.openxmlformats.org/officeDocument/2006/relationships/image" Target="../media/image377.wmf"/></Relationships>
</file>

<file path=ppt/slides/_rels/slide9.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oleObject" Target="../embeddings/oleObject6.bin"/><Relationship Id="rId1" Type="http://schemas.openxmlformats.org/officeDocument/2006/relationships/slideLayout" Target="../slideLayouts/slideLayout21.xml"/></Relationships>
</file>

<file path=ppt/slides/_rels/slide90.xml.rels><?xml version="1.0" encoding="UTF-8" standalone="yes"?>
<Relationships xmlns="http://schemas.openxmlformats.org/package/2006/relationships"><Relationship Id="rId2" Type="http://schemas.openxmlformats.org/officeDocument/2006/relationships/image" Target="../media/image378.gif"/><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3.xml.rels><?xml version="1.0" encoding="UTF-8" standalone="yes"?>
<Relationships xmlns="http://schemas.openxmlformats.org/package/2006/relationships"><Relationship Id="rId3" Type="http://schemas.openxmlformats.org/officeDocument/2006/relationships/image" Target="../media/image379.png"/><Relationship Id="rId2" Type="http://schemas.openxmlformats.org/officeDocument/2006/relationships/notesSlide" Target="../notesSlides/notesSlide13.xml"/><Relationship Id="rId1" Type="http://schemas.openxmlformats.org/officeDocument/2006/relationships/slideLayout" Target="../slideLayouts/slideLayout12.xml"/><Relationship Id="rId5" Type="http://schemas.openxmlformats.org/officeDocument/2006/relationships/image" Target="../media/image381.png"/><Relationship Id="rId4" Type="http://schemas.openxmlformats.org/officeDocument/2006/relationships/image" Target="../media/image380.png"/></Relationships>
</file>

<file path=ppt/slides/_rels/slide94.xml.rels><?xml version="1.0" encoding="UTF-8" standalone="yes"?>
<Relationships xmlns="http://schemas.openxmlformats.org/package/2006/relationships"><Relationship Id="rId2" Type="http://schemas.openxmlformats.org/officeDocument/2006/relationships/image" Target="../media/image382.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384.png"/><Relationship Id="rId2" Type="http://schemas.openxmlformats.org/officeDocument/2006/relationships/image" Target="../media/image383.wmf"/><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8" Type="http://schemas.openxmlformats.org/officeDocument/2006/relationships/image" Target="../media/image389.png"/><Relationship Id="rId3" Type="http://schemas.openxmlformats.org/officeDocument/2006/relationships/image" Target="../media/image385.wmf"/><Relationship Id="rId7" Type="http://schemas.openxmlformats.org/officeDocument/2006/relationships/image" Target="../media/image388.png"/><Relationship Id="rId2" Type="http://schemas.openxmlformats.org/officeDocument/2006/relationships/oleObject" Target="../embeddings/oleObject390.bin"/><Relationship Id="rId1" Type="http://schemas.openxmlformats.org/officeDocument/2006/relationships/slideLayout" Target="../slideLayouts/slideLayout13.xml"/><Relationship Id="rId6" Type="http://schemas.openxmlformats.org/officeDocument/2006/relationships/image" Target="../media/image387.wmf"/><Relationship Id="rId5" Type="http://schemas.openxmlformats.org/officeDocument/2006/relationships/oleObject" Target="../embeddings/oleObject391.bin"/><Relationship Id="rId4" Type="http://schemas.openxmlformats.org/officeDocument/2006/relationships/image" Target="../media/image386.jpeg"/></Relationships>
</file>

<file path=ppt/slides/_rels/slide99.xml.rels><?xml version="1.0" encoding="UTF-8" standalone="yes"?>
<Relationships xmlns="http://schemas.openxmlformats.org/package/2006/relationships"><Relationship Id="rId3" Type="http://schemas.openxmlformats.org/officeDocument/2006/relationships/image" Target="../media/image390.wmf"/><Relationship Id="rId2" Type="http://schemas.openxmlformats.org/officeDocument/2006/relationships/oleObject" Target="../embeddings/oleObject392.bin"/><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AutoShape 2">
            <a:extLst>
              <a:ext uri="{FF2B5EF4-FFF2-40B4-BE49-F238E27FC236}">
                <a16:creationId xmlns:a16="http://schemas.microsoft.com/office/drawing/2014/main" id="{CD678F94-346B-4757-AE0D-794C66CD07D2}"/>
              </a:ext>
            </a:extLst>
          </p:cNvPr>
          <p:cNvSpPr>
            <a:spLocks noChangeArrowheads="1"/>
          </p:cNvSpPr>
          <p:nvPr/>
        </p:nvSpPr>
        <p:spPr bwMode="auto">
          <a:xfrm>
            <a:off x="5508625" y="1268413"/>
            <a:ext cx="2667000" cy="1143000"/>
          </a:xfrm>
          <a:prstGeom prst="cloudCallout">
            <a:avLst>
              <a:gd name="adj1" fmla="val -54227"/>
              <a:gd name="adj2" fmla="val 47361"/>
            </a:avLst>
          </a:prstGeom>
          <a:gradFill rotWithShape="0">
            <a:gsLst>
              <a:gs pos="0">
                <a:schemeClr val="accent2"/>
              </a:gs>
              <a:gs pos="100000">
                <a:schemeClr val="accent2">
                  <a:gamma/>
                  <a:tint val="16471"/>
                  <a:invGamma/>
                </a:schemeClr>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endParaRPr kumimoji="1" lang="zh-CN" altLang="zh-CN" sz="3200" b="1">
              <a:latin typeface="楷体_GB2312" pitchFamily="49" charset="-122"/>
              <a:ea typeface="楷体_GB2312" pitchFamily="49" charset="-122"/>
            </a:endParaRPr>
          </a:p>
        </p:txBody>
      </p:sp>
      <p:sp>
        <p:nvSpPr>
          <p:cNvPr id="35843" name="Line 3"/>
          <p:cNvSpPr>
            <a:spLocks noChangeShapeType="1"/>
          </p:cNvSpPr>
          <p:nvPr/>
        </p:nvSpPr>
        <p:spPr bwMode="auto">
          <a:xfrm>
            <a:off x="6084888" y="2060575"/>
            <a:ext cx="304800" cy="0"/>
          </a:xfrm>
          <a:prstGeom prst="line">
            <a:avLst/>
          </a:prstGeom>
          <a:noFill/>
          <a:ln w="57150">
            <a:solidFill>
              <a:srgbClr val="000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5844" name="Line 4"/>
          <p:cNvSpPr>
            <a:spLocks noChangeShapeType="1"/>
          </p:cNvSpPr>
          <p:nvPr/>
        </p:nvSpPr>
        <p:spPr bwMode="auto">
          <a:xfrm flipV="1">
            <a:off x="6732588" y="2205038"/>
            <a:ext cx="304800" cy="0"/>
          </a:xfrm>
          <a:prstGeom prst="line">
            <a:avLst/>
          </a:prstGeom>
          <a:noFill/>
          <a:ln w="571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5845" name="Line 5"/>
          <p:cNvSpPr>
            <a:spLocks noChangeShapeType="1"/>
          </p:cNvSpPr>
          <p:nvPr/>
        </p:nvSpPr>
        <p:spPr bwMode="auto">
          <a:xfrm>
            <a:off x="7380288" y="2060575"/>
            <a:ext cx="304800" cy="0"/>
          </a:xfrm>
          <a:prstGeom prst="line">
            <a:avLst/>
          </a:prstGeom>
          <a:noFill/>
          <a:ln w="57150">
            <a:solidFill>
              <a:srgbClr val="000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5846" name="Group 6"/>
          <p:cNvGrpSpPr>
            <a:grpSpLocks/>
          </p:cNvGrpSpPr>
          <p:nvPr/>
        </p:nvGrpSpPr>
        <p:grpSpPr bwMode="auto">
          <a:xfrm>
            <a:off x="7235825" y="1412875"/>
            <a:ext cx="304800" cy="304800"/>
            <a:chOff x="2400" y="3072"/>
            <a:chExt cx="192" cy="192"/>
          </a:xfrm>
        </p:grpSpPr>
        <p:sp>
          <p:nvSpPr>
            <p:cNvPr id="35869" name="Line 7"/>
            <p:cNvSpPr>
              <a:spLocks noChangeShapeType="1"/>
            </p:cNvSpPr>
            <p:nvPr/>
          </p:nvSpPr>
          <p:spPr bwMode="auto">
            <a:xfrm>
              <a:off x="2400" y="3168"/>
              <a:ext cx="192" cy="0"/>
            </a:xfrm>
            <a:prstGeom prst="line">
              <a:avLst/>
            </a:prstGeom>
            <a:noFill/>
            <a:ln w="57150">
              <a:solidFill>
                <a:srgbClr val="FF505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5870" name="Line 8"/>
            <p:cNvSpPr>
              <a:spLocks noChangeShapeType="1"/>
            </p:cNvSpPr>
            <p:nvPr/>
          </p:nvSpPr>
          <p:spPr bwMode="auto">
            <a:xfrm>
              <a:off x="2496" y="3072"/>
              <a:ext cx="0" cy="192"/>
            </a:xfrm>
            <a:prstGeom prst="line">
              <a:avLst/>
            </a:prstGeom>
            <a:noFill/>
            <a:ln w="57150">
              <a:solidFill>
                <a:srgbClr val="FF505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5847" name="Group 9"/>
          <p:cNvGrpSpPr>
            <a:grpSpLocks/>
          </p:cNvGrpSpPr>
          <p:nvPr/>
        </p:nvGrpSpPr>
        <p:grpSpPr bwMode="auto">
          <a:xfrm>
            <a:off x="6516688" y="1484313"/>
            <a:ext cx="304800" cy="304800"/>
            <a:chOff x="2400" y="3072"/>
            <a:chExt cx="192" cy="192"/>
          </a:xfrm>
        </p:grpSpPr>
        <p:sp>
          <p:nvSpPr>
            <p:cNvPr id="35867" name="Line 10"/>
            <p:cNvSpPr>
              <a:spLocks noChangeShapeType="1"/>
            </p:cNvSpPr>
            <p:nvPr/>
          </p:nvSpPr>
          <p:spPr bwMode="auto">
            <a:xfrm>
              <a:off x="2400" y="3168"/>
              <a:ext cx="192" cy="0"/>
            </a:xfrm>
            <a:prstGeom prst="line">
              <a:avLst/>
            </a:prstGeom>
            <a:noFill/>
            <a:ln w="57150">
              <a:solidFill>
                <a:srgbClr val="FF505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5868" name="Line 11"/>
            <p:cNvSpPr>
              <a:spLocks noChangeShapeType="1"/>
            </p:cNvSpPr>
            <p:nvPr/>
          </p:nvSpPr>
          <p:spPr bwMode="auto">
            <a:xfrm>
              <a:off x="2496" y="3072"/>
              <a:ext cx="0" cy="192"/>
            </a:xfrm>
            <a:prstGeom prst="line">
              <a:avLst/>
            </a:prstGeom>
            <a:noFill/>
            <a:ln w="57150">
              <a:solidFill>
                <a:srgbClr val="FF505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5848" name="Group 12"/>
          <p:cNvGrpSpPr>
            <a:grpSpLocks/>
          </p:cNvGrpSpPr>
          <p:nvPr/>
        </p:nvGrpSpPr>
        <p:grpSpPr bwMode="auto">
          <a:xfrm>
            <a:off x="6011863" y="1412875"/>
            <a:ext cx="304800" cy="304800"/>
            <a:chOff x="2400" y="3072"/>
            <a:chExt cx="192" cy="192"/>
          </a:xfrm>
        </p:grpSpPr>
        <p:sp>
          <p:nvSpPr>
            <p:cNvPr id="35865" name="Line 13"/>
            <p:cNvSpPr>
              <a:spLocks noChangeShapeType="1"/>
            </p:cNvSpPr>
            <p:nvPr/>
          </p:nvSpPr>
          <p:spPr bwMode="auto">
            <a:xfrm>
              <a:off x="2400" y="3168"/>
              <a:ext cx="192" cy="0"/>
            </a:xfrm>
            <a:prstGeom prst="line">
              <a:avLst/>
            </a:prstGeom>
            <a:noFill/>
            <a:ln w="57150">
              <a:solidFill>
                <a:srgbClr val="FF505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5866" name="Line 14"/>
            <p:cNvSpPr>
              <a:spLocks noChangeShapeType="1"/>
            </p:cNvSpPr>
            <p:nvPr/>
          </p:nvSpPr>
          <p:spPr bwMode="auto">
            <a:xfrm>
              <a:off x="2496" y="3072"/>
              <a:ext cx="0" cy="192"/>
            </a:xfrm>
            <a:prstGeom prst="line">
              <a:avLst/>
            </a:prstGeom>
            <a:noFill/>
            <a:ln w="57150">
              <a:solidFill>
                <a:srgbClr val="FF505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aphicFrame>
        <p:nvGraphicFramePr>
          <p:cNvPr id="35849" name="Object 15"/>
          <p:cNvGraphicFramePr>
            <a:graphicFrameLocks noChangeAspect="1"/>
          </p:cNvGraphicFramePr>
          <p:nvPr/>
        </p:nvGraphicFramePr>
        <p:xfrm>
          <a:off x="609600" y="2819400"/>
          <a:ext cx="3841750" cy="4038600"/>
        </p:xfrm>
        <a:graphic>
          <a:graphicData uri="http://schemas.openxmlformats.org/presentationml/2006/ole">
            <mc:AlternateContent xmlns:mc="http://schemas.openxmlformats.org/markup-compatibility/2006">
              <mc:Choice xmlns:v="urn:schemas-microsoft-com:vml" Requires="v">
                <p:oleObj name="Clip" r:id="rId3" imgW="2827338" imgH="3497263" progId="MS_ClipArt_Gallery.5">
                  <p:embed/>
                </p:oleObj>
              </mc:Choice>
              <mc:Fallback>
                <p:oleObj name="Clip" r:id="rId3" imgW="2827338" imgH="3497263" progId="MS_ClipArt_Gallery.5">
                  <p:embed/>
                  <p:pic>
                    <p:nvPicPr>
                      <p:cNvPr id="0" name="Object 1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 y="2819400"/>
                        <a:ext cx="3841750" cy="403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5850" name="AutoShape 16"/>
          <p:cNvSpPr>
            <a:spLocks noChangeArrowheads="1"/>
          </p:cNvSpPr>
          <p:nvPr/>
        </p:nvSpPr>
        <p:spPr bwMode="auto">
          <a:xfrm flipH="1">
            <a:off x="3563938" y="2133600"/>
            <a:ext cx="1752600" cy="533400"/>
          </a:xfrm>
          <a:prstGeom prst="lightningBolt">
            <a:avLst/>
          </a:prstGeom>
          <a:solidFill>
            <a:srgbClr val="FF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kumimoji="0" lang="zh-CN" altLang="en-US" sz="1800" b="0"/>
          </a:p>
        </p:txBody>
      </p:sp>
      <p:sp>
        <p:nvSpPr>
          <p:cNvPr id="35851" name="Line 17"/>
          <p:cNvSpPr>
            <a:spLocks noChangeShapeType="1"/>
          </p:cNvSpPr>
          <p:nvPr/>
        </p:nvSpPr>
        <p:spPr bwMode="auto">
          <a:xfrm flipV="1">
            <a:off x="3352800" y="2286000"/>
            <a:ext cx="0" cy="685800"/>
          </a:xfrm>
          <a:prstGeom prst="line">
            <a:avLst/>
          </a:prstGeom>
          <a:noFill/>
          <a:ln w="76200">
            <a:solidFill>
              <a:srgbClr val="66FF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5852" name="Group 18"/>
          <p:cNvGrpSpPr>
            <a:grpSpLocks/>
          </p:cNvGrpSpPr>
          <p:nvPr/>
        </p:nvGrpSpPr>
        <p:grpSpPr bwMode="auto">
          <a:xfrm>
            <a:off x="3276600" y="2209800"/>
            <a:ext cx="152400" cy="228600"/>
            <a:chOff x="2400" y="3072"/>
            <a:chExt cx="192" cy="192"/>
          </a:xfrm>
        </p:grpSpPr>
        <p:sp>
          <p:nvSpPr>
            <p:cNvPr id="35863" name="Line 19"/>
            <p:cNvSpPr>
              <a:spLocks noChangeShapeType="1"/>
            </p:cNvSpPr>
            <p:nvPr/>
          </p:nvSpPr>
          <p:spPr bwMode="auto">
            <a:xfrm>
              <a:off x="2400" y="3168"/>
              <a:ext cx="192" cy="0"/>
            </a:xfrm>
            <a:prstGeom prst="line">
              <a:avLst/>
            </a:prstGeom>
            <a:noFill/>
            <a:ln w="57150">
              <a:solidFill>
                <a:srgbClr val="FF505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5864" name="Line 20"/>
            <p:cNvSpPr>
              <a:spLocks noChangeShapeType="1"/>
            </p:cNvSpPr>
            <p:nvPr/>
          </p:nvSpPr>
          <p:spPr bwMode="auto">
            <a:xfrm>
              <a:off x="2496" y="3072"/>
              <a:ext cx="0" cy="192"/>
            </a:xfrm>
            <a:prstGeom prst="line">
              <a:avLst/>
            </a:prstGeom>
            <a:noFill/>
            <a:ln w="57150">
              <a:solidFill>
                <a:srgbClr val="FF505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5853" name="Line 21"/>
          <p:cNvSpPr>
            <a:spLocks noChangeShapeType="1"/>
          </p:cNvSpPr>
          <p:nvPr/>
        </p:nvSpPr>
        <p:spPr bwMode="auto">
          <a:xfrm>
            <a:off x="3886200" y="2971800"/>
            <a:ext cx="0" cy="3505200"/>
          </a:xfrm>
          <a:prstGeom prst="line">
            <a:avLst/>
          </a:prstGeom>
          <a:noFill/>
          <a:ln w="57150">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5854" name="Line 22"/>
          <p:cNvSpPr>
            <a:spLocks noChangeShapeType="1"/>
          </p:cNvSpPr>
          <p:nvPr/>
        </p:nvSpPr>
        <p:spPr bwMode="auto">
          <a:xfrm>
            <a:off x="3810000" y="6477000"/>
            <a:ext cx="38100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5855" name="Line 23"/>
          <p:cNvSpPr>
            <a:spLocks noChangeShapeType="1"/>
          </p:cNvSpPr>
          <p:nvPr/>
        </p:nvSpPr>
        <p:spPr bwMode="auto">
          <a:xfrm flipH="1">
            <a:off x="3886200" y="6629400"/>
            <a:ext cx="22860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5856" name="Group 24"/>
          <p:cNvGrpSpPr>
            <a:grpSpLocks/>
          </p:cNvGrpSpPr>
          <p:nvPr/>
        </p:nvGrpSpPr>
        <p:grpSpPr bwMode="auto">
          <a:xfrm>
            <a:off x="3276600" y="2514600"/>
            <a:ext cx="152400" cy="228600"/>
            <a:chOff x="2400" y="3072"/>
            <a:chExt cx="192" cy="192"/>
          </a:xfrm>
        </p:grpSpPr>
        <p:sp>
          <p:nvSpPr>
            <p:cNvPr id="35861" name="Line 25"/>
            <p:cNvSpPr>
              <a:spLocks noChangeShapeType="1"/>
            </p:cNvSpPr>
            <p:nvPr/>
          </p:nvSpPr>
          <p:spPr bwMode="auto">
            <a:xfrm>
              <a:off x="2400" y="3168"/>
              <a:ext cx="192" cy="0"/>
            </a:xfrm>
            <a:prstGeom prst="line">
              <a:avLst/>
            </a:prstGeom>
            <a:noFill/>
            <a:ln w="57150">
              <a:solidFill>
                <a:srgbClr val="FF505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5862" name="Line 26"/>
            <p:cNvSpPr>
              <a:spLocks noChangeShapeType="1"/>
            </p:cNvSpPr>
            <p:nvPr/>
          </p:nvSpPr>
          <p:spPr bwMode="auto">
            <a:xfrm>
              <a:off x="2496" y="3072"/>
              <a:ext cx="0" cy="192"/>
            </a:xfrm>
            <a:prstGeom prst="line">
              <a:avLst/>
            </a:prstGeom>
            <a:noFill/>
            <a:ln w="57150">
              <a:solidFill>
                <a:srgbClr val="FF505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5857" name="Text Box 27"/>
          <p:cNvSpPr txBox="1">
            <a:spLocks noChangeArrowheads="1"/>
          </p:cNvSpPr>
          <p:nvPr/>
        </p:nvSpPr>
        <p:spPr bwMode="auto">
          <a:xfrm>
            <a:off x="4343400" y="6096000"/>
            <a:ext cx="13716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zh-CN" altLang="en-US" sz="3200">
                <a:solidFill>
                  <a:schemeClr val="bg2"/>
                </a:solidFill>
                <a:latin typeface="楷体_GB2312" pitchFamily="49" charset="-122"/>
                <a:ea typeface="楷体_GB2312" pitchFamily="49" charset="-122"/>
              </a:rPr>
              <a:t>接地</a:t>
            </a:r>
          </a:p>
        </p:txBody>
      </p:sp>
      <p:sp>
        <p:nvSpPr>
          <p:cNvPr id="35858" name="Line 28"/>
          <p:cNvSpPr>
            <a:spLocks noChangeShapeType="1"/>
          </p:cNvSpPr>
          <p:nvPr/>
        </p:nvSpPr>
        <p:spPr bwMode="auto">
          <a:xfrm>
            <a:off x="3352800" y="2971800"/>
            <a:ext cx="533400" cy="0"/>
          </a:xfrm>
          <a:prstGeom prst="line">
            <a:avLst/>
          </a:prstGeom>
          <a:noFill/>
          <a:ln w="57150">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pic>
        <p:nvPicPr>
          <p:cNvPr id="35859" name="Picture 29" descr="ZW_003"/>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5486400" y="3733800"/>
            <a:ext cx="3657600" cy="312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74" name="Text Box 30">
            <a:extLst>
              <a:ext uri="{FF2B5EF4-FFF2-40B4-BE49-F238E27FC236}">
                <a16:creationId xmlns:a16="http://schemas.microsoft.com/office/drawing/2014/main" id="{432D37B4-04BA-4920-B868-9B477A346D5F}"/>
              </a:ext>
            </a:extLst>
          </p:cNvPr>
          <p:cNvSpPr txBox="1">
            <a:spLocks noChangeArrowheads="1"/>
          </p:cNvSpPr>
          <p:nvPr/>
        </p:nvSpPr>
        <p:spPr bwMode="auto">
          <a:xfrm>
            <a:off x="684213" y="333375"/>
            <a:ext cx="8001000" cy="1311275"/>
          </a:xfrm>
          <a:prstGeom prst="rect">
            <a:avLst/>
          </a:prstGeom>
          <a:noFill/>
          <a:ln>
            <a:noFill/>
          </a:ln>
          <a:effectLst/>
          <a:extLst>
            <a:ext uri="{909E8E84-426E-40DD-AFC4-6F175D3DCCD1}">
              <a14:hiddenFill xmlns:a14="http://schemas.microsoft.com/office/drawing/2010/main">
                <a:gradFill rotWithShape="0">
                  <a:gsLst>
                    <a:gs pos="0">
                      <a:schemeClr val="accent1"/>
                    </a:gs>
                    <a:gs pos="100000">
                      <a:schemeClr val="accent1">
                        <a:gamma/>
                        <a:shade val="27843"/>
                        <a:invGamma/>
                      </a:schemeClr>
                    </a:gs>
                  </a:gsLst>
                  <a:lin ang="0" scaled="1"/>
                </a:gra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ctr">
              <a:defRPr/>
            </a:pPr>
            <a:r>
              <a:rPr kumimoji="1" lang="zh-CN" altLang="en-US" sz="4000" b="1">
                <a:effectLst>
                  <a:outerShdw blurRad="38100" dist="38100" dir="2700000" algn="tl">
                    <a:srgbClr val="000000"/>
                  </a:outerShdw>
                </a:effectLst>
                <a:latin typeface="隶书" panose="02010509060101010101" pitchFamily="49" charset="-122"/>
                <a:ea typeface="隶书" panose="02010509060101010101" pitchFamily="49" charset="-122"/>
              </a:rPr>
              <a:t>第六章  静电场中的导体和电介质</a:t>
            </a:r>
          </a:p>
          <a:p>
            <a:pPr algn="ctr">
              <a:defRPr/>
            </a:pPr>
            <a:endParaRPr kumimoji="1" lang="en-US" altLang="zh-CN" sz="4000" b="1">
              <a:effectLst>
                <a:outerShdw blurRad="38100" dist="38100" dir="2700000" algn="tl">
                  <a:srgbClr val="000000"/>
                </a:outerShdw>
              </a:effectLst>
              <a:latin typeface="隶书" panose="02010509060101010101" pitchFamily="49" charset="-122"/>
              <a:ea typeface="隶书" panose="02010509060101010101" pitchFamily="49" charset="-122"/>
            </a:endParaRP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ChangeArrowheads="1"/>
          </p:cNvSpPr>
          <p:nvPr/>
        </p:nvSpPr>
        <p:spPr bwMode="auto">
          <a:xfrm>
            <a:off x="2041525" y="227013"/>
            <a:ext cx="4303713"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zh-CN" altLang="en-US" sz="3600">
                <a:solidFill>
                  <a:srgbClr val="FFFF66"/>
                </a:solidFill>
                <a:latin typeface="Bookman Old Style" panose="02050604050505020204" pitchFamily="18" charset="0"/>
              </a:rPr>
              <a:t>导体的静电感应过程</a:t>
            </a:r>
          </a:p>
        </p:txBody>
      </p:sp>
      <p:sp>
        <p:nvSpPr>
          <p:cNvPr id="46083" name="Rectangle 3"/>
          <p:cNvSpPr>
            <a:spLocks noChangeArrowheads="1"/>
          </p:cNvSpPr>
          <p:nvPr/>
        </p:nvSpPr>
        <p:spPr bwMode="auto">
          <a:xfrm>
            <a:off x="2057400" y="1447800"/>
            <a:ext cx="4876800" cy="4495800"/>
          </a:xfrm>
          <a:prstGeom prst="rect">
            <a:avLst/>
          </a:prstGeom>
          <a:gradFill rotWithShape="0">
            <a:gsLst>
              <a:gs pos="0">
                <a:srgbClr val="FF9900"/>
              </a:gs>
              <a:gs pos="100000">
                <a:srgbClr val="B26B00"/>
              </a:gs>
            </a:gsLst>
            <a:path path="rect">
              <a:fillToRect r="100000" b="10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kumimoji="0" lang="zh-CN" altLang="en-US" sz="1800" b="0"/>
          </a:p>
        </p:txBody>
      </p:sp>
      <p:sp>
        <p:nvSpPr>
          <p:cNvPr id="46084" name="Line 4"/>
          <p:cNvSpPr>
            <a:spLocks noChangeShapeType="1"/>
          </p:cNvSpPr>
          <p:nvPr/>
        </p:nvSpPr>
        <p:spPr bwMode="auto">
          <a:xfrm>
            <a:off x="7010400" y="2057400"/>
            <a:ext cx="1600200" cy="0"/>
          </a:xfrm>
          <a:prstGeom prst="line">
            <a:avLst/>
          </a:prstGeom>
          <a:noFill/>
          <a:ln w="127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085" name="Line 5"/>
          <p:cNvSpPr>
            <a:spLocks noChangeShapeType="1"/>
          </p:cNvSpPr>
          <p:nvPr/>
        </p:nvSpPr>
        <p:spPr bwMode="auto">
          <a:xfrm>
            <a:off x="533400" y="1600200"/>
            <a:ext cx="8077200" cy="0"/>
          </a:xfrm>
          <a:prstGeom prst="line">
            <a:avLst/>
          </a:prstGeom>
          <a:noFill/>
          <a:ln w="127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086" name="Line 6"/>
          <p:cNvSpPr>
            <a:spLocks noChangeShapeType="1"/>
          </p:cNvSpPr>
          <p:nvPr/>
        </p:nvSpPr>
        <p:spPr bwMode="auto">
          <a:xfrm>
            <a:off x="533400" y="5715000"/>
            <a:ext cx="8077200" cy="0"/>
          </a:xfrm>
          <a:prstGeom prst="line">
            <a:avLst/>
          </a:prstGeom>
          <a:noFill/>
          <a:ln w="127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087" name="Line 7"/>
          <p:cNvSpPr>
            <a:spLocks noChangeShapeType="1"/>
          </p:cNvSpPr>
          <p:nvPr/>
        </p:nvSpPr>
        <p:spPr bwMode="auto">
          <a:xfrm>
            <a:off x="533400" y="2514600"/>
            <a:ext cx="8077200" cy="0"/>
          </a:xfrm>
          <a:prstGeom prst="line">
            <a:avLst/>
          </a:prstGeom>
          <a:noFill/>
          <a:ln w="127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088" name="Line 8"/>
          <p:cNvSpPr>
            <a:spLocks noChangeShapeType="1"/>
          </p:cNvSpPr>
          <p:nvPr/>
        </p:nvSpPr>
        <p:spPr bwMode="auto">
          <a:xfrm>
            <a:off x="534988" y="2971800"/>
            <a:ext cx="8077200" cy="0"/>
          </a:xfrm>
          <a:prstGeom prst="line">
            <a:avLst/>
          </a:prstGeom>
          <a:noFill/>
          <a:ln w="127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089" name="Line 9"/>
          <p:cNvSpPr>
            <a:spLocks noChangeShapeType="1"/>
          </p:cNvSpPr>
          <p:nvPr/>
        </p:nvSpPr>
        <p:spPr bwMode="auto">
          <a:xfrm>
            <a:off x="7010400" y="3429000"/>
            <a:ext cx="1601788" cy="0"/>
          </a:xfrm>
          <a:prstGeom prst="line">
            <a:avLst/>
          </a:prstGeom>
          <a:noFill/>
          <a:ln w="127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090" name="Line 10"/>
          <p:cNvSpPr>
            <a:spLocks noChangeShapeType="1"/>
          </p:cNvSpPr>
          <p:nvPr/>
        </p:nvSpPr>
        <p:spPr bwMode="auto">
          <a:xfrm>
            <a:off x="534988" y="3886200"/>
            <a:ext cx="8077200" cy="0"/>
          </a:xfrm>
          <a:prstGeom prst="line">
            <a:avLst/>
          </a:prstGeom>
          <a:noFill/>
          <a:ln w="127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091" name="Line 11"/>
          <p:cNvSpPr>
            <a:spLocks noChangeShapeType="1"/>
          </p:cNvSpPr>
          <p:nvPr/>
        </p:nvSpPr>
        <p:spPr bwMode="auto">
          <a:xfrm>
            <a:off x="534988" y="4343400"/>
            <a:ext cx="8077200" cy="0"/>
          </a:xfrm>
          <a:prstGeom prst="line">
            <a:avLst/>
          </a:prstGeom>
          <a:noFill/>
          <a:ln w="127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092" name="Line 12"/>
          <p:cNvSpPr>
            <a:spLocks noChangeShapeType="1"/>
          </p:cNvSpPr>
          <p:nvPr/>
        </p:nvSpPr>
        <p:spPr bwMode="auto">
          <a:xfrm>
            <a:off x="534988" y="4800600"/>
            <a:ext cx="8077200" cy="0"/>
          </a:xfrm>
          <a:prstGeom prst="line">
            <a:avLst/>
          </a:prstGeom>
          <a:noFill/>
          <a:ln w="127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093" name="Line 13"/>
          <p:cNvSpPr>
            <a:spLocks noChangeShapeType="1"/>
          </p:cNvSpPr>
          <p:nvPr/>
        </p:nvSpPr>
        <p:spPr bwMode="auto">
          <a:xfrm>
            <a:off x="7086600" y="5257800"/>
            <a:ext cx="1525588" cy="0"/>
          </a:xfrm>
          <a:prstGeom prst="line">
            <a:avLst/>
          </a:prstGeom>
          <a:noFill/>
          <a:ln w="127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094" name="Oval 14"/>
          <p:cNvSpPr>
            <a:spLocks noChangeArrowheads="1"/>
          </p:cNvSpPr>
          <p:nvPr/>
        </p:nvSpPr>
        <p:spPr bwMode="auto">
          <a:xfrm>
            <a:off x="2063750" y="1987550"/>
            <a:ext cx="292100" cy="292100"/>
          </a:xfrm>
          <a:prstGeom prst="ellipse">
            <a:avLst/>
          </a:prstGeom>
          <a:solidFill>
            <a:srgbClr val="CC0066"/>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kumimoji="0" lang="zh-CN" altLang="en-US" sz="1800" b="0"/>
          </a:p>
        </p:txBody>
      </p:sp>
      <p:sp>
        <p:nvSpPr>
          <p:cNvPr id="46095" name="Line 15"/>
          <p:cNvSpPr>
            <a:spLocks noChangeShapeType="1"/>
          </p:cNvSpPr>
          <p:nvPr/>
        </p:nvSpPr>
        <p:spPr bwMode="auto">
          <a:xfrm>
            <a:off x="2133600" y="2133600"/>
            <a:ext cx="152400" cy="0"/>
          </a:xfrm>
          <a:prstGeom prst="line">
            <a:avLst/>
          </a:prstGeom>
          <a:noFill/>
          <a:ln w="50800">
            <a:solidFill>
              <a:srgbClr val="FFFF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096" name="Oval 16"/>
          <p:cNvSpPr>
            <a:spLocks noChangeArrowheads="1"/>
          </p:cNvSpPr>
          <p:nvPr/>
        </p:nvSpPr>
        <p:spPr bwMode="auto">
          <a:xfrm>
            <a:off x="4959350" y="3663950"/>
            <a:ext cx="292100" cy="292100"/>
          </a:xfrm>
          <a:prstGeom prst="ellipse">
            <a:avLst/>
          </a:prstGeom>
          <a:solidFill>
            <a:srgbClr val="CC0066"/>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kumimoji="0" lang="zh-CN" altLang="en-US" sz="1800" b="0"/>
          </a:p>
        </p:txBody>
      </p:sp>
      <p:sp>
        <p:nvSpPr>
          <p:cNvPr id="46097" name="Line 17"/>
          <p:cNvSpPr>
            <a:spLocks noChangeShapeType="1"/>
          </p:cNvSpPr>
          <p:nvPr/>
        </p:nvSpPr>
        <p:spPr bwMode="auto">
          <a:xfrm>
            <a:off x="5029200" y="3810000"/>
            <a:ext cx="152400" cy="0"/>
          </a:xfrm>
          <a:prstGeom prst="line">
            <a:avLst/>
          </a:prstGeom>
          <a:noFill/>
          <a:ln w="50800">
            <a:solidFill>
              <a:srgbClr val="FFFF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098" name="Oval 18"/>
          <p:cNvSpPr>
            <a:spLocks noChangeArrowheads="1"/>
          </p:cNvSpPr>
          <p:nvPr/>
        </p:nvSpPr>
        <p:spPr bwMode="auto">
          <a:xfrm>
            <a:off x="4502150" y="2749550"/>
            <a:ext cx="292100" cy="292100"/>
          </a:xfrm>
          <a:prstGeom prst="ellipse">
            <a:avLst/>
          </a:prstGeom>
          <a:solidFill>
            <a:srgbClr val="CC0066"/>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kumimoji="0" lang="zh-CN" altLang="en-US" sz="1800" b="0"/>
          </a:p>
        </p:txBody>
      </p:sp>
      <p:sp>
        <p:nvSpPr>
          <p:cNvPr id="46099" name="Line 19"/>
          <p:cNvSpPr>
            <a:spLocks noChangeShapeType="1"/>
          </p:cNvSpPr>
          <p:nvPr/>
        </p:nvSpPr>
        <p:spPr bwMode="auto">
          <a:xfrm>
            <a:off x="4572000" y="2895600"/>
            <a:ext cx="152400" cy="0"/>
          </a:xfrm>
          <a:prstGeom prst="line">
            <a:avLst/>
          </a:prstGeom>
          <a:noFill/>
          <a:ln w="50800">
            <a:solidFill>
              <a:srgbClr val="FFFF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100" name="Oval 20"/>
          <p:cNvSpPr>
            <a:spLocks noChangeArrowheads="1"/>
          </p:cNvSpPr>
          <p:nvPr/>
        </p:nvSpPr>
        <p:spPr bwMode="auto">
          <a:xfrm>
            <a:off x="2520950" y="4502150"/>
            <a:ext cx="292100" cy="292100"/>
          </a:xfrm>
          <a:prstGeom prst="ellipse">
            <a:avLst/>
          </a:prstGeom>
          <a:solidFill>
            <a:srgbClr val="CC0066"/>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kumimoji="0" lang="zh-CN" altLang="en-US" sz="1800" b="0"/>
          </a:p>
        </p:txBody>
      </p:sp>
      <p:sp>
        <p:nvSpPr>
          <p:cNvPr id="46101" name="Line 21"/>
          <p:cNvSpPr>
            <a:spLocks noChangeShapeType="1"/>
          </p:cNvSpPr>
          <p:nvPr/>
        </p:nvSpPr>
        <p:spPr bwMode="auto">
          <a:xfrm>
            <a:off x="2590800" y="4648200"/>
            <a:ext cx="152400" cy="0"/>
          </a:xfrm>
          <a:prstGeom prst="line">
            <a:avLst/>
          </a:prstGeom>
          <a:noFill/>
          <a:ln w="50800">
            <a:solidFill>
              <a:srgbClr val="FFFF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102" name="Oval 22"/>
          <p:cNvSpPr>
            <a:spLocks noChangeArrowheads="1"/>
          </p:cNvSpPr>
          <p:nvPr/>
        </p:nvSpPr>
        <p:spPr bwMode="auto">
          <a:xfrm>
            <a:off x="2063750" y="3282950"/>
            <a:ext cx="292100" cy="292100"/>
          </a:xfrm>
          <a:prstGeom prst="ellipse">
            <a:avLst/>
          </a:prstGeom>
          <a:solidFill>
            <a:srgbClr val="CC0066"/>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kumimoji="0" lang="zh-CN" altLang="en-US" sz="1800" b="0"/>
          </a:p>
        </p:txBody>
      </p:sp>
      <p:sp>
        <p:nvSpPr>
          <p:cNvPr id="46103" name="Line 23"/>
          <p:cNvSpPr>
            <a:spLocks noChangeShapeType="1"/>
          </p:cNvSpPr>
          <p:nvPr/>
        </p:nvSpPr>
        <p:spPr bwMode="auto">
          <a:xfrm>
            <a:off x="2133600" y="3429000"/>
            <a:ext cx="152400" cy="0"/>
          </a:xfrm>
          <a:prstGeom prst="line">
            <a:avLst/>
          </a:prstGeom>
          <a:noFill/>
          <a:ln w="50800">
            <a:solidFill>
              <a:srgbClr val="FFFF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104" name="Oval 24"/>
          <p:cNvSpPr>
            <a:spLocks noChangeArrowheads="1"/>
          </p:cNvSpPr>
          <p:nvPr/>
        </p:nvSpPr>
        <p:spPr bwMode="auto">
          <a:xfrm>
            <a:off x="2978150" y="2368550"/>
            <a:ext cx="292100" cy="292100"/>
          </a:xfrm>
          <a:prstGeom prst="ellipse">
            <a:avLst/>
          </a:prstGeom>
          <a:solidFill>
            <a:srgbClr val="CC0066"/>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kumimoji="0" lang="zh-CN" altLang="en-US" sz="1800" b="0"/>
          </a:p>
        </p:txBody>
      </p:sp>
      <p:sp>
        <p:nvSpPr>
          <p:cNvPr id="46105" name="Line 25"/>
          <p:cNvSpPr>
            <a:spLocks noChangeShapeType="1"/>
          </p:cNvSpPr>
          <p:nvPr/>
        </p:nvSpPr>
        <p:spPr bwMode="auto">
          <a:xfrm>
            <a:off x="3048000" y="2514600"/>
            <a:ext cx="152400" cy="0"/>
          </a:xfrm>
          <a:prstGeom prst="line">
            <a:avLst/>
          </a:prstGeom>
          <a:noFill/>
          <a:ln w="50800">
            <a:solidFill>
              <a:srgbClr val="FFFF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106" name="Oval 26"/>
          <p:cNvSpPr>
            <a:spLocks noChangeArrowheads="1"/>
          </p:cNvSpPr>
          <p:nvPr/>
        </p:nvSpPr>
        <p:spPr bwMode="auto">
          <a:xfrm>
            <a:off x="4044950" y="1530350"/>
            <a:ext cx="292100" cy="292100"/>
          </a:xfrm>
          <a:prstGeom prst="ellipse">
            <a:avLst/>
          </a:prstGeom>
          <a:solidFill>
            <a:srgbClr val="CC0066"/>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kumimoji="0" lang="zh-CN" altLang="en-US" sz="1800" b="0"/>
          </a:p>
        </p:txBody>
      </p:sp>
      <p:sp>
        <p:nvSpPr>
          <p:cNvPr id="46107" name="Line 27"/>
          <p:cNvSpPr>
            <a:spLocks noChangeShapeType="1"/>
          </p:cNvSpPr>
          <p:nvPr/>
        </p:nvSpPr>
        <p:spPr bwMode="auto">
          <a:xfrm>
            <a:off x="4114800" y="1676400"/>
            <a:ext cx="152400" cy="0"/>
          </a:xfrm>
          <a:prstGeom prst="line">
            <a:avLst/>
          </a:prstGeom>
          <a:noFill/>
          <a:ln w="50800">
            <a:solidFill>
              <a:srgbClr val="FFFF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108" name="Oval 28"/>
          <p:cNvSpPr>
            <a:spLocks noChangeArrowheads="1"/>
          </p:cNvSpPr>
          <p:nvPr/>
        </p:nvSpPr>
        <p:spPr bwMode="auto">
          <a:xfrm>
            <a:off x="5416550" y="5492750"/>
            <a:ext cx="292100" cy="292100"/>
          </a:xfrm>
          <a:prstGeom prst="ellipse">
            <a:avLst/>
          </a:prstGeom>
          <a:solidFill>
            <a:srgbClr val="CC0066"/>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kumimoji="0" lang="zh-CN" altLang="en-US" sz="1800" b="0"/>
          </a:p>
        </p:txBody>
      </p:sp>
      <p:sp>
        <p:nvSpPr>
          <p:cNvPr id="46109" name="Line 29"/>
          <p:cNvSpPr>
            <a:spLocks noChangeShapeType="1"/>
          </p:cNvSpPr>
          <p:nvPr/>
        </p:nvSpPr>
        <p:spPr bwMode="auto">
          <a:xfrm>
            <a:off x="5486400" y="5638800"/>
            <a:ext cx="152400" cy="0"/>
          </a:xfrm>
          <a:prstGeom prst="line">
            <a:avLst/>
          </a:prstGeom>
          <a:noFill/>
          <a:ln w="50800">
            <a:solidFill>
              <a:srgbClr val="FFFF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110" name="Oval 30"/>
          <p:cNvSpPr>
            <a:spLocks noChangeArrowheads="1"/>
          </p:cNvSpPr>
          <p:nvPr/>
        </p:nvSpPr>
        <p:spPr bwMode="auto">
          <a:xfrm>
            <a:off x="2063750" y="5035550"/>
            <a:ext cx="292100" cy="292100"/>
          </a:xfrm>
          <a:prstGeom prst="ellipse">
            <a:avLst/>
          </a:prstGeom>
          <a:solidFill>
            <a:srgbClr val="CC0066"/>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kumimoji="0" lang="zh-CN" altLang="en-US" sz="1800" b="0"/>
          </a:p>
        </p:txBody>
      </p:sp>
      <p:sp>
        <p:nvSpPr>
          <p:cNvPr id="46111" name="Line 31"/>
          <p:cNvSpPr>
            <a:spLocks noChangeShapeType="1"/>
          </p:cNvSpPr>
          <p:nvPr/>
        </p:nvSpPr>
        <p:spPr bwMode="auto">
          <a:xfrm>
            <a:off x="2133600" y="5181600"/>
            <a:ext cx="152400" cy="0"/>
          </a:xfrm>
          <a:prstGeom prst="line">
            <a:avLst/>
          </a:prstGeom>
          <a:noFill/>
          <a:ln w="50800">
            <a:solidFill>
              <a:srgbClr val="FFFF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112" name="Oval 32"/>
          <p:cNvSpPr>
            <a:spLocks noChangeArrowheads="1"/>
          </p:cNvSpPr>
          <p:nvPr/>
        </p:nvSpPr>
        <p:spPr bwMode="auto">
          <a:xfrm>
            <a:off x="3587750" y="4121150"/>
            <a:ext cx="292100" cy="292100"/>
          </a:xfrm>
          <a:prstGeom prst="ellipse">
            <a:avLst/>
          </a:prstGeom>
          <a:solidFill>
            <a:srgbClr val="CC0066"/>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kumimoji="0" lang="zh-CN" altLang="en-US" sz="1800" b="0"/>
          </a:p>
        </p:txBody>
      </p:sp>
      <p:sp>
        <p:nvSpPr>
          <p:cNvPr id="46113" name="Line 33"/>
          <p:cNvSpPr>
            <a:spLocks noChangeShapeType="1"/>
          </p:cNvSpPr>
          <p:nvPr/>
        </p:nvSpPr>
        <p:spPr bwMode="auto">
          <a:xfrm>
            <a:off x="3657600" y="4267200"/>
            <a:ext cx="152400" cy="0"/>
          </a:xfrm>
          <a:prstGeom prst="line">
            <a:avLst/>
          </a:prstGeom>
          <a:noFill/>
          <a:ln w="50800">
            <a:solidFill>
              <a:srgbClr val="FFFF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114" name="Rectangle 34"/>
          <p:cNvSpPr>
            <a:spLocks noChangeArrowheads="1"/>
          </p:cNvSpPr>
          <p:nvPr/>
        </p:nvSpPr>
        <p:spPr bwMode="auto">
          <a:xfrm>
            <a:off x="2955925" y="6215063"/>
            <a:ext cx="2930525"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zh-CN" altLang="en-US" sz="3600">
                <a:latin typeface="Bookman Old Style" panose="02050604050505020204" pitchFamily="18" charset="0"/>
              </a:rPr>
              <a:t>加上外电场后</a:t>
            </a:r>
          </a:p>
        </p:txBody>
      </p:sp>
      <p:sp>
        <p:nvSpPr>
          <p:cNvPr id="46115" name="Rectangle 35"/>
          <p:cNvSpPr>
            <a:spLocks noChangeArrowheads="1"/>
          </p:cNvSpPr>
          <p:nvPr/>
        </p:nvSpPr>
        <p:spPr bwMode="auto">
          <a:xfrm>
            <a:off x="7451725" y="777875"/>
            <a:ext cx="598488" cy="823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4800" b="0" i="1">
                <a:latin typeface="Bookman Old Style" panose="02050604050505020204" pitchFamily="18" charset="0"/>
              </a:rPr>
              <a:t>E</a:t>
            </a:r>
          </a:p>
        </p:txBody>
      </p:sp>
      <p:sp>
        <p:nvSpPr>
          <p:cNvPr id="46116" name="Rectangle 36"/>
          <p:cNvSpPr>
            <a:spLocks noChangeArrowheads="1"/>
          </p:cNvSpPr>
          <p:nvPr/>
        </p:nvSpPr>
        <p:spPr bwMode="auto">
          <a:xfrm>
            <a:off x="7832725" y="1279525"/>
            <a:ext cx="3857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2400">
                <a:latin typeface="Bookman Old Style" panose="02050604050505020204" pitchFamily="18" charset="0"/>
              </a:rPr>
              <a:t>0</a:t>
            </a:r>
          </a:p>
        </p:txBody>
      </p:sp>
      <p:sp>
        <p:nvSpPr>
          <p:cNvPr id="46117" name="Line 37"/>
          <p:cNvSpPr>
            <a:spLocks noChangeShapeType="1"/>
          </p:cNvSpPr>
          <p:nvPr/>
        </p:nvSpPr>
        <p:spPr bwMode="auto">
          <a:xfrm>
            <a:off x="7543800" y="838200"/>
            <a:ext cx="609600" cy="0"/>
          </a:xfrm>
          <a:prstGeom prst="line">
            <a:avLst/>
          </a:prstGeom>
          <a:noFill/>
          <a:ln w="127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118" name="Oval 38"/>
          <p:cNvSpPr>
            <a:spLocks noChangeArrowheads="1"/>
          </p:cNvSpPr>
          <p:nvPr/>
        </p:nvSpPr>
        <p:spPr bwMode="auto">
          <a:xfrm>
            <a:off x="6635750" y="1987550"/>
            <a:ext cx="292100" cy="292100"/>
          </a:xfrm>
          <a:prstGeom prst="ellipse">
            <a:avLst/>
          </a:prstGeom>
          <a:solidFill>
            <a:schemeClr val="accent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kumimoji="0" lang="zh-CN" altLang="en-US" sz="1800" b="0"/>
          </a:p>
        </p:txBody>
      </p:sp>
      <p:sp>
        <p:nvSpPr>
          <p:cNvPr id="46119" name="Rectangle 39"/>
          <p:cNvSpPr>
            <a:spLocks noChangeArrowheads="1"/>
          </p:cNvSpPr>
          <p:nvPr/>
        </p:nvSpPr>
        <p:spPr bwMode="auto">
          <a:xfrm>
            <a:off x="6615113" y="1919288"/>
            <a:ext cx="39687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a:solidFill>
                  <a:srgbClr val="FFFF00"/>
                </a:solidFill>
                <a:latin typeface="Bookman Old Style" panose="02050604050505020204" pitchFamily="18" charset="0"/>
              </a:rPr>
              <a:t>+</a:t>
            </a:r>
          </a:p>
        </p:txBody>
      </p:sp>
      <p:sp>
        <p:nvSpPr>
          <p:cNvPr id="46120" name="Oval 40"/>
          <p:cNvSpPr>
            <a:spLocks noChangeArrowheads="1"/>
          </p:cNvSpPr>
          <p:nvPr/>
        </p:nvSpPr>
        <p:spPr bwMode="auto">
          <a:xfrm>
            <a:off x="6635750" y="3282950"/>
            <a:ext cx="292100" cy="292100"/>
          </a:xfrm>
          <a:prstGeom prst="ellipse">
            <a:avLst/>
          </a:prstGeom>
          <a:solidFill>
            <a:schemeClr val="accent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kumimoji="0" lang="zh-CN" altLang="en-US" sz="1800" b="0"/>
          </a:p>
        </p:txBody>
      </p:sp>
      <p:sp>
        <p:nvSpPr>
          <p:cNvPr id="46121" name="Rectangle 41"/>
          <p:cNvSpPr>
            <a:spLocks noChangeArrowheads="1"/>
          </p:cNvSpPr>
          <p:nvPr/>
        </p:nvSpPr>
        <p:spPr bwMode="auto">
          <a:xfrm>
            <a:off x="6615113" y="3214688"/>
            <a:ext cx="39687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a:solidFill>
                  <a:srgbClr val="FFFF00"/>
                </a:solidFill>
                <a:latin typeface="Bookman Old Style" panose="02050604050505020204" pitchFamily="18" charset="0"/>
              </a:rPr>
              <a:t>+</a:t>
            </a:r>
          </a:p>
        </p:txBody>
      </p:sp>
      <p:sp>
        <p:nvSpPr>
          <p:cNvPr id="46122" name="Oval 42"/>
          <p:cNvSpPr>
            <a:spLocks noChangeArrowheads="1"/>
          </p:cNvSpPr>
          <p:nvPr/>
        </p:nvSpPr>
        <p:spPr bwMode="auto">
          <a:xfrm>
            <a:off x="6635750" y="5111750"/>
            <a:ext cx="292100" cy="292100"/>
          </a:xfrm>
          <a:prstGeom prst="ellipse">
            <a:avLst/>
          </a:prstGeom>
          <a:solidFill>
            <a:schemeClr val="accent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kumimoji="0" lang="zh-CN" altLang="en-US" sz="1800" b="0"/>
          </a:p>
        </p:txBody>
      </p:sp>
      <p:sp>
        <p:nvSpPr>
          <p:cNvPr id="46123" name="Rectangle 43"/>
          <p:cNvSpPr>
            <a:spLocks noChangeArrowheads="1"/>
          </p:cNvSpPr>
          <p:nvPr/>
        </p:nvSpPr>
        <p:spPr bwMode="auto">
          <a:xfrm>
            <a:off x="6615113" y="5043488"/>
            <a:ext cx="39687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a:solidFill>
                  <a:srgbClr val="FFFF00"/>
                </a:solidFill>
                <a:latin typeface="Bookman Old Style" panose="02050604050505020204" pitchFamily="18" charset="0"/>
              </a:rPr>
              <a:t>+</a:t>
            </a:r>
          </a:p>
        </p:txBody>
      </p:sp>
      <p:sp>
        <p:nvSpPr>
          <p:cNvPr id="46124" name="Line 44"/>
          <p:cNvSpPr>
            <a:spLocks noChangeShapeType="1"/>
          </p:cNvSpPr>
          <p:nvPr/>
        </p:nvSpPr>
        <p:spPr bwMode="auto">
          <a:xfrm>
            <a:off x="533400" y="2057400"/>
            <a:ext cx="1524000" cy="0"/>
          </a:xfrm>
          <a:prstGeom prst="line">
            <a:avLst/>
          </a:prstGeom>
          <a:noFill/>
          <a:ln w="127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125" name="Line 45"/>
          <p:cNvSpPr>
            <a:spLocks noChangeShapeType="1"/>
          </p:cNvSpPr>
          <p:nvPr/>
        </p:nvSpPr>
        <p:spPr bwMode="auto">
          <a:xfrm>
            <a:off x="609600" y="5257800"/>
            <a:ext cx="1524000" cy="0"/>
          </a:xfrm>
          <a:prstGeom prst="line">
            <a:avLst/>
          </a:prstGeom>
          <a:noFill/>
          <a:ln w="127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126" name="Line 46"/>
          <p:cNvSpPr>
            <a:spLocks noChangeShapeType="1"/>
          </p:cNvSpPr>
          <p:nvPr/>
        </p:nvSpPr>
        <p:spPr bwMode="auto">
          <a:xfrm>
            <a:off x="533400" y="3429000"/>
            <a:ext cx="1524000" cy="0"/>
          </a:xfrm>
          <a:prstGeom prst="line">
            <a:avLst/>
          </a:prstGeom>
          <a:noFill/>
          <a:ln w="127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46127" name="Object 47"/>
          <p:cNvGraphicFramePr>
            <a:graphicFrameLocks noChangeAspect="1"/>
          </p:cNvGraphicFramePr>
          <p:nvPr/>
        </p:nvGraphicFramePr>
        <p:xfrm>
          <a:off x="2819400" y="4876800"/>
          <a:ext cx="2743200" cy="963613"/>
        </p:xfrm>
        <a:graphic>
          <a:graphicData uri="http://schemas.openxmlformats.org/presentationml/2006/ole">
            <mc:AlternateContent xmlns:mc="http://schemas.openxmlformats.org/markup-compatibility/2006">
              <mc:Choice xmlns:v="urn:schemas-microsoft-com:vml" Requires="v">
                <p:oleObj name="Equation" r:id="rId2" imgW="666638" imgH="200025" progId="Equation.3">
                  <p:embed/>
                </p:oleObj>
              </mc:Choice>
              <mc:Fallback>
                <p:oleObj name="Equation" r:id="rId2" imgW="666638" imgH="200025" progId="Equation.3">
                  <p:embed/>
                  <p:pic>
                    <p:nvPicPr>
                      <p:cNvPr id="0" name="Object 4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19400" y="4876800"/>
                        <a:ext cx="2743200" cy="963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9506" name="Group 2"/>
          <p:cNvGrpSpPr>
            <a:grpSpLocks/>
          </p:cNvGrpSpPr>
          <p:nvPr/>
        </p:nvGrpSpPr>
        <p:grpSpPr bwMode="auto">
          <a:xfrm>
            <a:off x="395288" y="1412875"/>
            <a:ext cx="8353425" cy="4619625"/>
            <a:chOff x="249" y="1001"/>
            <a:chExt cx="5262" cy="2910"/>
          </a:xfrm>
        </p:grpSpPr>
        <p:pic>
          <p:nvPicPr>
            <p:cNvPr id="149508" name="Picture 3" descr="f-hv"/>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0" y="2679"/>
              <a:ext cx="1315" cy="1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accent1"/>
                  </a:solidFill>
                  <a:miter lim="800000"/>
                  <a:headEnd/>
                  <a:tailEnd/>
                </a14:hiddenLine>
              </a:ext>
            </a:extLst>
          </p:spPr>
        </p:pic>
        <p:pic>
          <p:nvPicPr>
            <p:cNvPr id="149509" name="Picture 4" descr="fb_24v"/>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09" y="1012"/>
              <a:ext cx="1314" cy="1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accent1"/>
                  </a:solidFill>
                  <a:miter lim="800000"/>
                  <a:headEnd/>
                  <a:tailEnd/>
                </a14:hiddenLine>
              </a:ext>
            </a:extLst>
          </p:spPr>
        </p:pic>
        <p:pic>
          <p:nvPicPr>
            <p:cNvPr id="149510" name="Picture 5" descr="hp"/>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9" y="1006"/>
              <a:ext cx="1812" cy="13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accent1"/>
                  </a:solidFill>
                  <a:miter lim="800000"/>
                  <a:headEnd/>
                  <a:tailEnd/>
                </a14:hiddenLine>
              </a:ext>
            </a:extLst>
          </p:spPr>
        </p:pic>
        <p:pic>
          <p:nvPicPr>
            <p:cNvPr id="149511" name="Picture 6" descr="800px-maxwell_mc_and_bc_ultracapacitor_cells_and_module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15" y="2561"/>
              <a:ext cx="1996" cy="1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9512" name="Picture 7"/>
            <p:cNvPicPr>
              <a:picLocks noChangeAspect="1" noChangeArrowheads="1"/>
            </p:cNvPicPr>
            <p:nvPr/>
          </p:nvPicPr>
          <p:blipFill>
            <a:blip r:embed="rId6">
              <a:extLst>
                <a:ext uri="{28A0092B-C50C-407E-A947-70E740481C1C}">
                  <a14:useLocalDpi xmlns:a14="http://schemas.microsoft.com/office/drawing/2010/main" val="0"/>
                </a:ext>
              </a:extLst>
            </a:blip>
            <a:srcRect l="13734" t="6387" r="13794" b="5876"/>
            <a:stretch>
              <a:fillRect/>
            </a:stretch>
          </p:blipFill>
          <p:spPr bwMode="auto">
            <a:xfrm>
              <a:off x="3485" y="1001"/>
              <a:ext cx="1951" cy="13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9513" name="Picture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9" y="2478"/>
              <a:ext cx="1815" cy="14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149507" name="Rectangle 9"/>
          <p:cNvSpPr>
            <a:spLocks noChangeArrowheads="1"/>
          </p:cNvSpPr>
          <p:nvPr/>
        </p:nvSpPr>
        <p:spPr bwMode="auto">
          <a:xfrm>
            <a:off x="457200" y="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4400" b="1">
                <a:solidFill>
                  <a:srgbClr val="FF0000"/>
                </a:solidFill>
                <a:ea typeface="黑体" panose="02010609060101010101" pitchFamily="49" charset="-122"/>
              </a:rPr>
              <a:t>商用超级电容器</a:t>
            </a:r>
          </a:p>
        </p:txBody>
      </p:sp>
    </p:spTree>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7" name="AutoShape 9"/>
          <p:cNvSpPr>
            <a:spLocks noChangeArrowheads="1"/>
          </p:cNvSpPr>
          <p:nvPr/>
        </p:nvSpPr>
        <p:spPr bwMode="auto">
          <a:xfrm rot="5400000" flipV="1">
            <a:off x="4608513" y="4727575"/>
            <a:ext cx="287337" cy="360363"/>
          </a:xfrm>
          <a:prstGeom prst="rightArrow">
            <a:avLst>
              <a:gd name="adj1" fmla="val 50000"/>
              <a:gd name="adj2" fmla="val 25000"/>
            </a:avLst>
          </a:prstGeom>
          <a:solidFill>
            <a:schemeClr val="accent1"/>
          </a:solidFill>
          <a:ln w="28575">
            <a:solidFill>
              <a:schemeClr val="accent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zh-CN" sz="1800"/>
          </a:p>
        </p:txBody>
      </p:sp>
      <p:sp>
        <p:nvSpPr>
          <p:cNvPr id="130058" name="AutoShape 10"/>
          <p:cNvSpPr>
            <a:spLocks noChangeArrowheads="1"/>
          </p:cNvSpPr>
          <p:nvPr/>
        </p:nvSpPr>
        <p:spPr bwMode="auto">
          <a:xfrm rot="-2799354">
            <a:off x="6232525" y="3211513"/>
            <a:ext cx="314325" cy="396875"/>
          </a:xfrm>
          <a:prstGeom prst="rightArrow">
            <a:avLst>
              <a:gd name="adj1" fmla="val 50000"/>
              <a:gd name="adj2" fmla="val 25000"/>
            </a:avLst>
          </a:prstGeom>
          <a:solidFill>
            <a:schemeClr val="accent1"/>
          </a:solidFill>
          <a:ln w="28575">
            <a:solidFill>
              <a:schemeClr val="accent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zh-CN" sz="1800"/>
          </a:p>
        </p:txBody>
      </p:sp>
      <p:sp>
        <p:nvSpPr>
          <p:cNvPr id="130059" name="AutoShape 11"/>
          <p:cNvSpPr>
            <a:spLocks noChangeArrowheads="1"/>
          </p:cNvSpPr>
          <p:nvPr/>
        </p:nvSpPr>
        <p:spPr bwMode="auto">
          <a:xfrm rot="7771802">
            <a:off x="2968625" y="4373563"/>
            <a:ext cx="314325" cy="396875"/>
          </a:xfrm>
          <a:prstGeom prst="rightArrow">
            <a:avLst>
              <a:gd name="adj1" fmla="val 50000"/>
              <a:gd name="adj2" fmla="val 25000"/>
            </a:avLst>
          </a:prstGeom>
          <a:solidFill>
            <a:schemeClr val="accent1"/>
          </a:solidFill>
          <a:ln w="28575">
            <a:solidFill>
              <a:schemeClr val="accent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zh-CN" sz="1800"/>
          </a:p>
        </p:txBody>
      </p:sp>
      <p:sp>
        <p:nvSpPr>
          <p:cNvPr id="130061" name="AutoShape 13"/>
          <p:cNvSpPr>
            <a:spLocks noChangeArrowheads="1"/>
          </p:cNvSpPr>
          <p:nvPr/>
        </p:nvSpPr>
        <p:spPr bwMode="auto">
          <a:xfrm rot="-5400000">
            <a:off x="4604545" y="2707481"/>
            <a:ext cx="315912" cy="396875"/>
          </a:xfrm>
          <a:prstGeom prst="rightArrow">
            <a:avLst>
              <a:gd name="adj1" fmla="val 50000"/>
              <a:gd name="adj2" fmla="val 25000"/>
            </a:avLst>
          </a:prstGeom>
          <a:solidFill>
            <a:schemeClr val="accent1"/>
          </a:solidFill>
          <a:ln w="28575">
            <a:solidFill>
              <a:schemeClr val="accent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zh-CN" sz="1800"/>
          </a:p>
        </p:txBody>
      </p:sp>
      <p:sp>
        <p:nvSpPr>
          <p:cNvPr id="130062" name="AutoShape 14"/>
          <p:cNvSpPr>
            <a:spLocks noChangeArrowheads="1"/>
          </p:cNvSpPr>
          <p:nvPr/>
        </p:nvSpPr>
        <p:spPr bwMode="auto">
          <a:xfrm rot="-7610891">
            <a:off x="2950370" y="3085306"/>
            <a:ext cx="315912" cy="396875"/>
          </a:xfrm>
          <a:prstGeom prst="rightArrow">
            <a:avLst>
              <a:gd name="adj1" fmla="val 50000"/>
              <a:gd name="adj2" fmla="val 25000"/>
            </a:avLst>
          </a:prstGeom>
          <a:solidFill>
            <a:schemeClr val="accent1"/>
          </a:solidFill>
          <a:ln w="28575">
            <a:solidFill>
              <a:schemeClr val="accent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zh-CN" sz="1800"/>
          </a:p>
        </p:txBody>
      </p:sp>
      <p:sp>
        <p:nvSpPr>
          <p:cNvPr id="130063" name="AutoShape 15"/>
          <p:cNvSpPr>
            <a:spLocks noChangeArrowheads="1"/>
          </p:cNvSpPr>
          <p:nvPr/>
        </p:nvSpPr>
        <p:spPr bwMode="auto">
          <a:xfrm rot="2921556" flipV="1">
            <a:off x="6159500" y="4283075"/>
            <a:ext cx="314325" cy="396875"/>
          </a:xfrm>
          <a:prstGeom prst="rightArrow">
            <a:avLst>
              <a:gd name="adj1" fmla="val 50000"/>
              <a:gd name="adj2" fmla="val 25000"/>
            </a:avLst>
          </a:prstGeom>
          <a:solidFill>
            <a:schemeClr val="accent1"/>
          </a:solidFill>
          <a:ln w="28575">
            <a:solidFill>
              <a:schemeClr val="accent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zh-CN" sz="1800"/>
          </a:p>
        </p:txBody>
      </p:sp>
      <p:sp>
        <p:nvSpPr>
          <p:cNvPr id="150536" name="Oval 17"/>
          <p:cNvSpPr>
            <a:spLocks noChangeAspect="1" noChangeArrowheads="1"/>
          </p:cNvSpPr>
          <p:nvPr/>
        </p:nvSpPr>
        <p:spPr bwMode="auto">
          <a:xfrm>
            <a:off x="3505200" y="3276600"/>
            <a:ext cx="2447925" cy="1366838"/>
          </a:xfrm>
          <a:prstGeom prst="ellipse">
            <a:avLst/>
          </a:prstGeom>
          <a:gradFill rotWithShape="1">
            <a:gsLst>
              <a:gs pos="0">
                <a:srgbClr val="CC99FF"/>
              </a:gs>
              <a:gs pos="100000">
                <a:srgbClr val="5E4776"/>
              </a:gs>
            </a:gsLst>
            <a:lin ang="5400000" scaled="1"/>
          </a:gradFill>
          <a:ln w="38100" algn="ctr">
            <a:solidFill>
              <a:srgbClr val="FFCC00"/>
            </a:solidFill>
            <a:round/>
            <a:headEnd/>
            <a:tailEnd/>
          </a:ln>
        </p:spPr>
        <p:txBody>
          <a:bodyPr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zh-CN" sz="1800"/>
          </a:p>
        </p:txBody>
      </p:sp>
      <p:pic>
        <p:nvPicPr>
          <p:cNvPr id="150537" name="Picture 2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2286000"/>
            <a:ext cx="1749425" cy="2057400"/>
          </a:xfrm>
          <a:prstGeom prst="rect">
            <a:avLst/>
          </a:prstGeom>
          <a:noFill/>
          <a:ln w="9525">
            <a:solidFill>
              <a:srgbClr val="FF6600"/>
            </a:solidFill>
            <a:miter lim="800000"/>
            <a:headEnd/>
            <a:tailEnd/>
          </a:ln>
          <a:extLst>
            <a:ext uri="{909E8E84-426E-40DD-AFC4-6F175D3DCCD1}">
              <a14:hiddenFill xmlns:a14="http://schemas.microsoft.com/office/drawing/2010/main">
                <a:solidFill>
                  <a:srgbClr val="FFFFFF"/>
                </a:solidFill>
              </a14:hiddenFill>
            </a:ext>
          </a:extLst>
        </p:spPr>
      </p:pic>
      <p:pic>
        <p:nvPicPr>
          <p:cNvPr id="150538" name="Picture 22" descr="卫星"/>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62400" y="5181600"/>
            <a:ext cx="1981200" cy="1485900"/>
          </a:xfrm>
          <a:prstGeom prst="rect">
            <a:avLst/>
          </a:prstGeom>
          <a:noFill/>
          <a:ln w="9525">
            <a:solidFill>
              <a:schemeClr val="accent2"/>
            </a:solidFill>
            <a:miter lim="800000"/>
            <a:headEnd/>
            <a:tailEnd/>
          </a:ln>
          <a:extLst>
            <a:ext uri="{909E8E84-426E-40DD-AFC4-6F175D3DCCD1}">
              <a14:hiddenFill xmlns:a14="http://schemas.microsoft.com/office/drawing/2010/main">
                <a:solidFill>
                  <a:srgbClr val="FFFFFF"/>
                </a:solidFill>
              </a14:hiddenFill>
            </a:ext>
          </a:extLst>
        </p:spPr>
      </p:pic>
      <p:sp>
        <p:nvSpPr>
          <p:cNvPr id="150539" name="Rectangle 11"/>
          <p:cNvSpPr>
            <a:spLocks noChangeArrowheads="1"/>
          </p:cNvSpPr>
          <p:nvPr/>
        </p:nvSpPr>
        <p:spPr bwMode="auto">
          <a:xfrm>
            <a:off x="533400" y="-1524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4400" b="1">
                <a:solidFill>
                  <a:srgbClr val="FF0000"/>
                </a:solidFill>
                <a:ea typeface="黑体" panose="02010609060101010101" pitchFamily="49" charset="-122"/>
              </a:rPr>
              <a:t>超级电容器的应用</a:t>
            </a:r>
          </a:p>
        </p:txBody>
      </p:sp>
      <p:pic>
        <p:nvPicPr>
          <p:cNvPr id="150540" name="Picture 1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553200" y="1143000"/>
            <a:ext cx="1517650" cy="1441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0541" name="Picture 13" descr="装载机"/>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15200" y="2895600"/>
            <a:ext cx="1228725" cy="142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0542" name="Picture 13" descr="风力发电"/>
          <p:cNvPicPr preferRelativeResize="0">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90600" y="4876800"/>
            <a:ext cx="2133600" cy="1538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0543" name="Picture 15" descr="太阳能"/>
          <p:cNvPicPr preferRelativeResize="0">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477000" y="4648200"/>
            <a:ext cx="2362200" cy="155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0544" name="Picture 16"/>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581400" y="1066800"/>
            <a:ext cx="2057400" cy="148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0545" name="Picture 1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438400" y="990600"/>
            <a:ext cx="896938"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0546" name="Rectangle 18"/>
          <p:cNvSpPr>
            <a:spLocks noChangeArrowheads="1"/>
          </p:cNvSpPr>
          <p:nvPr/>
        </p:nvSpPr>
        <p:spPr bwMode="auto">
          <a:xfrm>
            <a:off x="3810000" y="3611563"/>
            <a:ext cx="181610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zh-CN" altLang="en-US" b="1"/>
              <a:t>应用领域</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130061"/>
                                        </p:tgtEl>
                                        <p:attrNameLst>
                                          <p:attrName>style.visibility</p:attrName>
                                        </p:attrNameLst>
                                      </p:cBhvr>
                                      <p:to>
                                        <p:strVal val="visible"/>
                                      </p:to>
                                    </p:set>
                                    <p:animEffect transition="in" filter="wipe(down)">
                                      <p:cBhvr>
                                        <p:cTn id="7" dur="500"/>
                                        <p:tgtEl>
                                          <p:spTgt spid="130061"/>
                                        </p:tgtEl>
                                      </p:cBhvr>
                                    </p:animEffect>
                                  </p:childTnLst>
                                </p:cTn>
                              </p:par>
                            </p:childTnLst>
                          </p:cTn>
                        </p:par>
                        <p:par>
                          <p:cTn id="8" fill="hold" nodeType="afterGroup">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30058"/>
                                        </p:tgtEl>
                                        <p:attrNameLst>
                                          <p:attrName>style.visibility</p:attrName>
                                        </p:attrNameLst>
                                      </p:cBhvr>
                                      <p:to>
                                        <p:strVal val="visible"/>
                                      </p:to>
                                    </p:set>
                                    <p:animEffect transition="in" filter="wipe(left)">
                                      <p:cBhvr>
                                        <p:cTn id="11" dur="500"/>
                                        <p:tgtEl>
                                          <p:spTgt spid="130058"/>
                                        </p:tgtEl>
                                      </p:cBhvr>
                                    </p:animEffect>
                                  </p:childTnLst>
                                </p:cTn>
                              </p:par>
                            </p:childTnLst>
                          </p:cTn>
                        </p:par>
                        <p:par>
                          <p:cTn id="12" fill="hold" nodeType="afterGroup">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130063"/>
                                        </p:tgtEl>
                                        <p:attrNameLst>
                                          <p:attrName>style.visibility</p:attrName>
                                        </p:attrNameLst>
                                      </p:cBhvr>
                                      <p:to>
                                        <p:strVal val="visible"/>
                                      </p:to>
                                    </p:set>
                                    <p:animEffect transition="in" filter="wipe(left)">
                                      <p:cBhvr>
                                        <p:cTn id="15" dur="500"/>
                                        <p:tgtEl>
                                          <p:spTgt spid="130063"/>
                                        </p:tgtEl>
                                      </p:cBhvr>
                                    </p:animEffect>
                                  </p:childTnLst>
                                </p:cTn>
                              </p:par>
                            </p:childTnLst>
                          </p:cTn>
                        </p:par>
                        <p:par>
                          <p:cTn id="16" fill="hold" nodeType="afterGroup">
                            <p:stCondLst>
                              <p:cond delay="1500"/>
                            </p:stCondLst>
                            <p:childTnLst>
                              <p:par>
                                <p:cTn id="17" presetID="22" presetClass="entr" presetSubtype="1" fill="hold" grpId="0" nodeType="afterEffect">
                                  <p:stCondLst>
                                    <p:cond delay="0"/>
                                  </p:stCondLst>
                                  <p:childTnLst>
                                    <p:set>
                                      <p:cBhvr>
                                        <p:cTn id="18" dur="1" fill="hold">
                                          <p:stCondLst>
                                            <p:cond delay="0"/>
                                          </p:stCondLst>
                                        </p:cTn>
                                        <p:tgtEl>
                                          <p:spTgt spid="130057"/>
                                        </p:tgtEl>
                                        <p:attrNameLst>
                                          <p:attrName>style.visibility</p:attrName>
                                        </p:attrNameLst>
                                      </p:cBhvr>
                                      <p:to>
                                        <p:strVal val="visible"/>
                                      </p:to>
                                    </p:set>
                                    <p:animEffect transition="in" filter="wipe(up)">
                                      <p:cBhvr>
                                        <p:cTn id="19" dur="500"/>
                                        <p:tgtEl>
                                          <p:spTgt spid="130057"/>
                                        </p:tgtEl>
                                      </p:cBhvr>
                                    </p:animEffect>
                                  </p:childTnLst>
                                </p:cTn>
                              </p:par>
                            </p:childTnLst>
                          </p:cTn>
                        </p:par>
                        <p:par>
                          <p:cTn id="20" fill="hold" nodeType="afterGroup">
                            <p:stCondLst>
                              <p:cond delay="2000"/>
                            </p:stCondLst>
                            <p:childTnLst>
                              <p:par>
                                <p:cTn id="21" presetID="22" presetClass="entr" presetSubtype="1" fill="hold" grpId="0" nodeType="afterEffect">
                                  <p:stCondLst>
                                    <p:cond delay="0"/>
                                  </p:stCondLst>
                                  <p:childTnLst>
                                    <p:set>
                                      <p:cBhvr>
                                        <p:cTn id="22" dur="1" fill="hold">
                                          <p:stCondLst>
                                            <p:cond delay="0"/>
                                          </p:stCondLst>
                                        </p:cTn>
                                        <p:tgtEl>
                                          <p:spTgt spid="130059"/>
                                        </p:tgtEl>
                                        <p:attrNameLst>
                                          <p:attrName>style.visibility</p:attrName>
                                        </p:attrNameLst>
                                      </p:cBhvr>
                                      <p:to>
                                        <p:strVal val="visible"/>
                                      </p:to>
                                    </p:set>
                                    <p:animEffect transition="in" filter="wipe(up)">
                                      <p:cBhvr>
                                        <p:cTn id="23" dur="500"/>
                                        <p:tgtEl>
                                          <p:spTgt spid="130059"/>
                                        </p:tgtEl>
                                      </p:cBhvr>
                                    </p:animEffect>
                                  </p:childTnLst>
                                </p:cTn>
                              </p:par>
                            </p:childTnLst>
                          </p:cTn>
                        </p:par>
                        <p:par>
                          <p:cTn id="24" fill="hold" nodeType="afterGroup">
                            <p:stCondLst>
                              <p:cond delay="2500"/>
                            </p:stCondLst>
                            <p:childTnLst>
                              <p:par>
                                <p:cTn id="25" presetID="22" presetClass="entr" presetSubtype="8" fill="hold" grpId="0" nodeType="afterEffect">
                                  <p:stCondLst>
                                    <p:cond delay="0"/>
                                  </p:stCondLst>
                                  <p:childTnLst>
                                    <p:set>
                                      <p:cBhvr>
                                        <p:cTn id="26" dur="1" fill="hold">
                                          <p:stCondLst>
                                            <p:cond delay="0"/>
                                          </p:stCondLst>
                                        </p:cTn>
                                        <p:tgtEl>
                                          <p:spTgt spid="130062"/>
                                        </p:tgtEl>
                                        <p:attrNameLst>
                                          <p:attrName>style.visibility</p:attrName>
                                        </p:attrNameLst>
                                      </p:cBhvr>
                                      <p:to>
                                        <p:strVal val="visible"/>
                                      </p:to>
                                    </p:set>
                                    <p:animEffect transition="in" filter="wipe(left)">
                                      <p:cBhvr>
                                        <p:cTn id="27" dur="500"/>
                                        <p:tgtEl>
                                          <p:spTgt spid="1300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0057" grpId="0" animBg="1"/>
      <p:bldP spid="130058" grpId="0" animBg="1"/>
      <p:bldP spid="130059" grpId="0" animBg="1"/>
      <p:bldP spid="130061" grpId="0" animBg="1"/>
      <p:bldP spid="130062" grpId="0" animBg="1"/>
      <p:bldP spid="130063" grpId="0" animBg="1"/>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Text Box 2"/>
          <p:cNvSpPr txBox="1">
            <a:spLocks noChangeArrowheads="1"/>
          </p:cNvSpPr>
          <p:nvPr/>
        </p:nvSpPr>
        <p:spPr bwMode="auto">
          <a:xfrm>
            <a:off x="152400" y="1066800"/>
            <a:ext cx="8763000" cy="5643563"/>
          </a:xfrm>
          <a:prstGeom prst="rect">
            <a:avLst/>
          </a:prstGeom>
          <a:solidFill>
            <a:srgbClr val="FF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spcBef>
                <a:spcPct val="20000"/>
              </a:spcBef>
              <a:buChar char="•"/>
              <a:defRPr sz="3200">
                <a:solidFill>
                  <a:schemeClr val="tx1"/>
                </a:solidFill>
                <a:latin typeface="Arial" panose="020B0604020202020204" pitchFamily="34" charset="0"/>
                <a:ea typeface="宋体" panose="02010600030101010101" pitchFamily="2" charset="-122"/>
              </a:defRPr>
            </a:lvl1pPr>
            <a:lvl2pPr marL="914400" indent="-457200">
              <a:spcBef>
                <a:spcPct val="20000"/>
              </a:spcBef>
              <a:buChar char="–"/>
              <a:defRPr sz="2800">
                <a:solidFill>
                  <a:schemeClr val="tx1"/>
                </a:solidFill>
                <a:latin typeface="Arial" panose="020B0604020202020204" pitchFamily="34" charset="0"/>
                <a:ea typeface="宋体" panose="02010600030101010101" pitchFamily="2" charset="-122"/>
              </a:defRPr>
            </a:lvl2pPr>
            <a:lvl3pPr marL="1371600" indent="-457200">
              <a:spcBef>
                <a:spcPct val="20000"/>
              </a:spcBef>
              <a:buChar char="•"/>
              <a:defRPr sz="2400">
                <a:solidFill>
                  <a:schemeClr val="tx1"/>
                </a:solidFill>
                <a:latin typeface="Arial" panose="020B0604020202020204" pitchFamily="34" charset="0"/>
                <a:ea typeface="宋体" panose="02010600030101010101" pitchFamily="2" charset="-122"/>
              </a:defRPr>
            </a:lvl3pPr>
            <a:lvl4pPr marL="1828800" indent="-457200">
              <a:spcBef>
                <a:spcPct val="20000"/>
              </a:spcBef>
              <a:buChar char="–"/>
              <a:defRPr sz="2000">
                <a:solidFill>
                  <a:schemeClr val="tx1"/>
                </a:solidFill>
                <a:latin typeface="Arial" panose="020B0604020202020204" pitchFamily="34" charset="0"/>
                <a:ea typeface="宋体" panose="02010600030101010101" pitchFamily="2" charset="-122"/>
              </a:defRPr>
            </a:lvl4pPr>
            <a:lvl5pPr marL="2286000" indent="-457200">
              <a:spcBef>
                <a:spcPct val="20000"/>
              </a:spcBef>
              <a:buChar char="»"/>
              <a:defRPr sz="2000">
                <a:solidFill>
                  <a:schemeClr val="tx1"/>
                </a:solidFill>
                <a:latin typeface="Arial" panose="020B0604020202020204" pitchFamily="34" charset="0"/>
                <a:ea typeface="宋体" panose="02010600030101010101" pitchFamily="2" charset="-122"/>
              </a:defRPr>
            </a:lvl5pPr>
            <a:lvl6pPr marL="2743200" indent="-4572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3200400" indent="-4572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657600" indent="-4572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4114800" indent="-4572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
                <a:srgbClr val="FF3300"/>
              </a:buClr>
              <a:buFont typeface="Wingdings" panose="05000000000000000000" pitchFamily="2" charset="2"/>
              <a:buChar char="Ø"/>
            </a:pPr>
            <a:r>
              <a:rPr kumimoji="1" lang="zh-CN" altLang="en-US" sz="2800" b="1">
                <a:solidFill>
                  <a:srgbClr val="0033CC"/>
                </a:solidFill>
                <a:latin typeface="宋体" panose="02010600030101010101" pitchFamily="2" charset="-122"/>
              </a:rPr>
              <a:t>电动汽车的动力电源 </a:t>
            </a:r>
          </a:p>
          <a:p>
            <a:pPr eaLnBrk="1" hangingPunct="1">
              <a:spcBef>
                <a:spcPct val="0"/>
              </a:spcBef>
              <a:buClr>
                <a:srgbClr val="FF3300"/>
              </a:buClr>
              <a:buFont typeface="Wingdings" panose="05000000000000000000" pitchFamily="2" charset="2"/>
              <a:buNone/>
            </a:pPr>
            <a:r>
              <a:rPr kumimoji="1" lang="zh-CN" altLang="en-US" sz="2800">
                <a:latin typeface="宋体" panose="02010600030101010101" pitchFamily="2" charset="-122"/>
              </a:rPr>
              <a:t>     能量储放快，可回收刹车时得到的能量，使之再次用于车辆的加速启动和支持加速过程中。</a:t>
            </a:r>
          </a:p>
          <a:p>
            <a:pPr eaLnBrk="1" hangingPunct="1">
              <a:spcBef>
                <a:spcPct val="0"/>
              </a:spcBef>
              <a:buClr>
                <a:srgbClr val="FF3300"/>
              </a:buClr>
              <a:buFont typeface="Wingdings" panose="05000000000000000000" pitchFamily="2" charset="2"/>
              <a:buChar char="Ø"/>
            </a:pPr>
            <a:r>
              <a:rPr kumimoji="1" lang="zh-CN" altLang="en-US" sz="2800" b="1">
                <a:solidFill>
                  <a:srgbClr val="0033CC"/>
                </a:solidFill>
                <a:latin typeface="宋体" panose="02010600030101010101" pitchFamily="2" charset="-122"/>
              </a:rPr>
              <a:t>太阳能、风能发电系统蓄电装置</a:t>
            </a:r>
            <a:endParaRPr kumimoji="1" lang="zh-CN" altLang="en-US" sz="2800">
              <a:latin typeface="宋体" panose="02010600030101010101" pitchFamily="2" charset="-122"/>
            </a:endParaRPr>
          </a:p>
          <a:p>
            <a:pPr eaLnBrk="1" hangingPunct="1">
              <a:spcBef>
                <a:spcPct val="0"/>
              </a:spcBef>
              <a:buClr>
                <a:srgbClr val="FF3300"/>
              </a:buClr>
              <a:buFont typeface="Wingdings" panose="05000000000000000000" pitchFamily="2" charset="2"/>
              <a:buChar char="Ø"/>
            </a:pPr>
            <a:r>
              <a:rPr kumimoji="1" lang="zh-CN" altLang="en-US" sz="2800" b="1">
                <a:solidFill>
                  <a:srgbClr val="0033CC"/>
                </a:solidFill>
                <a:latin typeface="宋体" panose="02010600030101010101" pitchFamily="2" charset="-122"/>
              </a:rPr>
              <a:t>军事航天领域 </a:t>
            </a:r>
          </a:p>
          <a:p>
            <a:pPr eaLnBrk="1" hangingPunct="1">
              <a:spcBef>
                <a:spcPct val="0"/>
              </a:spcBef>
              <a:buClr>
                <a:srgbClr val="FF3300"/>
              </a:buClr>
              <a:buFont typeface="Wingdings" panose="05000000000000000000" pitchFamily="2" charset="2"/>
              <a:buNone/>
            </a:pPr>
            <a:r>
              <a:rPr kumimoji="1" lang="zh-CN" altLang="en-US" sz="2800"/>
              <a:t>         可单独或与蓄电池一起构成电源系统，作为起动电源也可作为小型负载的驱动电源，用于坦克</a:t>
            </a:r>
            <a:r>
              <a:rPr kumimoji="1" lang="zh-CN" altLang="en-US" sz="2800">
                <a:solidFill>
                  <a:schemeClr val="tx2"/>
                </a:solidFill>
              </a:rPr>
              <a:t>、飞机、火箭</a:t>
            </a:r>
            <a:r>
              <a:rPr kumimoji="1" lang="zh-CN" altLang="en-US" sz="2800"/>
              <a:t>等作为起动电源；在人造卫星、宇宙飞船空间站电动车方面也有越来越多的应用</a:t>
            </a:r>
          </a:p>
          <a:p>
            <a:pPr eaLnBrk="1" hangingPunct="1">
              <a:spcBef>
                <a:spcPct val="0"/>
              </a:spcBef>
              <a:buClr>
                <a:srgbClr val="FF3300"/>
              </a:buClr>
              <a:buFont typeface="Wingdings" panose="05000000000000000000" pitchFamily="2" charset="2"/>
              <a:buNone/>
            </a:pPr>
            <a:r>
              <a:rPr kumimoji="1" lang="zh-CN" altLang="en-US" sz="2800" b="1">
                <a:solidFill>
                  <a:srgbClr val="0033CC"/>
                </a:solidFill>
                <a:latin typeface="宋体" panose="02010600030101010101" pitchFamily="2" charset="-122"/>
              </a:rPr>
              <a:t>小型电器和消费类电子产品 </a:t>
            </a:r>
            <a:endParaRPr kumimoji="1" lang="zh-CN" altLang="en-US" sz="2800">
              <a:latin typeface="宋体" panose="02010600030101010101" pitchFamily="2" charset="-122"/>
            </a:endParaRPr>
          </a:p>
          <a:p>
            <a:pPr eaLnBrk="1" hangingPunct="1">
              <a:spcBef>
                <a:spcPct val="0"/>
              </a:spcBef>
              <a:buClr>
                <a:srgbClr val="FF3300"/>
              </a:buClr>
              <a:buFont typeface="Wingdings" panose="05000000000000000000" pitchFamily="2" charset="2"/>
              <a:buChar char="Ø"/>
            </a:pPr>
            <a:r>
              <a:rPr kumimoji="1" lang="zh-CN" altLang="en-US" sz="2800" b="1">
                <a:solidFill>
                  <a:srgbClr val="0033CC"/>
                </a:solidFill>
                <a:latin typeface="宋体" panose="02010600030101010101" pitchFamily="2" charset="-122"/>
              </a:rPr>
              <a:t>工业领域的后备电源 </a:t>
            </a:r>
          </a:p>
          <a:p>
            <a:pPr eaLnBrk="1" hangingPunct="1">
              <a:spcBef>
                <a:spcPct val="0"/>
              </a:spcBef>
              <a:buClr>
                <a:srgbClr val="FF3300"/>
              </a:buClr>
              <a:buFont typeface="Wingdings" panose="05000000000000000000" pitchFamily="2" charset="2"/>
              <a:buNone/>
            </a:pPr>
            <a:r>
              <a:rPr kumimoji="1" lang="zh-CN" altLang="en-US" sz="2800">
                <a:latin typeface="宋体" panose="02010600030101010101" pitchFamily="2" charset="-122"/>
              </a:rPr>
              <a:t>     作为应急保障系统的后备电源 </a:t>
            </a:r>
          </a:p>
          <a:p>
            <a:pPr eaLnBrk="1" hangingPunct="1">
              <a:spcBef>
                <a:spcPct val="0"/>
              </a:spcBef>
              <a:buClr>
                <a:srgbClr val="FF3300"/>
              </a:buClr>
              <a:buFont typeface="Wingdings" panose="05000000000000000000" pitchFamily="2" charset="2"/>
              <a:buChar char="Ø"/>
            </a:pPr>
            <a:r>
              <a:rPr kumimoji="1" lang="zh-CN" altLang="en-US" sz="2800" b="1">
                <a:solidFill>
                  <a:srgbClr val="0033CC"/>
                </a:solidFill>
                <a:latin typeface="宋体" panose="02010600030101010101" pitchFamily="2" charset="-122"/>
              </a:rPr>
              <a:t>作为电站直流操作电源、高压环网功率补偿电源</a:t>
            </a:r>
          </a:p>
        </p:txBody>
      </p:sp>
      <p:sp>
        <p:nvSpPr>
          <p:cNvPr id="152579" name="Rectangle 3"/>
          <p:cNvSpPr>
            <a:spLocks noChangeArrowheads="1"/>
          </p:cNvSpPr>
          <p:nvPr/>
        </p:nvSpPr>
        <p:spPr bwMode="auto">
          <a:xfrm>
            <a:off x="228600" y="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4400" b="1">
                <a:solidFill>
                  <a:srgbClr val="FF0000"/>
                </a:solidFill>
                <a:ea typeface="黑体" panose="02010609060101010101" pitchFamily="49" charset="-122"/>
              </a:rPr>
              <a:t>超级电容器的应用</a:t>
            </a:r>
          </a:p>
        </p:txBody>
      </p:sp>
    </p:spTree>
  </p:cSld>
  <p:clrMapOvr>
    <a:masterClrMapping/>
  </p:clrMapOvr>
  <p:transition spd="med">
    <p:random/>
  </p:transition>
</p:sld>
</file>

<file path=ppt/slides/slide10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54626" name="矩形 6"/>
          <p:cNvGrpSpPr>
            <a:grpSpLocks/>
          </p:cNvGrpSpPr>
          <p:nvPr/>
        </p:nvGrpSpPr>
        <p:grpSpPr bwMode="auto">
          <a:xfrm>
            <a:off x="-58738" y="-34925"/>
            <a:ext cx="9258301" cy="2035175"/>
            <a:chOff x="0" y="0"/>
            <a:chExt cx="5833" cy="1283"/>
          </a:xfrm>
        </p:grpSpPr>
        <p:pic>
          <p:nvPicPr>
            <p:cNvPr id="154632" name="矩形 6"/>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5833" cy="12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633" name="Text Box 9"/>
            <p:cNvSpPr txBox="1">
              <a:spLocks noChangeArrowheads="1"/>
            </p:cNvSpPr>
            <p:nvPr/>
          </p:nvSpPr>
          <p:spPr bwMode="auto">
            <a:xfrm>
              <a:off x="38" y="23"/>
              <a:ext cx="5760" cy="1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endParaRPr lang="zh-CN" altLang="zh-CN" sz="1800">
                <a:solidFill>
                  <a:schemeClr val="bg1"/>
                </a:solidFill>
                <a:latin typeface="隶书" panose="02010509060101010101" pitchFamily="49" charset="-122"/>
                <a:ea typeface="隶书" panose="02010509060101010101" pitchFamily="49" charset="-122"/>
              </a:endParaRPr>
            </a:p>
          </p:txBody>
        </p:sp>
      </p:grpSp>
      <p:grpSp>
        <p:nvGrpSpPr>
          <p:cNvPr id="154627" name="矩形 6"/>
          <p:cNvGrpSpPr>
            <a:grpSpLocks/>
          </p:cNvGrpSpPr>
          <p:nvPr/>
        </p:nvGrpSpPr>
        <p:grpSpPr bwMode="auto">
          <a:xfrm>
            <a:off x="-58738" y="4903788"/>
            <a:ext cx="9258301" cy="2035175"/>
            <a:chOff x="0" y="0"/>
            <a:chExt cx="5833" cy="1283"/>
          </a:xfrm>
        </p:grpSpPr>
        <p:pic>
          <p:nvPicPr>
            <p:cNvPr id="154630" name="矩形 6"/>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5833" cy="12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631" name="Text Box 9"/>
            <p:cNvSpPr txBox="1">
              <a:spLocks noChangeArrowheads="1"/>
            </p:cNvSpPr>
            <p:nvPr/>
          </p:nvSpPr>
          <p:spPr bwMode="auto">
            <a:xfrm>
              <a:off x="38" y="23"/>
              <a:ext cx="5760" cy="1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endParaRPr lang="zh-CN" altLang="zh-CN" sz="1800">
                <a:solidFill>
                  <a:schemeClr val="bg1"/>
                </a:solidFill>
                <a:latin typeface="隶书" panose="02010509060101010101" pitchFamily="49" charset="-122"/>
                <a:ea typeface="隶书" panose="02010509060101010101" pitchFamily="49" charset="-122"/>
              </a:endParaRPr>
            </a:p>
          </p:txBody>
        </p:sp>
      </p:grpSp>
      <p:sp>
        <p:nvSpPr>
          <p:cNvPr id="14" name="矩形 13">
            <a:extLst>
              <a:ext uri="{FF2B5EF4-FFF2-40B4-BE49-F238E27FC236}">
                <a16:creationId xmlns:a16="http://schemas.microsoft.com/office/drawing/2014/main" id="{5210F138-25B0-49B7-8E3A-CCCB342C7A4D}"/>
              </a:ext>
            </a:extLst>
          </p:cNvPr>
          <p:cNvSpPr/>
          <p:nvPr/>
        </p:nvSpPr>
        <p:spPr>
          <a:xfrm>
            <a:off x="1554472" y="3581123"/>
            <a:ext cx="5750292" cy="923330"/>
          </a:xfrm>
          <a:prstGeom prst="rect">
            <a:avLst/>
          </a:prstGeom>
          <a:noFill/>
        </p:spPr>
        <p:txBody>
          <a:bodyPr wrap="none">
            <a:spAutoFit/>
          </a:bodyPr>
          <a:lstStyle/>
          <a:p>
            <a:pPr algn="ctr">
              <a:defRPr/>
            </a:pPr>
            <a:r>
              <a:rPr lang="zh-CN" altLang="en-US" sz="5400" b="1" dirty="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effectLst>
                  <a:innerShdw blurRad="63500" dist="50800" dir="18900000">
                    <a:prstClr val="black">
                      <a:alpha val="50000"/>
                    </a:prstClr>
                  </a:innerShdw>
                </a:effectLst>
              </a:rPr>
              <a:t>静电场中的电介质</a:t>
            </a:r>
          </a:p>
        </p:txBody>
      </p:sp>
      <p:sp>
        <p:nvSpPr>
          <p:cNvPr id="15" name="矩形 14">
            <a:extLst>
              <a:ext uri="{FF2B5EF4-FFF2-40B4-BE49-F238E27FC236}">
                <a16:creationId xmlns:a16="http://schemas.microsoft.com/office/drawing/2014/main" id="{4BB0D369-C0B6-495D-B17D-2AA489387F5B}"/>
              </a:ext>
            </a:extLst>
          </p:cNvPr>
          <p:cNvSpPr/>
          <p:nvPr/>
        </p:nvSpPr>
        <p:spPr>
          <a:xfrm>
            <a:off x="3337054" y="2446505"/>
            <a:ext cx="1745992" cy="923330"/>
          </a:xfrm>
          <a:prstGeom prst="rect">
            <a:avLst/>
          </a:prstGeom>
          <a:noFill/>
        </p:spPr>
        <p:txBody>
          <a:bodyPr wrap="none">
            <a:spAutoFit/>
          </a:bodyPr>
          <a:lstStyle/>
          <a:p>
            <a:pPr algn="ctr">
              <a:defRPr/>
            </a:pPr>
            <a:r>
              <a:rPr lang="en-US" altLang="zh-CN" sz="5400" b="1" dirty="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effectLst>
                  <a:innerShdw blurRad="63500" dist="50800" dir="18900000">
                    <a:prstClr val="black">
                      <a:alpha val="50000"/>
                    </a:prstClr>
                  </a:innerShdw>
                </a:effectLst>
                <a:latin typeface="Times New Roman"/>
                <a:ea typeface="+mn-ea"/>
                <a:cs typeface="Times New Roman"/>
              </a:rPr>
              <a:t>§6.3</a:t>
            </a:r>
            <a:endParaRPr lang="zh-CN" altLang="en-US" sz="5400" b="1" dirty="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effectLst>
                <a:innerShdw blurRad="63500" dist="50800" dir="18900000">
                  <a:prstClr val="black">
                    <a:alpha val="50000"/>
                  </a:prstClr>
                </a:innerShdw>
              </a:effectLst>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Text Box 2"/>
          <p:cNvSpPr txBox="1">
            <a:spLocks noChangeArrowheads="1"/>
          </p:cNvSpPr>
          <p:nvPr/>
        </p:nvSpPr>
        <p:spPr bwMode="auto">
          <a:xfrm>
            <a:off x="2627313" y="260350"/>
            <a:ext cx="55435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en-US" altLang="zh-CN" sz="3600">
                <a:latin typeface="宋体" panose="02010600030101010101" pitchFamily="2" charset="-122"/>
              </a:rPr>
              <a:t>6.3.1  </a:t>
            </a:r>
            <a:r>
              <a:rPr kumimoji="1" lang="zh-CN" altLang="en-US" sz="3600">
                <a:latin typeface="宋体" panose="02010600030101010101" pitchFamily="2" charset="-122"/>
              </a:rPr>
              <a:t>电介质的极化</a:t>
            </a:r>
          </a:p>
        </p:txBody>
      </p:sp>
      <p:sp>
        <p:nvSpPr>
          <p:cNvPr id="155651" name="Text Box 3"/>
          <p:cNvSpPr txBox="1">
            <a:spLocks noChangeArrowheads="1"/>
          </p:cNvSpPr>
          <p:nvPr/>
        </p:nvSpPr>
        <p:spPr bwMode="auto">
          <a:xfrm>
            <a:off x="228600" y="1143000"/>
            <a:ext cx="84582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zh-CN" altLang="en-US">
                <a:latin typeface="宋体" panose="02010600030101010101" pitchFamily="2" charset="-122"/>
              </a:rPr>
              <a:t>宏观性质：</a:t>
            </a:r>
            <a:r>
              <a:rPr kumimoji="1" lang="zh-CN" altLang="en-US">
                <a:latin typeface="宋体" panose="02010600030101010101" pitchFamily="2" charset="-122"/>
              </a:rPr>
              <a:t>电阻率大，导电能力很差。</a:t>
            </a:r>
          </a:p>
        </p:txBody>
      </p:sp>
      <p:sp>
        <p:nvSpPr>
          <p:cNvPr id="155652" name="Text Box 4"/>
          <p:cNvSpPr txBox="1">
            <a:spLocks noChangeArrowheads="1"/>
          </p:cNvSpPr>
          <p:nvPr/>
        </p:nvSpPr>
        <p:spPr bwMode="auto">
          <a:xfrm>
            <a:off x="0" y="1981200"/>
            <a:ext cx="9144000" cy="2862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zh-CN" altLang="en-US" sz="2400" u="sng">
                <a:solidFill>
                  <a:schemeClr val="accent2"/>
                </a:solidFill>
              </a:rPr>
              <a:t>微观特征</a:t>
            </a:r>
            <a:r>
              <a:rPr kumimoji="1" lang="zh-CN" altLang="en-US" sz="2400">
                <a:solidFill>
                  <a:schemeClr val="accent2"/>
                </a:solidFill>
              </a:rPr>
              <a:t>：</a:t>
            </a:r>
          </a:p>
          <a:p>
            <a:pPr eaLnBrk="1" hangingPunct="1">
              <a:spcBef>
                <a:spcPct val="0"/>
              </a:spcBef>
              <a:buClrTx/>
              <a:buSzTx/>
              <a:buFontTx/>
              <a:buNone/>
            </a:pPr>
            <a:r>
              <a:rPr kumimoji="1" lang="zh-CN" altLang="en-US" sz="2400"/>
              <a:t>电介质原子的外围电子，与原子核的结合力很强，电子处于束缚态。  电子不能挣脱原子核的束缚，电介质内部作宏观运动的电子极少，导电能力弱。</a:t>
            </a:r>
          </a:p>
          <a:p>
            <a:pPr algn="just" eaLnBrk="1" hangingPunct="1">
              <a:spcBef>
                <a:spcPct val="50000"/>
              </a:spcBef>
              <a:buClrTx/>
              <a:buSzTx/>
              <a:buFontTx/>
              <a:buNone/>
            </a:pPr>
            <a:r>
              <a:rPr kumimoji="1" lang="zh-CN" altLang="en-US" sz="2400"/>
              <a:t>电介质在电场中，带电粒子在电场力作用下，只能在原子范围内移动；当达到静电平衡时，在电介质表层，或体内会出现极化电荷。这种现象称为</a:t>
            </a:r>
            <a:r>
              <a:rPr kumimoji="1" lang="zh-CN" altLang="en-US" sz="2400" u="sng">
                <a:solidFill>
                  <a:schemeClr val="accent2"/>
                </a:solidFill>
              </a:rPr>
              <a:t>电介质的极化</a:t>
            </a:r>
            <a:r>
              <a:rPr kumimoji="1" lang="zh-CN" altLang="en-US" sz="2400"/>
              <a:t>。</a:t>
            </a:r>
          </a:p>
        </p:txBody>
      </p:sp>
      <p:sp>
        <p:nvSpPr>
          <p:cNvPr id="155653" name="Text Box 5"/>
          <p:cNvSpPr txBox="1">
            <a:spLocks noChangeArrowheads="1"/>
          </p:cNvSpPr>
          <p:nvPr/>
        </p:nvSpPr>
        <p:spPr bwMode="auto">
          <a:xfrm>
            <a:off x="0" y="5638800"/>
            <a:ext cx="91440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50000"/>
              </a:spcBef>
              <a:buClrTx/>
              <a:buSzTx/>
              <a:buFontTx/>
              <a:buNone/>
            </a:pPr>
            <a:r>
              <a:rPr kumimoji="1" lang="zh-CN" altLang="en-US" sz="2400" u="sng">
                <a:solidFill>
                  <a:schemeClr val="accent2"/>
                </a:solidFill>
                <a:latin typeface="Times New Roman" panose="02020603050405020304" pitchFamily="18" charset="0"/>
              </a:rPr>
              <a:t>模型</a:t>
            </a:r>
            <a:r>
              <a:rPr kumimoji="1" lang="zh-CN" altLang="en-US" sz="2400">
                <a:solidFill>
                  <a:schemeClr val="accent2"/>
                </a:solidFill>
                <a:latin typeface="Times New Roman" panose="02020603050405020304" pitchFamily="18" charset="0"/>
              </a:rPr>
              <a:t>：</a:t>
            </a:r>
            <a:r>
              <a:rPr kumimoji="1" lang="zh-CN" altLang="en-US" sz="2400">
                <a:latin typeface="Times New Roman" panose="02020603050405020304" pitchFamily="18" charset="0"/>
              </a:rPr>
              <a:t>在静电学问题中，忽略电介质的微弱的导电性，把它看作理想的绝缘体。</a:t>
            </a: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99"/>
          <p:cNvGrpSpPr>
            <a:grpSpLocks/>
          </p:cNvGrpSpPr>
          <p:nvPr/>
        </p:nvGrpSpPr>
        <p:grpSpPr bwMode="auto">
          <a:xfrm>
            <a:off x="609600" y="2967038"/>
            <a:ext cx="609600" cy="1219200"/>
            <a:chOff x="528" y="1248"/>
            <a:chExt cx="384" cy="768"/>
          </a:xfrm>
        </p:grpSpPr>
        <p:sp>
          <p:nvSpPr>
            <p:cNvPr id="156722" name="Oval 76"/>
            <p:cNvSpPr>
              <a:spLocks noChangeArrowheads="1"/>
            </p:cNvSpPr>
            <p:nvPr/>
          </p:nvSpPr>
          <p:spPr bwMode="auto">
            <a:xfrm>
              <a:off x="528" y="1440"/>
              <a:ext cx="384" cy="384"/>
            </a:xfrm>
            <a:prstGeom prst="ellipse">
              <a:avLst/>
            </a:prstGeom>
            <a:solidFill>
              <a:srgbClr val="C0F1F6">
                <a:alpha val="50195"/>
              </a:srgbClr>
            </a:solidFill>
            <a:ln w="9525">
              <a:solidFill>
                <a:schemeClr val="tx1"/>
              </a:solidFill>
              <a:round/>
              <a:headEnd/>
              <a:tailEnd/>
            </a:ln>
          </p:spPr>
          <p:txBody>
            <a:bodyPr wrap="none" anchor="ct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zh-CN" sz="1800" b="0"/>
            </a:p>
          </p:txBody>
        </p:sp>
        <p:sp>
          <p:nvSpPr>
            <p:cNvPr id="156723" name="Arc 93"/>
            <p:cNvSpPr>
              <a:spLocks/>
            </p:cNvSpPr>
            <p:nvPr/>
          </p:nvSpPr>
          <p:spPr bwMode="auto">
            <a:xfrm flipV="1">
              <a:off x="576" y="1392"/>
              <a:ext cx="288" cy="480"/>
            </a:xfrm>
            <a:custGeom>
              <a:avLst/>
              <a:gdLst>
                <a:gd name="T0" fmla="*/ 0 w 23854"/>
                <a:gd name="T1" fmla="*/ 0 h 21600"/>
                <a:gd name="T2" fmla="*/ 0 w 23854"/>
                <a:gd name="T3" fmla="*/ 0 h 21600"/>
                <a:gd name="T4" fmla="*/ 0 w 23854"/>
                <a:gd name="T5" fmla="*/ 0 h 21600"/>
                <a:gd name="T6" fmla="*/ 0 60000 65536"/>
                <a:gd name="T7" fmla="*/ 0 60000 65536"/>
                <a:gd name="T8" fmla="*/ 0 60000 65536"/>
                <a:gd name="T9" fmla="*/ 0 w 23854"/>
                <a:gd name="T10" fmla="*/ 0 h 21600"/>
                <a:gd name="T11" fmla="*/ 23854 w 23854"/>
                <a:gd name="T12" fmla="*/ 21600 h 21600"/>
              </a:gdLst>
              <a:ahLst/>
              <a:cxnLst>
                <a:cxn ang="T6">
                  <a:pos x="T0" y="T1"/>
                </a:cxn>
                <a:cxn ang="T7">
                  <a:pos x="T2" y="T3"/>
                </a:cxn>
                <a:cxn ang="T8">
                  <a:pos x="T4" y="T5"/>
                </a:cxn>
              </a:cxnLst>
              <a:rect l="T9" t="T10" r="T11" b="T12"/>
              <a:pathLst>
                <a:path w="23854" h="21600" fill="none" extrusionOk="0">
                  <a:moveTo>
                    <a:pt x="-1" y="3386"/>
                  </a:moveTo>
                  <a:cubicBezTo>
                    <a:pt x="3469" y="1175"/>
                    <a:pt x="7497" y="-1"/>
                    <a:pt x="11612" y="0"/>
                  </a:cubicBezTo>
                  <a:cubicBezTo>
                    <a:pt x="15983" y="0"/>
                    <a:pt x="20252" y="1326"/>
                    <a:pt x="23853" y="3804"/>
                  </a:cubicBezTo>
                </a:path>
                <a:path w="23854" h="21600" stroke="0" extrusionOk="0">
                  <a:moveTo>
                    <a:pt x="-1" y="3386"/>
                  </a:moveTo>
                  <a:cubicBezTo>
                    <a:pt x="3469" y="1175"/>
                    <a:pt x="7497" y="-1"/>
                    <a:pt x="11612" y="0"/>
                  </a:cubicBezTo>
                  <a:cubicBezTo>
                    <a:pt x="15983" y="0"/>
                    <a:pt x="20252" y="1326"/>
                    <a:pt x="23853" y="3804"/>
                  </a:cubicBezTo>
                  <a:lnTo>
                    <a:pt x="11612" y="21600"/>
                  </a:lnTo>
                  <a:lnTo>
                    <a:pt x="-1" y="3386"/>
                  </a:lnTo>
                  <a:close/>
                </a:path>
              </a:pathLst>
            </a:custGeom>
            <a:noFill/>
            <a:ln w="76200">
              <a:solidFill>
                <a:srgbClr val="CC99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56724" name="Rectangle 94"/>
            <p:cNvSpPr>
              <a:spLocks noChangeArrowheads="1"/>
            </p:cNvSpPr>
            <p:nvPr/>
          </p:nvSpPr>
          <p:spPr bwMode="auto">
            <a:xfrm>
              <a:off x="672" y="1872"/>
              <a:ext cx="96" cy="96"/>
            </a:xfrm>
            <a:prstGeom prst="rect">
              <a:avLst/>
            </a:prstGeom>
            <a:gradFill rotWithShape="0">
              <a:gsLst>
                <a:gs pos="0">
                  <a:srgbClr val="5E4700"/>
                </a:gs>
                <a:gs pos="50000">
                  <a:srgbClr val="CC9900"/>
                </a:gs>
                <a:gs pos="100000">
                  <a:srgbClr val="5E4700"/>
                </a:gs>
              </a:gsLst>
              <a:lin ang="0" scaled="1"/>
            </a:gradFill>
            <a:ln w="9525">
              <a:solidFill>
                <a:srgbClr val="CC9900"/>
              </a:solidFill>
              <a:miter lim="800000"/>
              <a:headEnd/>
              <a:tailEnd/>
            </a:ln>
          </p:spPr>
          <p:txBody>
            <a:bodyPr wrap="none" anchor="ct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zh-CN" sz="1800" b="0"/>
            </a:p>
          </p:txBody>
        </p:sp>
        <p:sp>
          <p:nvSpPr>
            <p:cNvPr id="156725" name="AutoShape 95"/>
            <p:cNvSpPr>
              <a:spLocks noChangeArrowheads="1"/>
            </p:cNvSpPr>
            <p:nvPr/>
          </p:nvSpPr>
          <p:spPr bwMode="auto">
            <a:xfrm flipV="1">
              <a:off x="576" y="1968"/>
              <a:ext cx="288" cy="48"/>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gradFill rotWithShape="0">
              <a:gsLst>
                <a:gs pos="0">
                  <a:srgbClr val="5E4700"/>
                </a:gs>
                <a:gs pos="50000">
                  <a:srgbClr val="CC9900"/>
                </a:gs>
                <a:gs pos="100000">
                  <a:srgbClr val="5E4700"/>
                </a:gs>
              </a:gsLst>
              <a:lin ang="0" scaled="1"/>
            </a:gradFill>
            <a:ln w="9525">
              <a:solidFill>
                <a:srgbClr val="996633"/>
              </a:solidFill>
              <a:miter lim="800000"/>
              <a:headEnd/>
              <a:tailEnd/>
            </a:ln>
          </p:spPr>
          <p:txBody>
            <a:bodyPr wrap="none" anchor="ctr"/>
            <a:lstStyle/>
            <a:p>
              <a:endParaRPr lang="zh-CN" altLang="en-US"/>
            </a:p>
          </p:txBody>
        </p:sp>
        <p:sp>
          <p:nvSpPr>
            <p:cNvPr id="156726" name="Rectangle 96"/>
            <p:cNvSpPr>
              <a:spLocks noChangeArrowheads="1"/>
            </p:cNvSpPr>
            <p:nvPr/>
          </p:nvSpPr>
          <p:spPr bwMode="auto">
            <a:xfrm>
              <a:off x="672" y="1392"/>
              <a:ext cx="96" cy="48"/>
            </a:xfrm>
            <a:prstGeom prst="rect">
              <a:avLst/>
            </a:prstGeom>
            <a:gradFill rotWithShape="0">
              <a:gsLst>
                <a:gs pos="0">
                  <a:srgbClr val="5E4700"/>
                </a:gs>
                <a:gs pos="50000">
                  <a:srgbClr val="CC9900"/>
                </a:gs>
                <a:gs pos="100000">
                  <a:srgbClr val="5E4700"/>
                </a:gs>
              </a:gsLst>
              <a:lin ang="0" scaled="1"/>
            </a:gradFill>
            <a:ln w="9525">
              <a:solidFill>
                <a:srgbClr val="CC9900"/>
              </a:solidFill>
              <a:miter lim="800000"/>
              <a:headEnd/>
              <a:tailEnd/>
            </a:ln>
          </p:spPr>
          <p:txBody>
            <a:bodyPr wrap="none" anchor="ct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zh-CN" sz="1800" b="0"/>
            </a:p>
          </p:txBody>
        </p:sp>
        <p:sp>
          <p:nvSpPr>
            <p:cNvPr id="156727" name="Oval 97"/>
            <p:cNvSpPr>
              <a:spLocks noChangeArrowheads="1"/>
            </p:cNvSpPr>
            <p:nvPr/>
          </p:nvSpPr>
          <p:spPr bwMode="auto">
            <a:xfrm>
              <a:off x="672" y="1248"/>
              <a:ext cx="96" cy="96"/>
            </a:xfrm>
            <a:prstGeom prst="ellipse">
              <a:avLst/>
            </a:prstGeom>
            <a:gradFill rotWithShape="0">
              <a:gsLst>
                <a:gs pos="0">
                  <a:srgbClr val="FFFFFF"/>
                </a:gs>
                <a:gs pos="100000">
                  <a:schemeClr val="bg2"/>
                </a:gs>
              </a:gsLst>
              <a:path path="shape">
                <a:fillToRect l="50000" t="50000" r="50000" b="50000"/>
              </a:path>
            </a:gradFill>
            <a:ln w="9525">
              <a:solidFill>
                <a:schemeClr val="bg2"/>
              </a:solidFill>
              <a:round/>
              <a:headEnd/>
              <a:tailEnd/>
            </a:ln>
          </p:spPr>
          <p:txBody>
            <a:bodyPr wrap="none" anchor="ct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zh-CN" sz="1800" b="0"/>
            </a:p>
          </p:txBody>
        </p:sp>
        <p:sp>
          <p:nvSpPr>
            <p:cNvPr id="156728" name="Line 98"/>
            <p:cNvSpPr>
              <a:spLocks noChangeShapeType="1"/>
            </p:cNvSpPr>
            <p:nvPr/>
          </p:nvSpPr>
          <p:spPr bwMode="auto">
            <a:xfrm>
              <a:off x="720" y="1296"/>
              <a:ext cx="0" cy="48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57771" name="AutoShape 75"/>
          <p:cNvSpPr>
            <a:spLocks noChangeArrowheads="1"/>
          </p:cNvSpPr>
          <p:nvPr/>
        </p:nvSpPr>
        <p:spPr bwMode="auto">
          <a:xfrm>
            <a:off x="4800600" y="2357438"/>
            <a:ext cx="2743200" cy="381000"/>
          </a:xfrm>
          <a:prstGeom prst="cube">
            <a:avLst>
              <a:gd name="adj" fmla="val 90884"/>
            </a:avLst>
          </a:prstGeom>
          <a:solidFill>
            <a:srgbClr val="ABB8E3"/>
          </a:solidFill>
          <a:ln w="9525">
            <a:solidFill>
              <a:schemeClr val="tx1"/>
            </a:solidFill>
            <a:miter lim="800000"/>
            <a:headEnd/>
            <a:tailEnd/>
          </a:ln>
        </p:spPr>
        <p:txBody>
          <a:bodyPr wrap="none" anchor="ct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zh-CN" sz="1800" b="0"/>
          </a:p>
        </p:txBody>
      </p:sp>
      <p:sp>
        <p:nvSpPr>
          <p:cNvPr id="157720" name="Text Box 24"/>
          <p:cNvSpPr txBox="1">
            <a:spLocks noChangeArrowheads="1"/>
          </p:cNvSpPr>
          <p:nvPr/>
        </p:nvSpPr>
        <p:spPr bwMode="auto">
          <a:xfrm>
            <a:off x="457200" y="4276725"/>
            <a:ext cx="8534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 typeface="Wingdings" panose="05000000000000000000" pitchFamily="2" charset="2"/>
              <a:buNone/>
            </a:pPr>
            <a:r>
              <a:rPr kumimoji="1" lang="zh-CN" altLang="en-US" sz="2400">
                <a:solidFill>
                  <a:schemeClr val="accent2"/>
                </a:solidFill>
              </a:rPr>
              <a:t>电容器中插入电介质后，</a:t>
            </a:r>
            <a:r>
              <a:rPr kumimoji="1" lang="en-US" altLang="zh-CN" sz="2400">
                <a:solidFill>
                  <a:schemeClr val="accent2"/>
                </a:solidFill>
                <a:latin typeface="Times New Roman" panose="02020603050405020304" pitchFamily="18" charset="0"/>
                <a:cs typeface="Times New Roman" panose="02020603050405020304" pitchFamily="18" charset="0"/>
              </a:rPr>
              <a:t>q</a:t>
            </a:r>
            <a:r>
              <a:rPr kumimoji="1" lang="en-US" altLang="zh-CN" sz="2400" baseline="-25000">
                <a:solidFill>
                  <a:schemeClr val="accent2"/>
                </a:solidFill>
                <a:latin typeface="Times New Roman" panose="02020603050405020304" pitchFamily="18" charset="0"/>
                <a:cs typeface="Times New Roman" panose="02020603050405020304" pitchFamily="18" charset="0"/>
              </a:rPr>
              <a:t>0</a:t>
            </a:r>
            <a:r>
              <a:rPr kumimoji="1" lang="zh-CN" altLang="en-US" sz="2400">
                <a:solidFill>
                  <a:schemeClr val="accent2"/>
                </a:solidFill>
              </a:rPr>
              <a:t>不变，</a:t>
            </a:r>
            <a:r>
              <a:rPr kumimoji="1" lang="en-US" altLang="zh-CN" sz="2400">
                <a:solidFill>
                  <a:schemeClr val="accent2"/>
                </a:solidFill>
                <a:latin typeface="Times New Roman" panose="02020603050405020304" pitchFamily="18" charset="0"/>
              </a:rPr>
              <a:t>U </a:t>
            </a:r>
            <a:r>
              <a:rPr kumimoji="1" lang="zh-CN" altLang="en-US" sz="2400">
                <a:solidFill>
                  <a:schemeClr val="accent2"/>
                </a:solidFill>
              </a:rPr>
              <a:t>减小，则</a:t>
            </a:r>
            <a:r>
              <a:rPr kumimoji="1" lang="en-US" altLang="zh-CN" sz="2400">
                <a:solidFill>
                  <a:schemeClr val="accent2"/>
                </a:solidFill>
                <a:latin typeface="Times New Roman" panose="02020603050405020304" pitchFamily="18" charset="0"/>
              </a:rPr>
              <a:t>C</a:t>
            </a:r>
            <a:r>
              <a:rPr kumimoji="1" lang="zh-CN" altLang="en-US" sz="2400">
                <a:solidFill>
                  <a:schemeClr val="accent2"/>
                </a:solidFill>
              </a:rPr>
              <a:t>增大</a:t>
            </a:r>
          </a:p>
        </p:txBody>
      </p:sp>
      <p:sp>
        <p:nvSpPr>
          <p:cNvPr id="157754" name="AutoShape 58"/>
          <p:cNvSpPr>
            <a:spLocks noChangeArrowheads="1"/>
          </p:cNvSpPr>
          <p:nvPr/>
        </p:nvSpPr>
        <p:spPr bwMode="auto">
          <a:xfrm>
            <a:off x="762000" y="2357438"/>
            <a:ext cx="2743200" cy="381000"/>
          </a:xfrm>
          <a:prstGeom prst="cube">
            <a:avLst>
              <a:gd name="adj" fmla="val 90884"/>
            </a:avLst>
          </a:prstGeom>
          <a:solidFill>
            <a:srgbClr val="ABB8E3"/>
          </a:solidFill>
          <a:ln w="9525">
            <a:solidFill>
              <a:schemeClr val="tx1"/>
            </a:solidFill>
            <a:miter lim="800000"/>
            <a:headEnd/>
            <a:tailEnd/>
          </a:ln>
        </p:spPr>
        <p:txBody>
          <a:bodyPr wrap="none" anchor="ct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zh-CN" sz="1800" b="0"/>
          </a:p>
        </p:txBody>
      </p:sp>
      <p:sp>
        <p:nvSpPr>
          <p:cNvPr id="157755" name="AutoShape 59"/>
          <p:cNvSpPr>
            <a:spLocks noChangeArrowheads="1"/>
          </p:cNvSpPr>
          <p:nvPr/>
        </p:nvSpPr>
        <p:spPr bwMode="auto">
          <a:xfrm>
            <a:off x="762000" y="1671638"/>
            <a:ext cx="2743200" cy="381000"/>
          </a:xfrm>
          <a:prstGeom prst="cube">
            <a:avLst>
              <a:gd name="adj" fmla="val 90884"/>
            </a:avLst>
          </a:prstGeom>
          <a:solidFill>
            <a:srgbClr val="F3CFAB"/>
          </a:solidFill>
          <a:ln w="9525">
            <a:solidFill>
              <a:schemeClr val="tx1"/>
            </a:solidFill>
            <a:miter lim="800000"/>
            <a:headEnd/>
            <a:tailEnd/>
          </a:ln>
        </p:spPr>
        <p:txBody>
          <a:bodyPr wrap="none" anchor="ct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zh-CN" sz="1800" b="0"/>
          </a:p>
        </p:txBody>
      </p:sp>
      <p:sp>
        <p:nvSpPr>
          <p:cNvPr id="157756" name="Text Box 60"/>
          <p:cNvSpPr txBox="1">
            <a:spLocks noChangeArrowheads="1"/>
          </p:cNvSpPr>
          <p:nvPr/>
        </p:nvSpPr>
        <p:spPr bwMode="auto">
          <a:xfrm>
            <a:off x="914400" y="1519238"/>
            <a:ext cx="64928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2400" b="0">
                <a:solidFill>
                  <a:srgbClr val="FF0000"/>
                </a:solidFill>
              </a:rPr>
              <a:t>+q</a:t>
            </a:r>
            <a:r>
              <a:rPr lang="en-US" altLang="zh-CN" sz="2400" b="0" baseline="-25000">
                <a:solidFill>
                  <a:srgbClr val="FF0000"/>
                </a:solidFill>
              </a:rPr>
              <a:t>0</a:t>
            </a:r>
            <a:endParaRPr lang="en-US" altLang="zh-CN" sz="2400" b="0">
              <a:solidFill>
                <a:srgbClr val="FF0000"/>
              </a:solidFill>
            </a:endParaRPr>
          </a:p>
        </p:txBody>
      </p:sp>
      <p:sp>
        <p:nvSpPr>
          <p:cNvPr id="157757" name="Text Box 61"/>
          <p:cNvSpPr txBox="1">
            <a:spLocks noChangeArrowheads="1"/>
          </p:cNvSpPr>
          <p:nvPr/>
        </p:nvSpPr>
        <p:spPr bwMode="auto">
          <a:xfrm>
            <a:off x="914400" y="2219325"/>
            <a:ext cx="685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2400" b="0">
                <a:solidFill>
                  <a:srgbClr val="FF0000"/>
                </a:solidFill>
                <a:latin typeface="宋体" panose="02010600030101010101" pitchFamily="2" charset="-122"/>
              </a:rPr>
              <a:t>-</a:t>
            </a:r>
            <a:r>
              <a:rPr lang="en-US" altLang="zh-CN" sz="2400" b="0">
                <a:solidFill>
                  <a:srgbClr val="FF0000"/>
                </a:solidFill>
                <a:cs typeface="Times New Roman" panose="02020603050405020304" pitchFamily="18" charset="0"/>
              </a:rPr>
              <a:t>q</a:t>
            </a:r>
            <a:r>
              <a:rPr lang="en-US" altLang="zh-CN" sz="2400" b="0" baseline="-25000">
                <a:solidFill>
                  <a:srgbClr val="FF0000"/>
                </a:solidFill>
                <a:cs typeface="Times New Roman" panose="02020603050405020304" pitchFamily="18" charset="0"/>
              </a:rPr>
              <a:t>0</a:t>
            </a:r>
            <a:endParaRPr lang="en-US" altLang="zh-CN" sz="2400" b="0">
              <a:solidFill>
                <a:srgbClr val="FF0000"/>
              </a:solidFill>
            </a:endParaRPr>
          </a:p>
        </p:txBody>
      </p:sp>
      <p:sp>
        <p:nvSpPr>
          <p:cNvPr id="157770" name="AutoShape 74"/>
          <p:cNvSpPr>
            <a:spLocks noChangeArrowheads="1"/>
          </p:cNvSpPr>
          <p:nvPr/>
        </p:nvSpPr>
        <p:spPr bwMode="auto">
          <a:xfrm>
            <a:off x="5867400" y="1747838"/>
            <a:ext cx="2743200" cy="914400"/>
          </a:xfrm>
          <a:prstGeom prst="cube">
            <a:avLst>
              <a:gd name="adj" fmla="val 38370"/>
            </a:avLst>
          </a:prstGeom>
          <a:solidFill>
            <a:srgbClr val="C0E086"/>
          </a:solidFill>
          <a:ln w="9525">
            <a:solidFill>
              <a:srgbClr val="009900"/>
            </a:solidFill>
            <a:miter lim="800000"/>
            <a:headEnd/>
            <a:tailEnd/>
          </a:ln>
        </p:spPr>
        <p:txBody>
          <a:bodyPr wrap="none" anchor="ct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zh-CN" sz="1800" b="0"/>
          </a:p>
        </p:txBody>
      </p:sp>
      <p:sp>
        <p:nvSpPr>
          <p:cNvPr id="157767" name="AutoShape 71"/>
          <p:cNvSpPr>
            <a:spLocks noChangeArrowheads="1"/>
          </p:cNvSpPr>
          <p:nvPr/>
        </p:nvSpPr>
        <p:spPr bwMode="auto">
          <a:xfrm>
            <a:off x="4800600" y="1671638"/>
            <a:ext cx="2743200" cy="381000"/>
          </a:xfrm>
          <a:prstGeom prst="cube">
            <a:avLst>
              <a:gd name="adj" fmla="val 90884"/>
            </a:avLst>
          </a:prstGeom>
          <a:solidFill>
            <a:srgbClr val="F3CFAB"/>
          </a:solidFill>
          <a:ln w="9525">
            <a:solidFill>
              <a:schemeClr val="tx1"/>
            </a:solidFill>
            <a:miter lim="800000"/>
            <a:headEnd/>
            <a:tailEnd/>
          </a:ln>
        </p:spPr>
        <p:txBody>
          <a:bodyPr wrap="none" anchor="ct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zh-CN" sz="1800" b="0"/>
          </a:p>
        </p:txBody>
      </p:sp>
      <p:sp>
        <p:nvSpPr>
          <p:cNvPr id="157768" name="Text Box 72"/>
          <p:cNvSpPr txBox="1">
            <a:spLocks noChangeArrowheads="1"/>
          </p:cNvSpPr>
          <p:nvPr/>
        </p:nvSpPr>
        <p:spPr bwMode="auto">
          <a:xfrm>
            <a:off x="4953000" y="1519238"/>
            <a:ext cx="64928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2400" b="0">
                <a:solidFill>
                  <a:srgbClr val="FF0000"/>
                </a:solidFill>
              </a:rPr>
              <a:t>+q</a:t>
            </a:r>
            <a:r>
              <a:rPr lang="en-US" altLang="zh-CN" sz="2400" b="0" baseline="-25000">
                <a:solidFill>
                  <a:srgbClr val="FF0000"/>
                </a:solidFill>
              </a:rPr>
              <a:t>0</a:t>
            </a:r>
            <a:endParaRPr lang="en-US" altLang="zh-CN" sz="2400" b="0">
              <a:solidFill>
                <a:srgbClr val="FF0000"/>
              </a:solidFill>
            </a:endParaRPr>
          </a:p>
        </p:txBody>
      </p:sp>
      <p:sp>
        <p:nvSpPr>
          <p:cNvPr id="157769" name="Text Box 73"/>
          <p:cNvSpPr txBox="1">
            <a:spLocks noChangeArrowheads="1"/>
          </p:cNvSpPr>
          <p:nvPr/>
        </p:nvSpPr>
        <p:spPr bwMode="auto">
          <a:xfrm>
            <a:off x="4953000" y="2219325"/>
            <a:ext cx="685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2400" b="0">
                <a:solidFill>
                  <a:srgbClr val="FF0000"/>
                </a:solidFill>
                <a:latin typeface="宋体" panose="02010600030101010101" pitchFamily="2" charset="-122"/>
              </a:rPr>
              <a:t>-</a:t>
            </a:r>
            <a:r>
              <a:rPr lang="en-US" altLang="zh-CN" sz="2400" b="0">
                <a:solidFill>
                  <a:srgbClr val="FF0000"/>
                </a:solidFill>
                <a:cs typeface="Times New Roman" panose="02020603050405020304" pitchFamily="18" charset="0"/>
              </a:rPr>
              <a:t>q</a:t>
            </a:r>
            <a:r>
              <a:rPr lang="en-US" altLang="zh-CN" sz="2400" b="0" baseline="-25000">
                <a:solidFill>
                  <a:srgbClr val="FF0000"/>
                </a:solidFill>
                <a:cs typeface="Times New Roman" panose="02020603050405020304" pitchFamily="18" charset="0"/>
              </a:rPr>
              <a:t>0</a:t>
            </a:r>
            <a:endParaRPr lang="en-US" altLang="zh-CN" sz="2400" b="0">
              <a:solidFill>
                <a:srgbClr val="FF0000"/>
              </a:solidFill>
            </a:endParaRPr>
          </a:p>
        </p:txBody>
      </p:sp>
      <p:sp>
        <p:nvSpPr>
          <p:cNvPr id="157703" name="Line 7"/>
          <p:cNvSpPr>
            <a:spLocks noChangeShapeType="1"/>
          </p:cNvSpPr>
          <p:nvPr/>
        </p:nvSpPr>
        <p:spPr bwMode="auto">
          <a:xfrm flipV="1">
            <a:off x="457200" y="1290638"/>
            <a:ext cx="0" cy="1752600"/>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7704" name="Line 8"/>
          <p:cNvSpPr>
            <a:spLocks noChangeShapeType="1"/>
          </p:cNvSpPr>
          <p:nvPr/>
        </p:nvSpPr>
        <p:spPr bwMode="auto">
          <a:xfrm>
            <a:off x="457200" y="1290638"/>
            <a:ext cx="1600200" cy="0"/>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7708" name="Line 12"/>
          <p:cNvSpPr>
            <a:spLocks noChangeShapeType="1"/>
          </p:cNvSpPr>
          <p:nvPr/>
        </p:nvSpPr>
        <p:spPr bwMode="auto">
          <a:xfrm>
            <a:off x="2057400" y="2738438"/>
            <a:ext cx="0" cy="609600"/>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7709" name="Line 13"/>
          <p:cNvSpPr>
            <a:spLocks noChangeShapeType="1"/>
          </p:cNvSpPr>
          <p:nvPr/>
        </p:nvSpPr>
        <p:spPr bwMode="auto">
          <a:xfrm flipH="1">
            <a:off x="990600" y="4033838"/>
            <a:ext cx="533400" cy="0"/>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7714" name="Line 18"/>
          <p:cNvSpPr>
            <a:spLocks noChangeShapeType="1"/>
          </p:cNvSpPr>
          <p:nvPr/>
        </p:nvSpPr>
        <p:spPr bwMode="auto">
          <a:xfrm>
            <a:off x="457200" y="3043238"/>
            <a:ext cx="381000" cy="0"/>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7705" name="Line 9"/>
          <p:cNvSpPr>
            <a:spLocks noChangeShapeType="1"/>
          </p:cNvSpPr>
          <p:nvPr/>
        </p:nvSpPr>
        <p:spPr bwMode="auto">
          <a:xfrm>
            <a:off x="2057400" y="1290638"/>
            <a:ext cx="0" cy="533400"/>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7773" name="Line 77"/>
          <p:cNvSpPr>
            <a:spLocks noChangeShapeType="1"/>
          </p:cNvSpPr>
          <p:nvPr/>
        </p:nvSpPr>
        <p:spPr bwMode="auto">
          <a:xfrm flipH="1">
            <a:off x="609600" y="3500438"/>
            <a:ext cx="457200" cy="152400"/>
          </a:xfrm>
          <a:prstGeom prst="line">
            <a:avLst/>
          </a:prstGeom>
          <a:noFill/>
          <a:ln w="28575">
            <a:solidFill>
              <a:srgbClr val="FF5050"/>
            </a:solidFill>
            <a:round/>
            <a:headEnd/>
            <a:tailEnd type="none" w="sm" len="lg"/>
          </a:ln>
          <a:extLst>
            <a:ext uri="{909E8E84-426E-40DD-AFC4-6F175D3DCCD1}">
              <a14:hiddenFill xmlns:a14="http://schemas.microsoft.com/office/drawing/2010/main">
                <a:noFill/>
              </a14:hiddenFill>
            </a:ext>
          </a:extLst>
        </p:spPr>
        <p:txBody>
          <a:bodyPr/>
          <a:lstStyle/>
          <a:p>
            <a:endParaRPr lang="zh-CN" altLang="en-US"/>
          </a:p>
        </p:txBody>
      </p:sp>
      <p:sp>
        <p:nvSpPr>
          <p:cNvPr id="157774" name="AutoShape 78"/>
          <p:cNvSpPr>
            <a:spLocks noChangeArrowheads="1"/>
          </p:cNvSpPr>
          <p:nvPr/>
        </p:nvSpPr>
        <p:spPr bwMode="auto">
          <a:xfrm>
            <a:off x="7696200" y="2205038"/>
            <a:ext cx="1219200" cy="304800"/>
          </a:xfrm>
          <a:prstGeom prst="leftArrow">
            <a:avLst>
              <a:gd name="adj1" fmla="val 50000"/>
              <a:gd name="adj2" fmla="val 100000"/>
            </a:avLst>
          </a:prstGeom>
          <a:solidFill>
            <a:srgbClr val="FF33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zh-CN" sz="1800" b="0"/>
          </a:p>
        </p:txBody>
      </p:sp>
      <p:sp>
        <p:nvSpPr>
          <p:cNvPr id="157778" name="Line 82"/>
          <p:cNvSpPr>
            <a:spLocks noChangeShapeType="1"/>
          </p:cNvSpPr>
          <p:nvPr/>
        </p:nvSpPr>
        <p:spPr bwMode="auto">
          <a:xfrm flipV="1">
            <a:off x="4495800" y="1290638"/>
            <a:ext cx="0" cy="1752600"/>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7779" name="Line 83"/>
          <p:cNvSpPr>
            <a:spLocks noChangeShapeType="1"/>
          </p:cNvSpPr>
          <p:nvPr/>
        </p:nvSpPr>
        <p:spPr bwMode="auto">
          <a:xfrm>
            <a:off x="4495800" y="1290638"/>
            <a:ext cx="1600200" cy="0"/>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7780" name="Line 84"/>
          <p:cNvSpPr>
            <a:spLocks noChangeShapeType="1"/>
          </p:cNvSpPr>
          <p:nvPr/>
        </p:nvSpPr>
        <p:spPr bwMode="auto">
          <a:xfrm>
            <a:off x="6096000" y="2738438"/>
            <a:ext cx="0" cy="609600"/>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7781" name="Line 85"/>
          <p:cNvSpPr>
            <a:spLocks noChangeShapeType="1"/>
          </p:cNvSpPr>
          <p:nvPr/>
        </p:nvSpPr>
        <p:spPr bwMode="auto">
          <a:xfrm flipH="1">
            <a:off x="4953000" y="4033838"/>
            <a:ext cx="609600" cy="0"/>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7782" name="Line 86"/>
          <p:cNvSpPr>
            <a:spLocks noChangeShapeType="1"/>
          </p:cNvSpPr>
          <p:nvPr/>
        </p:nvSpPr>
        <p:spPr bwMode="auto">
          <a:xfrm>
            <a:off x="4495800" y="3043238"/>
            <a:ext cx="381000" cy="0"/>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7784" name="Line 88"/>
          <p:cNvSpPr>
            <a:spLocks noChangeShapeType="1"/>
          </p:cNvSpPr>
          <p:nvPr/>
        </p:nvSpPr>
        <p:spPr bwMode="auto">
          <a:xfrm>
            <a:off x="6096000" y="1290638"/>
            <a:ext cx="0" cy="533400"/>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157786" name="Object 90"/>
          <p:cNvGraphicFramePr>
            <a:graphicFrameLocks noChangeAspect="1"/>
          </p:cNvGraphicFramePr>
          <p:nvPr/>
        </p:nvGraphicFramePr>
        <p:xfrm>
          <a:off x="6629400" y="1976438"/>
          <a:ext cx="490538" cy="641350"/>
        </p:xfrm>
        <a:graphic>
          <a:graphicData uri="http://schemas.openxmlformats.org/presentationml/2006/ole">
            <mc:AlternateContent xmlns:mc="http://schemas.openxmlformats.org/markup-compatibility/2006">
              <mc:Choice xmlns:v="urn:schemas-microsoft-com:vml" Requires="v">
                <p:oleObj name="Equation" r:id="rId2" imgW="104887" imgH="162037" progId="Equation.3">
                  <p:embed/>
                </p:oleObj>
              </mc:Choice>
              <mc:Fallback>
                <p:oleObj name="Equation" r:id="rId2" imgW="104887" imgH="162037" progId="Equation.3">
                  <p:embed/>
                  <p:pic>
                    <p:nvPicPr>
                      <p:cNvPr id="0" name="Object 9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29400" y="1976438"/>
                        <a:ext cx="490538"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3" name="Group 100"/>
          <p:cNvGrpSpPr>
            <a:grpSpLocks/>
          </p:cNvGrpSpPr>
          <p:nvPr/>
        </p:nvGrpSpPr>
        <p:grpSpPr bwMode="auto">
          <a:xfrm>
            <a:off x="4648200" y="2967038"/>
            <a:ext cx="609600" cy="1219200"/>
            <a:chOff x="528" y="1248"/>
            <a:chExt cx="384" cy="768"/>
          </a:xfrm>
        </p:grpSpPr>
        <p:sp>
          <p:nvSpPr>
            <p:cNvPr id="156715" name="Oval 101"/>
            <p:cNvSpPr>
              <a:spLocks noChangeArrowheads="1"/>
            </p:cNvSpPr>
            <p:nvPr/>
          </p:nvSpPr>
          <p:spPr bwMode="auto">
            <a:xfrm>
              <a:off x="528" y="1440"/>
              <a:ext cx="384" cy="384"/>
            </a:xfrm>
            <a:prstGeom prst="ellipse">
              <a:avLst/>
            </a:prstGeom>
            <a:solidFill>
              <a:srgbClr val="C0F1F6">
                <a:alpha val="50195"/>
              </a:srgbClr>
            </a:solidFill>
            <a:ln w="9525">
              <a:solidFill>
                <a:schemeClr val="tx1"/>
              </a:solidFill>
              <a:round/>
              <a:headEnd/>
              <a:tailEnd/>
            </a:ln>
          </p:spPr>
          <p:txBody>
            <a:bodyPr wrap="none" anchor="ct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zh-CN" sz="1800" b="0"/>
            </a:p>
          </p:txBody>
        </p:sp>
        <p:sp>
          <p:nvSpPr>
            <p:cNvPr id="156716" name="Arc 102"/>
            <p:cNvSpPr>
              <a:spLocks/>
            </p:cNvSpPr>
            <p:nvPr/>
          </p:nvSpPr>
          <p:spPr bwMode="auto">
            <a:xfrm flipV="1">
              <a:off x="576" y="1392"/>
              <a:ext cx="288" cy="480"/>
            </a:xfrm>
            <a:custGeom>
              <a:avLst/>
              <a:gdLst>
                <a:gd name="T0" fmla="*/ 0 w 23854"/>
                <a:gd name="T1" fmla="*/ 0 h 21600"/>
                <a:gd name="T2" fmla="*/ 0 w 23854"/>
                <a:gd name="T3" fmla="*/ 0 h 21600"/>
                <a:gd name="T4" fmla="*/ 0 w 23854"/>
                <a:gd name="T5" fmla="*/ 0 h 21600"/>
                <a:gd name="T6" fmla="*/ 0 60000 65536"/>
                <a:gd name="T7" fmla="*/ 0 60000 65536"/>
                <a:gd name="T8" fmla="*/ 0 60000 65536"/>
                <a:gd name="T9" fmla="*/ 0 w 23854"/>
                <a:gd name="T10" fmla="*/ 0 h 21600"/>
                <a:gd name="T11" fmla="*/ 23854 w 23854"/>
                <a:gd name="T12" fmla="*/ 21600 h 21600"/>
              </a:gdLst>
              <a:ahLst/>
              <a:cxnLst>
                <a:cxn ang="T6">
                  <a:pos x="T0" y="T1"/>
                </a:cxn>
                <a:cxn ang="T7">
                  <a:pos x="T2" y="T3"/>
                </a:cxn>
                <a:cxn ang="T8">
                  <a:pos x="T4" y="T5"/>
                </a:cxn>
              </a:cxnLst>
              <a:rect l="T9" t="T10" r="T11" b="T12"/>
              <a:pathLst>
                <a:path w="23854" h="21600" fill="none" extrusionOk="0">
                  <a:moveTo>
                    <a:pt x="-1" y="3386"/>
                  </a:moveTo>
                  <a:cubicBezTo>
                    <a:pt x="3469" y="1175"/>
                    <a:pt x="7497" y="-1"/>
                    <a:pt x="11612" y="0"/>
                  </a:cubicBezTo>
                  <a:cubicBezTo>
                    <a:pt x="15983" y="0"/>
                    <a:pt x="20252" y="1326"/>
                    <a:pt x="23853" y="3804"/>
                  </a:cubicBezTo>
                </a:path>
                <a:path w="23854" h="21600" stroke="0" extrusionOk="0">
                  <a:moveTo>
                    <a:pt x="-1" y="3386"/>
                  </a:moveTo>
                  <a:cubicBezTo>
                    <a:pt x="3469" y="1175"/>
                    <a:pt x="7497" y="-1"/>
                    <a:pt x="11612" y="0"/>
                  </a:cubicBezTo>
                  <a:cubicBezTo>
                    <a:pt x="15983" y="0"/>
                    <a:pt x="20252" y="1326"/>
                    <a:pt x="23853" y="3804"/>
                  </a:cubicBezTo>
                  <a:lnTo>
                    <a:pt x="11612" y="21600"/>
                  </a:lnTo>
                  <a:lnTo>
                    <a:pt x="-1" y="3386"/>
                  </a:lnTo>
                  <a:close/>
                </a:path>
              </a:pathLst>
            </a:custGeom>
            <a:noFill/>
            <a:ln w="76200">
              <a:solidFill>
                <a:srgbClr val="CC99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56717" name="Rectangle 103"/>
            <p:cNvSpPr>
              <a:spLocks noChangeArrowheads="1"/>
            </p:cNvSpPr>
            <p:nvPr/>
          </p:nvSpPr>
          <p:spPr bwMode="auto">
            <a:xfrm>
              <a:off x="672" y="1872"/>
              <a:ext cx="96" cy="96"/>
            </a:xfrm>
            <a:prstGeom prst="rect">
              <a:avLst/>
            </a:prstGeom>
            <a:gradFill rotWithShape="0">
              <a:gsLst>
                <a:gs pos="0">
                  <a:srgbClr val="5E4700"/>
                </a:gs>
                <a:gs pos="50000">
                  <a:srgbClr val="CC9900"/>
                </a:gs>
                <a:gs pos="100000">
                  <a:srgbClr val="5E4700"/>
                </a:gs>
              </a:gsLst>
              <a:lin ang="0" scaled="1"/>
            </a:gradFill>
            <a:ln w="9525">
              <a:solidFill>
                <a:srgbClr val="CC9900"/>
              </a:solidFill>
              <a:miter lim="800000"/>
              <a:headEnd/>
              <a:tailEnd/>
            </a:ln>
          </p:spPr>
          <p:txBody>
            <a:bodyPr wrap="none" anchor="ct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zh-CN" sz="1800" b="0"/>
            </a:p>
          </p:txBody>
        </p:sp>
        <p:sp>
          <p:nvSpPr>
            <p:cNvPr id="156718" name="AutoShape 104"/>
            <p:cNvSpPr>
              <a:spLocks noChangeArrowheads="1"/>
            </p:cNvSpPr>
            <p:nvPr/>
          </p:nvSpPr>
          <p:spPr bwMode="auto">
            <a:xfrm flipV="1">
              <a:off x="576" y="1968"/>
              <a:ext cx="288" cy="48"/>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gradFill rotWithShape="0">
              <a:gsLst>
                <a:gs pos="0">
                  <a:srgbClr val="5E4700"/>
                </a:gs>
                <a:gs pos="50000">
                  <a:srgbClr val="CC9900"/>
                </a:gs>
                <a:gs pos="100000">
                  <a:srgbClr val="5E4700"/>
                </a:gs>
              </a:gsLst>
              <a:lin ang="0" scaled="1"/>
            </a:gradFill>
            <a:ln w="9525">
              <a:solidFill>
                <a:srgbClr val="996633"/>
              </a:solidFill>
              <a:miter lim="800000"/>
              <a:headEnd/>
              <a:tailEnd/>
            </a:ln>
          </p:spPr>
          <p:txBody>
            <a:bodyPr wrap="none" anchor="ctr"/>
            <a:lstStyle/>
            <a:p>
              <a:endParaRPr lang="zh-CN" altLang="en-US"/>
            </a:p>
          </p:txBody>
        </p:sp>
        <p:sp>
          <p:nvSpPr>
            <p:cNvPr id="156719" name="Rectangle 105"/>
            <p:cNvSpPr>
              <a:spLocks noChangeArrowheads="1"/>
            </p:cNvSpPr>
            <p:nvPr/>
          </p:nvSpPr>
          <p:spPr bwMode="auto">
            <a:xfrm>
              <a:off x="672" y="1392"/>
              <a:ext cx="96" cy="48"/>
            </a:xfrm>
            <a:prstGeom prst="rect">
              <a:avLst/>
            </a:prstGeom>
            <a:gradFill rotWithShape="0">
              <a:gsLst>
                <a:gs pos="0">
                  <a:srgbClr val="5E4700"/>
                </a:gs>
                <a:gs pos="50000">
                  <a:srgbClr val="CC9900"/>
                </a:gs>
                <a:gs pos="100000">
                  <a:srgbClr val="5E4700"/>
                </a:gs>
              </a:gsLst>
              <a:lin ang="0" scaled="1"/>
            </a:gradFill>
            <a:ln w="9525">
              <a:solidFill>
                <a:srgbClr val="CC9900"/>
              </a:solidFill>
              <a:miter lim="800000"/>
              <a:headEnd/>
              <a:tailEnd/>
            </a:ln>
          </p:spPr>
          <p:txBody>
            <a:bodyPr wrap="none" anchor="ct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zh-CN" sz="1800" b="0"/>
            </a:p>
          </p:txBody>
        </p:sp>
        <p:sp>
          <p:nvSpPr>
            <p:cNvPr id="156720" name="Oval 106"/>
            <p:cNvSpPr>
              <a:spLocks noChangeArrowheads="1"/>
            </p:cNvSpPr>
            <p:nvPr/>
          </p:nvSpPr>
          <p:spPr bwMode="auto">
            <a:xfrm>
              <a:off x="672" y="1248"/>
              <a:ext cx="96" cy="96"/>
            </a:xfrm>
            <a:prstGeom prst="ellipse">
              <a:avLst/>
            </a:prstGeom>
            <a:gradFill rotWithShape="0">
              <a:gsLst>
                <a:gs pos="0">
                  <a:srgbClr val="FFFFFF"/>
                </a:gs>
                <a:gs pos="100000">
                  <a:schemeClr val="bg2"/>
                </a:gs>
              </a:gsLst>
              <a:path path="shape">
                <a:fillToRect l="50000" t="50000" r="50000" b="50000"/>
              </a:path>
            </a:gradFill>
            <a:ln w="9525">
              <a:solidFill>
                <a:schemeClr val="bg2"/>
              </a:solidFill>
              <a:round/>
              <a:headEnd/>
              <a:tailEnd/>
            </a:ln>
          </p:spPr>
          <p:txBody>
            <a:bodyPr wrap="none" anchor="ct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zh-CN" sz="1800" b="0"/>
            </a:p>
          </p:txBody>
        </p:sp>
        <p:sp>
          <p:nvSpPr>
            <p:cNvPr id="156721" name="Line 107"/>
            <p:cNvSpPr>
              <a:spLocks noChangeShapeType="1"/>
            </p:cNvSpPr>
            <p:nvPr/>
          </p:nvSpPr>
          <p:spPr bwMode="auto">
            <a:xfrm>
              <a:off x="720" y="1296"/>
              <a:ext cx="0" cy="48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57804" name="Line 108"/>
          <p:cNvSpPr>
            <a:spLocks noChangeShapeType="1"/>
          </p:cNvSpPr>
          <p:nvPr/>
        </p:nvSpPr>
        <p:spPr bwMode="auto">
          <a:xfrm flipH="1">
            <a:off x="4800600" y="3500438"/>
            <a:ext cx="228600" cy="381000"/>
          </a:xfrm>
          <a:prstGeom prst="line">
            <a:avLst/>
          </a:prstGeom>
          <a:noFill/>
          <a:ln w="28575">
            <a:solidFill>
              <a:srgbClr val="FF5050"/>
            </a:solidFill>
            <a:round/>
            <a:headEnd/>
            <a:tailEnd type="none" w="sm" len="lg"/>
          </a:ln>
          <a:extLst>
            <a:ext uri="{909E8E84-426E-40DD-AFC4-6F175D3DCCD1}">
              <a14:hiddenFill xmlns:a14="http://schemas.microsoft.com/office/drawing/2010/main">
                <a:noFill/>
              </a14:hiddenFill>
            </a:ext>
          </a:extLst>
        </p:spPr>
        <p:txBody>
          <a:bodyPr/>
          <a:lstStyle/>
          <a:p>
            <a:endParaRPr lang="zh-CN" altLang="en-US"/>
          </a:p>
        </p:txBody>
      </p:sp>
      <p:sp>
        <p:nvSpPr>
          <p:cNvPr id="157805" name="Line 109"/>
          <p:cNvSpPr>
            <a:spLocks noChangeShapeType="1"/>
          </p:cNvSpPr>
          <p:nvPr/>
        </p:nvSpPr>
        <p:spPr bwMode="auto">
          <a:xfrm>
            <a:off x="5943600" y="3348038"/>
            <a:ext cx="304800" cy="0"/>
          </a:xfrm>
          <a:prstGeom prst="line">
            <a:avLst/>
          </a:prstGeom>
          <a:noFill/>
          <a:ln w="38100">
            <a:solidFill>
              <a:srgbClr val="FFFF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7806" name="Line 110"/>
          <p:cNvSpPr>
            <a:spLocks noChangeShapeType="1"/>
          </p:cNvSpPr>
          <p:nvPr/>
        </p:nvSpPr>
        <p:spPr bwMode="auto">
          <a:xfrm>
            <a:off x="1905000" y="3348038"/>
            <a:ext cx="304800" cy="0"/>
          </a:xfrm>
          <a:prstGeom prst="line">
            <a:avLst/>
          </a:prstGeom>
          <a:noFill/>
          <a:ln w="38100">
            <a:solidFill>
              <a:srgbClr val="FFFF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7807" name="Line 111"/>
          <p:cNvSpPr>
            <a:spLocks noChangeShapeType="1"/>
          </p:cNvSpPr>
          <p:nvPr/>
        </p:nvSpPr>
        <p:spPr bwMode="auto">
          <a:xfrm>
            <a:off x="5562600" y="3119438"/>
            <a:ext cx="0" cy="914400"/>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7808" name="Line 112"/>
          <p:cNvSpPr>
            <a:spLocks noChangeShapeType="1"/>
          </p:cNvSpPr>
          <p:nvPr/>
        </p:nvSpPr>
        <p:spPr bwMode="auto">
          <a:xfrm flipH="1">
            <a:off x="5562600" y="3119438"/>
            <a:ext cx="533400" cy="0"/>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7809" name="Line 113"/>
          <p:cNvSpPr>
            <a:spLocks noChangeShapeType="1"/>
          </p:cNvSpPr>
          <p:nvPr/>
        </p:nvSpPr>
        <p:spPr bwMode="auto">
          <a:xfrm flipH="1">
            <a:off x="1524000" y="3119438"/>
            <a:ext cx="533400" cy="0"/>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7810" name="Line 114"/>
          <p:cNvSpPr>
            <a:spLocks noChangeShapeType="1"/>
          </p:cNvSpPr>
          <p:nvPr/>
        </p:nvSpPr>
        <p:spPr bwMode="auto">
          <a:xfrm>
            <a:off x="1524000" y="3119438"/>
            <a:ext cx="0" cy="914400"/>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6708" name="TextBox 51"/>
          <p:cNvSpPr txBox="1">
            <a:spLocks noChangeArrowheads="1"/>
          </p:cNvSpPr>
          <p:nvPr/>
        </p:nvSpPr>
        <p:spPr bwMode="auto">
          <a:xfrm>
            <a:off x="2484438" y="188913"/>
            <a:ext cx="4067175"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zh-CN" altLang="en-US" sz="3200">
                <a:latin typeface="Times New Roman" panose="02020603050405020304" pitchFamily="18" charset="0"/>
              </a:rPr>
              <a:t>电介质对电场的影响</a:t>
            </a:r>
          </a:p>
        </p:txBody>
      </p:sp>
      <p:sp>
        <p:nvSpPr>
          <p:cNvPr id="156709" name="Line 6"/>
          <p:cNvSpPr>
            <a:spLocks noChangeShapeType="1"/>
          </p:cNvSpPr>
          <p:nvPr/>
        </p:nvSpPr>
        <p:spPr bwMode="auto">
          <a:xfrm>
            <a:off x="288925" y="885825"/>
            <a:ext cx="8458200" cy="0"/>
          </a:xfrm>
          <a:prstGeom prst="line">
            <a:avLst/>
          </a:prstGeom>
          <a:noFill/>
          <a:ln w="57150" cmpd="thickThin">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54" name="Object 91"/>
          <p:cNvGraphicFramePr>
            <a:graphicFrameLocks noChangeAspect="1"/>
          </p:cNvGraphicFramePr>
          <p:nvPr/>
        </p:nvGraphicFramePr>
        <p:xfrm>
          <a:off x="1905000" y="4862513"/>
          <a:ext cx="2755900" cy="1863725"/>
        </p:xfrm>
        <a:graphic>
          <a:graphicData uri="http://schemas.openxmlformats.org/presentationml/2006/ole">
            <mc:AlternateContent xmlns:mc="http://schemas.openxmlformats.org/markup-compatibility/2006">
              <mc:Choice xmlns:v="urn:schemas-microsoft-com:vml" Requires="v">
                <p:oleObj name="Image" r:id="rId4" imgW="3669489" imgH="2480867" progId="">
                  <p:embed/>
                </p:oleObj>
              </mc:Choice>
              <mc:Fallback>
                <p:oleObj name="Image" r:id="rId4" imgW="3669489" imgH="2480867" progId="">
                  <p:embed/>
                  <p:pic>
                    <p:nvPicPr>
                      <p:cNvPr id="0" name="Object 9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05000" y="4862513"/>
                        <a:ext cx="2755900" cy="1863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5" name="Text Box 92"/>
          <p:cNvSpPr txBox="1">
            <a:spLocks noChangeArrowheads="1"/>
          </p:cNvSpPr>
          <p:nvPr/>
        </p:nvSpPr>
        <p:spPr bwMode="auto">
          <a:xfrm>
            <a:off x="4813300" y="6081713"/>
            <a:ext cx="2927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zh-CN" altLang="en-US" sz="2400" b="0">
                <a:solidFill>
                  <a:schemeClr val="accent2"/>
                </a:solidFill>
              </a:rPr>
              <a:t>常用介质</a:t>
            </a:r>
            <a:r>
              <a:rPr lang="en-US" altLang="zh-CN" sz="2400" b="0">
                <a:solidFill>
                  <a:schemeClr val="accent2"/>
                </a:solidFill>
              </a:rPr>
              <a:t>——</a:t>
            </a:r>
            <a:r>
              <a:rPr lang="zh-CN" altLang="en-US" sz="2400" b="0">
                <a:solidFill>
                  <a:schemeClr val="accent2"/>
                </a:solidFill>
              </a:rPr>
              <a:t>云母片</a:t>
            </a:r>
          </a:p>
        </p:txBody>
      </p:sp>
      <p:graphicFrame>
        <p:nvGraphicFramePr>
          <p:cNvPr id="155708" name="Object 60"/>
          <p:cNvGraphicFramePr>
            <a:graphicFrameLocks noChangeAspect="1"/>
          </p:cNvGraphicFramePr>
          <p:nvPr/>
        </p:nvGraphicFramePr>
        <p:xfrm>
          <a:off x="5427663" y="4778375"/>
          <a:ext cx="1325562" cy="1149350"/>
        </p:xfrm>
        <a:graphic>
          <a:graphicData uri="http://schemas.openxmlformats.org/presentationml/2006/ole">
            <mc:AlternateContent xmlns:mc="http://schemas.openxmlformats.org/markup-compatibility/2006">
              <mc:Choice xmlns:v="urn:schemas-microsoft-com:vml" Requires="v">
                <p:oleObj name="Equation" r:id="rId6" imgW="438038" imgH="371475" progId="Equation.DSMT4">
                  <p:embed/>
                </p:oleObj>
              </mc:Choice>
              <mc:Fallback>
                <p:oleObj name="Equation" r:id="rId6" imgW="438038" imgH="371475" progId="Equation.DSMT4">
                  <p:embed/>
                  <p:pic>
                    <p:nvPicPr>
                      <p:cNvPr id="0" name="Object 6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27663" y="4778375"/>
                        <a:ext cx="1325562" cy="1149350"/>
                      </a:xfrm>
                      <a:prstGeom prst="rect">
                        <a:avLst/>
                      </a:prstGeom>
                      <a:solidFill>
                        <a:srgbClr val="00FFFF"/>
                      </a:solidFill>
                      <a:ln>
                        <a:noFill/>
                      </a:ln>
                      <a:extLs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57" name="TextBox 56"/>
          <p:cNvSpPr txBox="1">
            <a:spLocks noChangeArrowheads="1"/>
          </p:cNvSpPr>
          <p:nvPr/>
        </p:nvSpPr>
        <p:spPr bwMode="auto">
          <a:xfrm>
            <a:off x="6877050" y="4724400"/>
            <a:ext cx="20224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zh-CN" altLang="en-US" sz="2400">
                <a:solidFill>
                  <a:schemeClr val="accent2"/>
                </a:solidFill>
              </a:rPr>
              <a:t>相对介电常数</a:t>
            </a:r>
          </a:p>
        </p:txBody>
      </p:sp>
      <p:sp>
        <p:nvSpPr>
          <p:cNvPr id="156714" name="Rectangle 56"/>
          <p:cNvSpPr>
            <a:spLocks noChangeArrowheads="1"/>
          </p:cNvSpPr>
          <p:nvPr/>
        </p:nvSpPr>
        <p:spPr bwMode="auto">
          <a:xfrm>
            <a:off x="6884988" y="5283200"/>
            <a:ext cx="19192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r>
              <a:rPr kumimoji="1" lang="en-US" altLang="zh-CN" sz="2400">
                <a:solidFill>
                  <a:schemeClr val="accent2"/>
                </a:solidFill>
                <a:latin typeface="Times New Roman" panose="02020603050405020304" pitchFamily="18" charset="0"/>
              </a:rPr>
              <a:t>(</a:t>
            </a:r>
            <a:r>
              <a:rPr kumimoji="1" lang="zh-CN" altLang="en-US" sz="2400">
                <a:solidFill>
                  <a:schemeClr val="accent2"/>
                </a:solidFill>
                <a:latin typeface="Times New Roman" panose="02020603050405020304" pitchFamily="18" charset="0"/>
              </a:rPr>
              <a:t>相对电容率</a:t>
            </a:r>
            <a:r>
              <a:rPr kumimoji="1" lang="en-US" altLang="zh-CN" sz="2400">
                <a:solidFill>
                  <a:schemeClr val="accent2"/>
                </a:solidFill>
                <a:latin typeface="Times New Roman" panose="02020603050405020304" pitchFamily="18" charset="0"/>
              </a:rPr>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57754"/>
                                        </p:tgtEl>
                                        <p:attrNameLst>
                                          <p:attrName>style.visibility</p:attrName>
                                        </p:attrNameLst>
                                      </p:cBhvr>
                                      <p:to>
                                        <p:strVal val="visible"/>
                                      </p:to>
                                    </p:set>
                                    <p:animEffect transition="in" filter="blinds(horizontal)">
                                      <p:cBhvr>
                                        <p:cTn id="10" dur="500"/>
                                        <p:tgtEl>
                                          <p:spTgt spid="157754"/>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157755"/>
                                        </p:tgtEl>
                                        <p:attrNameLst>
                                          <p:attrName>style.visibility</p:attrName>
                                        </p:attrNameLst>
                                      </p:cBhvr>
                                      <p:to>
                                        <p:strVal val="visible"/>
                                      </p:to>
                                    </p:set>
                                    <p:animEffect transition="in" filter="blinds(horizontal)">
                                      <p:cBhvr>
                                        <p:cTn id="13" dur="500"/>
                                        <p:tgtEl>
                                          <p:spTgt spid="157755"/>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157756"/>
                                        </p:tgtEl>
                                        <p:attrNameLst>
                                          <p:attrName>style.visibility</p:attrName>
                                        </p:attrNameLst>
                                      </p:cBhvr>
                                      <p:to>
                                        <p:strVal val="visible"/>
                                      </p:to>
                                    </p:set>
                                    <p:animEffect transition="in" filter="blinds(horizontal)">
                                      <p:cBhvr>
                                        <p:cTn id="16" dur="500"/>
                                        <p:tgtEl>
                                          <p:spTgt spid="157756"/>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157757"/>
                                        </p:tgtEl>
                                        <p:attrNameLst>
                                          <p:attrName>style.visibility</p:attrName>
                                        </p:attrNameLst>
                                      </p:cBhvr>
                                      <p:to>
                                        <p:strVal val="visible"/>
                                      </p:to>
                                    </p:set>
                                    <p:animEffect transition="in" filter="blinds(horizontal)">
                                      <p:cBhvr>
                                        <p:cTn id="19" dur="500"/>
                                        <p:tgtEl>
                                          <p:spTgt spid="157757"/>
                                        </p:tgtEl>
                                      </p:cBhvr>
                                    </p:animEffect>
                                  </p:childTnLst>
                                </p:cTn>
                              </p:par>
                              <p:par>
                                <p:cTn id="20" presetID="3" presetClass="entr" presetSubtype="10" fill="hold" nodeType="withEffect">
                                  <p:stCondLst>
                                    <p:cond delay="0"/>
                                  </p:stCondLst>
                                  <p:childTnLst>
                                    <p:set>
                                      <p:cBhvr>
                                        <p:cTn id="21" dur="1" fill="hold">
                                          <p:stCondLst>
                                            <p:cond delay="0"/>
                                          </p:stCondLst>
                                        </p:cTn>
                                        <p:tgtEl>
                                          <p:spTgt spid="157703"/>
                                        </p:tgtEl>
                                        <p:attrNameLst>
                                          <p:attrName>style.visibility</p:attrName>
                                        </p:attrNameLst>
                                      </p:cBhvr>
                                      <p:to>
                                        <p:strVal val="visible"/>
                                      </p:to>
                                    </p:set>
                                    <p:animEffect transition="in" filter="blinds(horizontal)">
                                      <p:cBhvr>
                                        <p:cTn id="22" dur="500"/>
                                        <p:tgtEl>
                                          <p:spTgt spid="157703"/>
                                        </p:tgtEl>
                                      </p:cBhvr>
                                    </p:animEffect>
                                  </p:childTnLst>
                                </p:cTn>
                              </p:par>
                              <p:par>
                                <p:cTn id="23" presetID="3" presetClass="entr" presetSubtype="10" fill="hold" nodeType="withEffect">
                                  <p:stCondLst>
                                    <p:cond delay="0"/>
                                  </p:stCondLst>
                                  <p:childTnLst>
                                    <p:set>
                                      <p:cBhvr>
                                        <p:cTn id="24" dur="1" fill="hold">
                                          <p:stCondLst>
                                            <p:cond delay="0"/>
                                          </p:stCondLst>
                                        </p:cTn>
                                        <p:tgtEl>
                                          <p:spTgt spid="157704"/>
                                        </p:tgtEl>
                                        <p:attrNameLst>
                                          <p:attrName>style.visibility</p:attrName>
                                        </p:attrNameLst>
                                      </p:cBhvr>
                                      <p:to>
                                        <p:strVal val="visible"/>
                                      </p:to>
                                    </p:set>
                                    <p:animEffect transition="in" filter="blinds(horizontal)">
                                      <p:cBhvr>
                                        <p:cTn id="25" dur="500"/>
                                        <p:tgtEl>
                                          <p:spTgt spid="157704"/>
                                        </p:tgtEl>
                                      </p:cBhvr>
                                    </p:animEffect>
                                  </p:childTnLst>
                                </p:cTn>
                              </p:par>
                              <p:par>
                                <p:cTn id="26" presetID="3" presetClass="entr" presetSubtype="10" fill="hold" nodeType="withEffect">
                                  <p:stCondLst>
                                    <p:cond delay="0"/>
                                  </p:stCondLst>
                                  <p:childTnLst>
                                    <p:set>
                                      <p:cBhvr>
                                        <p:cTn id="27" dur="1" fill="hold">
                                          <p:stCondLst>
                                            <p:cond delay="0"/>
                                          </p:stCondLst>
                                        </p:cTn>
                                        <p:tgtEl>
                                          <p:spTgt spid="157708"/>
                                        </p:tgtEl>
                                        <p:attrNameLst>
                                          <p:attrName>style.visibility</p:attrName>
                                        </p:attrNameLst>
                                      </p:cBhvr>
                                      <p:to>
                                        <p:strVal val="visible"/>
                                      </p:to>
                                    </p:set>
                                    <p:animEffect transition="in" filter="blinds(horizontal)">
                                      <p:cBhvr>
                                        <p:cTn id="28" dur="500"/>
                                        <p:tgtEl>
                                          <p:spTgt spid="157708"/>
                                        </p:tgtEl>
                                      </p:cBhvr>
                                    </p:animEffect>
                                  </p:childTnLst>
                                </p:cTn>
                              </p:par>
                              <p:par>
                                <p:cTn id="29" presetID="3" presetClass="entr" presetSubtype="10" fill="hold" nodeType="withEffect">
                                  <p:stCondLst>
                                    <p:cond delay="0"/>
                                  </p:stCondLst>
                                  <p:childTnLst>
                                    <p:set>
                                      <p:cBhvr>
                                        <p:cTn id="30" dur="1" fill="hold">
                                          <p:stCondLst>
                                            <p:cond delay="0"/>
                                          </p:stCondLst>
                                        </p:cTn>
                                        <p:tgtEl>
                                          <p:spTgt spid="157709"/>
                                        </p:tgtEl>
                                        <p:attrNameLst>
                                          <p:attrName>style.visibility</p:attrName>
                                        </p:attrNameLst>
                                      </p:cBhvr>
                                      <p:to>
                                        <p:strVal val="visible"/>
                                      </p:to>
                                    </p:set>
                                    <p:animEffect transition="in" filter="blinds(horizontal)">
                                      <p:cBhvr>
                                        <p:cTn id="31" dur="500"/>
                                        <p:tgtEl>
                                          <p:spTgt spid="157709"/>
                                        </p:tgtEl>
                                      </p:cBhvr>
                                    </p:animEffect>
                                  </p:childTnLst>
                                </p:cTn>
                              </p:par>
                              <p:par>
                                <p:cTn id="32" presetID="3" presetClass="entr" presetSubtype="10" fill="hold" nodeType="withEffect">
                                  <p:stCondLst>
                                    <p:cond delay="0"/>
                                  </p:stCondLst>
                                  <p:childTnLst>
                                    <p:set>
                                      <p:cBhvr>
                                        <p:cTn id="33" dur="1" fill="hold">
                                          <p:stCondLst>
                                            <p:cond delay="0"/>
                                          </p:stCondLst>
                                        </p:cTn>
                                        <p:tgtEl>
                                          <p:spTgt spid="157714"/>
                                        </p:tgtEl>
                                        <p:attrNameLst>
                                          <p:attrName>style.visibility</p:attrName>
                                        </p:attrNameLst>
                                      </p:cBhvr>
                                      <p:to>
                                        <p:strVal val="visible"/>
                                      </p:to>
                                    </p:set>
                                    <p:animEffect transition="in" filter="blinds(horizontal)">
                                      <p:cBhvr>
                                        <p:cTn id="34" dur="500"/>
                                        <p:tgtEl>
                                          <p:spTgt spid="157714"/>
                                        </p:tgtEl>
                                      </p:cBhvr>
                                    </p:animEffect>
                                  </p:childTnLst>
                                </p:cTn>
                              </p:par>
                              <p:par>
                                <p:cTn id="35" presetID="3" presetClass="entr" presetSubtype="10" fill="hold" nodeType="withEffect">
                                  <p:stCondLst>
                                    <p:cond delay="0"/>
                                  </p:stCondLst>
                                  <p:childTnLst>
                                    <p:set>
                                      <p:cBhvr>
                                        <p:cTn id="36" dur="1" fill="hold">
                                          <p:stCondLst>
                                            <p:cond delay="0"/>
                                          </p:stCondLst>
                                        </p:cTn>
                                        <p:tgtEl>
                                          <p:spTgt spid="157705"/>
                                        </p:tgtEl>
                                        <p:attrNameLst>
                                          <p:attrName>style.visibility</p:attrName>
                                        </p:attrNameLst>
                                      </p:cBhvr>
                                      <p:to>
                                        <p:strVal val="visible"/>
                                      </p:to>
                                    </p:set>
                                    <p:animEffect transition="in" filter="blinds(horizontal)">
                                      <p:cBhvr>
                                        <p:cTn id="37" dur="500"/>
                                        <p:tgtEl>
                                          <p:spTgt spid="157705"/>
                                        </p:tgtEl>
                                      </p:cBhvr>
                                    </p:animEffect>
                                  </p:childTnLst>
                                </p:cTn>
                              </p:par>
                              <p:par>
                                <p:cTn id="38" presetID="3" presetClass="entr" presetSubtype="10" fill="hold" nodeType="withEffect">
                                  <p:stCondLst>
                                    <p:cond delay="0"/>
                                  </p:stCondLst>
                                  <p:childTnLst>
                                    <p:set>
                                      <p:cBhvr>
                                        <p:cTn id="39" dur="1" fill="hold">
                                          <p:stCondLst>
                                            <p:cond delay="0"/>
                                          </p:stCondLst>
                                        </p:cTn>
                                        <p:tgtEl>
                                          <p:spTgt spid="157773"/>
                                        </p:tgtEl>
                                        <p:attrNameLst>
                                          <p:attrName>style.visibility</p:attrName>
                                        </p:attrNameLst>
                                      </p:cBhvr>
                                      <p:to>
                                        <p:strVal val="visible"/>
                                      </p:to>
                                    </p:set>
                                    <p:animEffect transition="in" filter="blinds(horizontal)">
                                      <p:cBhvr>
                                        <p:cTn id="40" dur="500"/>
                                        <p:tgtEl>
                                          <p:spTgt spid="157773"/>
                                        </p:tgtEl>
                                      </p:cBhvr>
                                    </p:animEffect>
                                  </p:childTnLst>
                                </p:cTn>
                              </p:par>
                              <p:par>
                                <p:cTn id="41" presetID="3" presetClass="entr" presetSubtype="10" fill="hold" nodeType="withEffect">
                                  <p:stCondLst>
                                    <p:cond delay="0"/>
                                  </p:stCondLst>
                                  <p:childTnLst>
                                    <p:set>
                                      <p:cBhvr>
                                        <p:cTn id="42" dur="1" fill="hold">
                                          <p:stCondLst>
                                            <p:cond delay="0"/>
                                          </p:stCondLst>
                                        </p:cTn>
                                        <p:tgtEl>
                                          <p:spTgt spid="157806"/>
                                        </p:tgtEl>
                                        <p:attrNameLst>
                                          <p:attrName>style.visibility</p:attrName>
                                        </p:attrNameLst>
                                      </p:cBhvr>
                                      <p:to>
                                        <p:strVal val="visible"/>
                                      </p:to>
                                    </p:set>
                                    <p:animEffect transition="in" filter="blinds(horizontal)">
                                      <p:cBhvr>
                                        <p:cTn id="43" dur="500"/>
                                        <p:tgtEl>
                                          <p:spTgt spid="157806"/>
                                        </p:tgtEl>
                                      </p:cBhvr>
                                    </p:animEffect>
                                  </p:childTnLst>
                                </p:cTn>
                              </p:par>
                              <p:par>
                                <p:cTn id="44" presetID="3" presetClass="entr" presetSubtype="10" fill="hold" nodeType="withEffect">
                                  <p:stCondLst>
                                    <p:cond delay="0"/>
                                  </p:stCondLst>
                                  <p:childTnLst>
                                    <p:set>
                                      <p:cBhvr>
                                        <p:cTn id="45" dur="1" fill="hold">
                                          <p:stCondLst>
                                            <p:cond delay="0"/>
                                          </p:stCondLst>
                                        </p:cTn>
                                        <p:tgtEl>
                                          <p:spTgt spid="157809"/>
                                        </p:tgtEl>
                                        <p:attrNameLst>
                                          <p:attrName>style.visibility</p:attrName>
                                        </p:attrNameLst>
                                      </p:cBhvr>
                                      <p:to>
                                        <p:strVal val="visible"/>
                                      </p:to>
                                    </p:set>
                                    <p:animEffect transition="in" filter="blinds(horizontal)">
                                      <p:cBhvr>
                                        <p:cTn id="46" dur="500"/>
                                        <p:tgtEl>
                                          <p:spTgt spid="157809"/>
                                        </p:tgtEl>
                                      </p:cBhvr>
                                    </p:animEffect>
                                  </p:childTnLst>
                                </p:cTn>
                              </p:par>
                              <p:par>
                                <p:cTn id="47" presetID="3" presetClass="entr" presetSubtype="10" fill="hold" nodeType="withEffect">
                                  <p:stCondLst>
                                    <p:cond delay="0"/>
                                  </p:stCondLst>
                                  <p:childTnLst>
                                    <p:set>
                                      <p:cBhvr>
                                        <p:cTn id="48" dur="1" fill="hold">
                                          <p:stCondLst>
                                            <p:cond delay="0"/>
                                          </p:stCondLst>
                                        </p:cTn>
                                        <p:tgtEl>
                                          <p:spTgt spid="157810"/>
                                        </p:tgtEl>
                                        <p:attrNameLst>
                                          <p:attrName>style.visibility</p:attrName>
                                        </p:attrNameLst>
                                      </p:cBhvr>
                                      <p:to>
                                        <p:strVal val="visible"/>
                                      </p:to>
                                    </p:set>
                                    <p:animEffect transition="in" filter="blinds(horizontal)">
                                      <p:cBhvr>
                                        <p:cTn id="49" dur="500"/>
                                        <p:tgtEl>
                                          <p:spTgt spid="157810"/>
                                        </p:tgtEl>
                                      </p:cBhvr>
                                    </p:animEffect>
                                  </p:childTnLst>
                                </p:cTn>
                              </p:par>
                            </p:childTnLst>
                          </p:cTn>
                        </p:par>
                      </p:childTnLst>
                    </p:cTn>
                  </p:par>
                  <p:par>
                    <p:cTn id="50" fill="hold" nodeType="clickPar">
                      <p:stCondLst>
                        <p:cond delay="indefinite"/>
                      </p:stCondLst>
                      <p:childTnLst>
                        <p:par>
                          <p:cTn id="51" fill="hold" nodeType="withGroup">
                            <p:stCondLst>
                              <p:cond delay="0"/>
                            </p:stCondLst>
                            <p:childTnLst>
                              <p:par>
                                <p:cTn id="52" presetID="5" presetClass="entr" presetSubtype="10" fill="hold" grpId="0" nodeType="clickEffect">
                                  <p:stCondLst>
                                    <p:cond delay="0"/>
                                  </p:stCondLst>
                                  <p:childTnLst>
                                    <p:set>
                                      <p:cBhvr>
                                        <p:cTn id="53" dur="1" fill="hold">
                                          <p:stCondLst>
                                            <p:cond delay="0"/>
                                          </p:stCondLst>
                                        </p:cTn>
                                        <p:tgtEl>
                                          <p:spTgt spid="157771"/>
                                        </p:tgtEl>
                                        <p:attrNameLst>
                                          <p:attrName>style.visibility</p:attrName>
                                        </p:attrNameLst>
                                      </p:cBhvr>
                                      <p:to>
                                        <p:strVal val="visible"/>
                                      </p:to>
                                    </p:set>
                                    <p:animEffect transition="in" filter="checkerboard(across)">
                                      <p:cBhvr>
                                        <p:cTn id="54" dur="500"/>
                                        <p:tgtEl>
                                          <p:spTgt spid="157771"/>
                                        </p:tgtEl>
                                      </p:cBhvr>
                                    </p:animEffect>
                                  </p:childTnLst>
                                </p:cTn>
                              </p:par>
                              <p:par>
                                <p:cTn id="55" presetID="5" presetClass="entr" presetSubtype="10" fill="hold" grpId="0" nodeType="withEffect">
                                  <p:stCondLst>
                                    <p:cond delay="0"/>
                                  </p:stCondLst>
                                  <p:childTnLst>
                                    <p:set>
                                      <p:cBhvr>
                                        <p:cTn id="56" dur="1" fill="hold">
                                          <p:stCondLst>
                                            <p:cond delay="0"/>
                                          </p:stCondLst>
                                        </p:cTn>
                                        <p:tgtEl>
                                          <p:spTgt spid="157770"/>
                                        </p:tgtEl>
                                        <p:attrNameLst>
                                          <p:attrName>style.visibility</p:attrName>
                                        </p:attrNameLst>
                                      </p:cBhvr>
                                      <p:to>
                                        <p:strVal val="visible"/>
                                      </p:to>
                                    </p:set>
                                    <p:animEffect transition="in" filter="checkerboard(across)">
                                      <p:cBhvr>
                                        <p:cTn id="57" dur="500"/>
                                        <p:tgtEl>
                                          <p:spTgt spid="157770"/>
                                        </p:tgtEl>
                                      </p:cBhvr>
                                    </p:animEffect>
                                  </p:childTnLst>
                                </p:cTn>
                              </p:par>
                              <p:par>
                                <p:cTn id="58" presetID="5" presetClass="entr" presetSubtype="10" fill="hold" grpId="0" nodeType="withEffect">
                                  <p:stCondLst>
                                    <p:cond delay="0"/>
                                  </p:stCondLst>
                                  <p:childTnLst>
                                    <p:set>
                                      <p:cBhvr>
                                        <p:cTn id="59" dur="1" fill="hold">
                                          <p:stCondLst>
                                            <p:cond delay="0"/>
                                          </p:stCondLst>
                                        </p:cTn>
                                        <p:tgtEl>
                                          <p:spTgt spid="157767"/>
                                        </p:tgtEl>
                                        <p:attrNameLst>
                                          <p:attrName>style.visibility</p:attrName>
                                        </p:attrNameLst>
                                      </p:cBhvr>
                                      <p:to>
                                        <p:strVal val="visible"/>
                                      </p:to>
                                    </p:set>
                                    <p:animEffect transition="in" filter="checkerboard(across)">
                                      <p:cBhvr>
                                        <p:cTn id="60" dur="500"/>
                                        <p:tgtEl>
                                          <p:spTgt spid="157767"/>
                                        </p:tgtEl>
                                      </p:cBhvr>
                                    </p:animEffect>
                                  </p:childTnLst>
                                </p:cTn>
                              </p:par>
                              <p:par>
                                <p:cTn id="61" presetID="5" presetClass="entr" presetSubtype="10" fill="hold" grpId="0" nodeType="withEffect">
                                  <p:stCondLst>
                                    <p:cond delay="0"/>
                                  </p:stCondLst>
                                  <p:childTnLst>
                                    <p:set>
                                      <p:cBhvr>
                                        <p:cTn id="62" dur="1" fill="hold">
                                          <p:stCondLst>
                                            <p:cond delay="0"/>
                                          </p:stCondLst>
                                        </p:cTn>
                                        <p:tgtEl>
                                          <p:spTgt spid="157768"/>
                                        </p:tgtEl>
                                        <p:attrNameLst>
                                          <p:attrName>style.visibility</p:attrName>
                                        </p:attrNameLst>
                                      </p:cBhvr>
                                      <p:to>
                                        <p:strVal val="visible"/>
                                      </p:to>
                                    </p:set>
                                    <p:animEffect transition="in" filter="checkerboard(across)">
                                      <p:cBhvr>
                                        <p:cTn id="63" dur="500"/>
                                        <p:tgtEl>
                                          <p:spTgt spid="157768"/>
                                        </p:tgtEl>
                                      </p:cBhvr>
                                    </p:animEffect>
                                  </p:childTnLst>
                                </p:cTn>
                              </p:par>
                              <p:par>
                                <p:cTn id="64" presetID="5" presetClass="entr" presetSubtype="10" fill="hold" grpId="0" nodeType="withEffect">
                                  <p:stCondLst>
                                    <p:cond delay="0"/>
                                  </p:stCondLst>
                                  <p:childTnLst>
                                    <p:set>
                                      <p:cBhvr>
                                        <p:cTn id="65" dur="1" fill="hold">
                                          <p:stCondLst>
                                            <p:cond delay="0"/>
                                          </p:stCondLst>
                                        </p:cTn>
                                        <p:tgtEl>
                                          <p:spTgt spid="157769"/>
                                        </p:tgtEl>
                                        <p:attrNameLst>
                                          <p:attrName>style.visibility</p:attrName>
                                        </p:attrNameLst>
                                      </p:cBhvr>
                                      <p:to>
                                        <p:strVal val="visible"/>
                                      </p:to>
                                    </p:set>
                                    <p:animEffect transition="in" filter="checkerboard(across)">
                                      <p:cBhvr>
                                        <p:cTn id="66" dur="500"/>
                                        <p:tgtEl>
                                          <p:spTgt spid="157769"/>
                                        </p:tgtEl>
                                      </p:cBhvr>
                                    </p:animEffect>
                                  </p:childTnLst>
                                </p:cTn>
                              </p:par>
                              <p:par>
                                <p:cTn id="67" presetID="5" presetClass="entr" presetSubtype="10" fill="hold" grpId="0" nodeType="withEffect">
                                  <p:stCondLst>
                                    <p:cond delay="0"/>
                                  </p:stCondLst>
                                  <p:childTnLst>
                                    <p:set>
                                      <p:cBhvr>
                                        <p:cTn id="68" dur="1" fill="hold">
                                          <p:stCondLst>
                                            <p:cond delay="0"/>
                                          </p:stCondLst>
                                        </p:cTn>
                                        <p:tgtEl>
                                          <p:spTgt spid="157774"/>
                                        </p:tgtEl>
                                        <p:attrNameLst>
                                          <p:attrName>style.visibility</p:attrName>
                                        </p:attrNameLst>
                                      </p:cBhvr>
                                      <p:to>
                                        <p:strVal val="visible"/>
                                      </p:to>
                                    </p:set>
                                    <p:animEffect transition="in" filter="checkerboard(across)">
                                      <p:cBhvr>
                                        <p:cTn id="69" dur="500"/>
                                        <p:tgtEl>
                                          <p:spTgt spid="157774"/>
                                        </p:tgtEl>
                                      </p:cBhvr>
                                    </p:animEffect>
                                  </p:childTnLst>
                                </p:cTn>
                              </p:par>
                              <p:par>
                                <p:cTn id="70" presetID="5" presetClass="entr" presetSubtype="10" fill="hold" nodeType="withEffect">
                                  <p:stCondLst>
                                    <p:cond delay="0"/>
                                  </p:stCondLst>
                                  <p:childTnLst>
                                    <p:set>
                                      <p:cBhvr>
                                        <p:cTn id="71" dur="1" fill="hold">
                                          <p:stCondLst>
                                            <p:cond delay="0"/>
                                          </p:stCondLst>
                                        </p:cTn>
                                        <p:tgtEl>
                                          <p:spTgt spid="157778"/>
                                        </p:tgtEl>
                                        <p:attrNameLst>
                                          <p:attrName>style.visibility</p:attrName>
                                        </p:attrNameLst>
                                      </p:cBhvr>
                                      <p:to>
                                        <p:strVal val="visible"/>
                                      </p:to>
                                    </p:set>
                                    <p:animEffect transition="in" filter="checkerboard(across)">
                                      <p:cBhvr>
                                        <p:cTn id="72" dur="500"/>
                                        <p:tgtEl>
                                          <p:spTgt spid="157778"/>
                                        </p:tgtEl>
                                      </p:cBhvr>
                                    </p:animEffect>
                                  </p:childTnLst>
                                </p:cTn>
                              </p:par>
                              <p:par>
                                <p:cTn id="73" presetID="5" presetClass="entr" presetSubtype="10" fill="hold" nodeType="withEffect">
                                  <p:stCondLst>
                                    <p:cond delay="0"/>
                                  </p:stCondLst>
                                  <p:childTnLst>
                                    <p:set>
                                      <p:cBhvr>
                                        <p:cTn id="74" dur="1" fill="hold">
                                          <p:stCondLst>
                                            <p:cond delay="0"/>
                                          </p:stCondLst>
                                        </p:cTn>
                                        <p:tgtEl>
                                          <p:spTgt spid="157779"/>
                                        </p:tgtEl>
                                        <p:attrNameLst>
                                          <p:attrName>style.visibility</p:attrName>
                                        </p:attrNameLst>
                                      </p:cBhvr>
                                      <p:to>
                                        <p:strVal val="visible"/>
                                      </p:to>
                                    </p:set>
                                    <p:animEffect transition="in" filter="checkerboard(across)">
                                      <p:cBhvr>
                                        <p:cTn id="75" dur="500"/>
                                        <p:tgtEl>
                                          <p:spTgt spid="157779"/>
                                        </p:tgtEl>
                                      </p:cBhvr>
                                    </p:animEffect>
                                  </p:childTnLst>
                                </p:cTn>
                              </p:par>
                              <p:par>
                                <p:cTn id="76" presetID="5" presetClass="entr" presetSubtype="10" fill="hold" nodeType="withEffect">
                                  <p:stCondLst>
                                    <p:cond delay="0"/>
                                  </p:stCondLst>
                                  <p:childTnLst>
                                    <p:set>
                                      <p:cBhvr>
                                        <p:cTn id="77" dur="1" fill="hold">
                                          <p:stCondLst>
                                            <p:cond delay="0"/>
                                          </p:stCondLst>
                                        </p:cTn>
                                        <p:tgtEl>
                                          <p:spTgt spid="157780"/>
                                        </p:tgtEl>
                                        <p:attrNameLst>
                                          <p:attrName>style.visibility</p:attrName>
                                        </p:attrNameLst>
                                      </p:cBhvr>
                                      <p:to>
                                        <p:strVal val="visible"/>
                                      </p:to>
                                    </p:set>
                                    <p:animEffect transition="in" filter="checkerboard(across)">
                                      <p:cBhvr>
                                        <p:cTn id="78" dur="500"/>
                                        <p:tgtEl>
                                          <p:spTgt spid="157780"/>
                                        </p:tgtEl>
                                      </p:cBhvr>
                                    </p:animEffect>
                                  </p:childTnLst>
                                </p:cTn>
                              </p:par>
                              <p:par>
                                <p:cTn id="79" presetID="5" presetClass="entr" presetSubtype="10" fill="hold" nodeType="withEffect">
                                  <p:stCondLst>
                                    <p:cond delay="0"/>
                                  </p:stCondLst>
                                  <p:childTnLst>
                                    <p:set>
                                      <p:cBhvr>
                                        <p:cTn id="80" dur="1" fill="hold">
                                          <p:stCondLst>
                                            <p:cond delay="0"/>
                                          </p:stCondLst>
                                        </p:cTn>
                                        <p:tgtEl>
                                          <p:spTgt spid="157781"/>
                                        </p:tgtEl>
                                        <p:attrNameLst>
                                          <p:attrName>style.visibility</p:attrName>
                                        </p:attrNameLst>
                                      </p:cBhvr>
                                      <p:to>
                                        <p:strVal val="visible"/>
                                      </p:to>
                                    </p:set>
                                    <p:animEffect transition="in" filter="checkerboard(across)">
                                      <p:cBhvr>
                                        <p:cTn id="81" dur="500"/>
                                        <p:tgtEl>
                                          <p:spTgt spid="157781"/>
                                        </p:tgtEl>
                                      </p:cBhvr>
                                    </p:animEffect>
                                  </p:childTnLst>
                                </p:cTn>
                              </p:par>
                              <p:par>
                                <p:cTn id="82" presetID="5" presetClass="entr" presetSubtype="10" fill="hold" nodeType="withEffect">
                                  <p:stCondLst>
                                    <p:cond delay="0"/>
                                  </p:stCondLst>
                                  <p:childTnLst>
                                    <p:set>
                                      <p:cBhvr>
                                        <p:cTn id="83" dur="1" fill="hold">
                                          <p:stCondLst>
                                            <p:cond delay="0"/>
                                          </p:stCondLst>
                                        </p:cTn>
                                        <p:tgtEl>
                                          <p:spTgt spid="157782"/>
                                        </p:tgtEl>
                                        <p:attrNameLst>
                                          <p:attrName>style.visibility</p:attrName>
                                        </p:attrNameLst>
                                      </p:cBhvr>
                                      <p:to>
                                        <p:strVal val="visible"/>
                                      </p:to>
                                    </p:set>
                                    <p:animEffect transition="in" filter="checkerboard(across)">
                                      <p:cBhvr>
                                        <p:cTn id="84" dur="500"/>
                                        <p:tgtEl>
                                          <p:spTgt spid="157782"/>
                                        </p:tgtEl>
                                      </p:cBhvr>
                                    </p:animEffect>
                                  </p:childTnLst>
                                </p:cTn>
                              </p:par>
                              <p:par>
                                <p:cTn id="85" presetID="5" presetClass="entr" presetSubtype="10" fill="hold" nodeType="withEffect">
                                  <p:stCondLst>
                                    <p:cond delay="0"/>
                                  </p:stCondLst>
                                  <p:childTnLst>
                                    <p:set>
                                      <p:cBhvr>
                                        <p:cTn id="86" dur="1" fill="hold">
                                          <p:stCondLst>
                                            <p:cond delay="0"/>
                                          </p:stCondLst>
                                        </p:cTn>
                                        <p:tgtEl>
                                          <p:spTgt spid="157784"/>
                                        </p:tgtEl>
                                        <p:attrNameLst>
                                          <p:attrName>style.visibility</p:attrName>
                                        </p:attrNameLst>
                                      </p:cBhvr>
                                      <p:to>
                                        <p:strVal val="visible"/>
                                      </p:to>
                                    </p:set>
                                    <p:animEffect transition="in" filter="checkerboard(across)">
                                      <p:cBhvr>
                                        <p:cTn id="87" dur="500"/>
                                        <p:tgtEl>
                                          <p:spTgt spid="157784"/>
                                        </p:tgtEl>
                                      </p:cBhvr>
                                    </p:animEffect>
                                  </p:childTnLst>
                                </p:cTn>
                              </p:par>
                              <p:par>
                                <p:cTn id="88" presetID="5" presetClass="entr" presetSubtype="10" fill="hold" nodeType="withEffect">
                                  <p:stCondLst>
                                    <p:cond delay="0"/>
                                  </p:stCondLst>
                                  <p:childTnLst>
                                    <p:set>
                                      <p:cBhvr>
                                        <p:cTn id="89" dur="1" fill="hold">
                                          <p:stCondLst>
                                            <p:cond delay="0"/>
                                          </p:stCondLst>
                                        </p:cTn>
                                        <p:tgtEl>
                                          <p:spTgt spid="157786"/>
                                        </p:tgtEl>
                                        <p:attrNameLst>
                                          <p:attrName>style.visibility</p:attrName>
                                        </p:attrNameLst>
                                      </p:cBhvr>
                                      <p:to>
                                        <p:strVal val="visible"/>
                                      </p:to>
                                    </p:set>
                                    <p:animEffect transition="in" filter="checkerboard(across)">
                                      <p:cBhvr>
                                        <p:cTn id="90" dur="500"/>
                                        <p:tgtEl>
                                          <p:spTgt spid="157786"/>
                                        </p:tgtEl>
                                      </p:cBhvr>
                                    </p:animEffect>
                                  </p:childTnLst>
                                </p:cTn>
                              </p:par>
                              <p:par>
                                <p:cTn id="91" presetID="5" presetClass="entr" presetSubtype="10" fill="hold" nodeType="withEffect">
                                  <p:stCondLst>
                                    <p:cond delay="0"/>
                                  </p:stCondLst>
                                  <p:childTnLst>
                                    <p:set>
                                      <p:cBhvr>
                                        <p:cTn id="92" dur="1" fill="hold">
                                          <p:stCondLst>
                                            <p:cond delay="0"/>
                                          </p:stCondLst>
                                        </p:cTn>
                                        <p:tgtEl>
                                          <p:spTgt spid="3"/>
                                        </p:tgtEl>
                                        <p:attrNameLst>
                                          <p:attrName>style.visibility</p:attrName>
                                        </p:attrNameLst>
                                      </p:cBhvr>
                                      <p:to>
                                        <p:strVal val="visible"/>
                                      </p:to>
                                    </p:set>
                                    <p:animEffect transition="in" filter="checkerboard(across)">
                                      <p:cBhvr>
                                        <p:cTn id="93" dur="500"/>
                                        <p:tgtEl>
                                          <p:spTgt spid="3"/>
                                        </p:tgtEl>
                                      </p:cBhvr>
                                    </p:animEffect>
                                  </p:childTnLst>
                                </p:cTn>
                              </p:par>
                              <p:par>
                                <p:cTn id="94" presetID="5" presetClass="entr" presetSubtype="10" fill="hold" nodeType="withEffect">
                                  <p:stCondLst>
                                    <p:cond delay="0"/>
                                  </p:stCondLst>
                                  <p:childTnLst>
                                    <p:set>
                                      <p:cBhvr>
                                        <p:cTn id="95" dur="1" fill="hold">
                                          <p:stCondLst>
                                            <p:cond delay="0"/>
                                          </p:stCondLst>
                                        </p:cTn>
                                        <p:tgtEl>
                                          <p:spTgt spid="157804"/>
                                        </p:tgtEl>
                                        <p:attrNameLst>
                                          <p:attrName>style.visibility</p:attrName>
                                        </p:attrNameLst>
                                      </p:cBhvr>
                                      <p:to>
                                        <p:strVal val="visible"/>
                                      </p:to>
                                    </p:set>
                                    <p:animEffect transition="in" filter="checkerboard(across)">
                                      <p:cBhvr>
                                        <p:cTn id="96" dur="500"/>
                                        <p:tgtEl>
                                          <p:spTgt spid="157804"/>
                                        </p:tgtEl>
                                      </p:cBhvr>
                                    </p:animEffect>
                                  </p:childTnLst>
                                </p:cTn>
                              </p:par>
                              <p:par>
                                <p:cTn id="97" presetID="5" presetClass="entr" presetSubtype="10" fill="hold" nodeType="withEffect">
                                  <p:stCondLst>
                                    <p:cond delay="0"/>
                                  </p:stCondLst>
                                  <p:childTnLst>
                                    <p:set>
                                      <p:cBhvr>
                                        <p:cTn id="98" dur="1" fill="hold">
                                          <p:stCondLst>
                                            <p:cond delay="0"/>
                                          </p:stCondLst>
                                        </p:cTn>
                                        <p:tgtEl>
                                          <p:spTgt spid="157805"/>
                                        </p:tgtEl>
                                        <p:attrNameLst>
                                          <p:attrName>style.visibility</p:attrName>
                                        </p:attrNameLst>
                                      </p:cBhvr>
                                      <p:to>
                                        <p:strVal val="visible"/>
                                      </p:to>
                                    </p:set>
                                    <p:animEffect transition="in" filter="checkerboard(across)">
                                      <p:cBhvr>
                                        <p:cTn id="99" dur="500"/>
                                        <p:tgtEl>
                                          <p:spTgt spid="157805"/>
                                        </p:tgtEl>
                                      </p:cBhvr>
                                    </p:animEffect>
                                  </p:childTnLst>
                                </p:cTn>
                              </p:par>
                              <p:par>
                                <p:cTn id="100" presetID="5" presetClass="entr" presetSubtype="10" fill="hold" nodeType="withEffect">
                                  <p:stCondLst>
                                    <p:cond delay="0"/>
                                  </p:stCondLst>
                                  <p:childTnLst>
                                    <p:set>
                                      <p:cBhvr>
                                        <p:cTn id="101" dur="1" fill="hold">
                                          <p:stCondLst>
                                            <p:cond delay="0"/>
                                          </p:stCondLst>
                                        </p:cTn>
                                        <p:tgtEl>
                                          <p:spTgt spid="157807"/>
                                        </p:tgtEl>
                                        <p:attrNameLst>
                                          <p:attrName>style.visibility</p:attrName>
                                        </p:attrNameLst>
                                      </p:cBhvr>
                                      <p:to>
                                        <p:strVal val="visible"/>
                                      </p:to>
                                    </p:set>
                                    <p:animEffect transition="in" filter="checkerboard(across)">
                                      <p:cBhvr>
                                        <p:cTn id="102" dur="500"/>
                                        <p:tgtEl>
                                          <p:spTgt spid="157807"/>
                                        </p:tgtEl>
                                      </p:cBhvr>
                                    </p:animEffect>
                                  </p:childTnLst>
                                </p:cTn>
                              </p:par>
                              <p:par>
                                <p:cTn id="103" presetID="5" presetClass="entr" presetSubtype="10" fill="hold" nodeType="withEffect">
                                  <p:stCondLst>
                                    <p:cond delay="0"/>
                                  </p:stCondLst>
                                  <p:childTnLst>
                                    <p:set>
                                      <p:cBhvr>
                                        <p:cTn id="104" dur="1" fill="hold">
                                          <p:stCondLst>
                                            <p:cond delay="0"/>
                                          </p:stCondLst>
                                        </p:cTn>
                                        <p:tgtEl>
                                          <p:spTgt spid="157808"/>
                                        </p:tgtEl>
                                        <p:attrNameLst>
                                          <p:attrName>style.visibility</p:attrName>
                                        </p:attrNameLst>
                                      </p:cBhvr>
                                      <p:to>
                                        <p:strVal val="visible"/>
                                      </p:to>
                                    </p:set>
                                    <p:animEffect transition="in" filter="checkerboard(across)">
                                      <p:cBhvr>
                                        <p:cTn id="105" dur="500"/>
                                        <p:tgtEl>
                                          <p:spTgt spid="157808"/>
                                        </p:tgtEl>
                                      </p:cBhvr>
                                    </p:animEffect>
                                  </p:childTnLst>
                                </p:cTn>
                              </p:par>
                            </p:childTnLst>
                          </p:cTn>
                        </p:par>
                      </p:childTnLst>
                    </p:cTn>
                  </p:par>
                  <p:par>
                    <p:cTn id="106" fill="hold" nodeType="clickPar">
                      <p:stCondLst>
                        <p:cond delay="indefinite"/>
                      </p:stCondLst>
                      <p:childTnLst>
                        <p:par>
                          <p:cTn id="107" fill="hold" nodeType="withGroup">
                            <p:stCondLst>
                              <p:cond delay="0"/>
                            </p:stCondLst>
                            <p:childTnLst>
                              <p:par>
                                <p:cTn id="108" presetID="12" presetClass="entr" presetSubtype="2" fill="hold" grpId="0" nodeType="clickEffect">
                                  <p:stCondLst>
                                    <p:cond delay="0"/>
                                  </p:stCondLst>
                                  <p:childTnLst>
                                    <p:set>
                                      <p:cBhvr>
                                        <p:cTn id="109" dur="1" fill="hold">
                                          <p:stCondLst>
                                            <p:cond delay="0"/>
                                          </p:stCondLst>
                                        </p:cTn>
                                        <p:tgtEl>
                                          <p:spTgt spid="157720"/>
                                        </p:tgtEl>
                                        <p:attrNameLst>
                                          <p:attrName>style.visibility</p:attrName>
                                        </p:attrNameLst>
                                      </p:cBhvr>
                                      <p:to>
                                        <p:strVal val="visible"/>
                                      </p:to>
                                    </p:set>
                                    <p:animEffect transition="in" filter="slide(fromRight)">
                                      <p:cBhvr>
                                        <p:cTn id="110" dur="5000"/>
                                        <p:tgtEl>
                                          <p:spTgt spid="157720"/>
                                        </p:tgtEl>
                                      </p:cBhvr>
                                    </p:animEffect>
                                  </p:childTnLst>
                                </p:cTn>
                              </p:par>
                            </p:childTnLst>
                          </p:cTn>
                        </p:par>
                      </p:childTnLst>
                    </p:cTn>
                  </p:par>
                  <p:par>
                    <p:cTn id="111" fill="hold" nodeType="clickPar">
                      <p:stCondLst>
                        <p:cond delay="indefinite"/>
                      </p:stCondLst>
                      <p:childTnLst>
                        <p:par>
                          <p:cTn id="112" fill="hold" nodeType="withGroup">
                            <p:stCondLst>
                              <p:cond delay="0"/>
                            </p:stCondLst>
                            <p:childTnLst>
                              <p:par>
                                <p:cTn id="113" presetID="12" presetClass="entr" presetSubtype="2" fill="hold" nodeType="clickEffect">
                                  <p:stCondLst>
                                    <p:cond delay="0"/>
                                  </p:stCondLst>
                                  <p:childTnLst>
                                    <p:set>
                                      <p:cBhvr>
                                        <p:cTn id="114" dur="1" fill="hold">
                                          <p:stCondLst>
                                            <p:cond delay="0"/>
                                          </p:stCondLst>
                                        </p:cTn>
                                        <p:tgtEl>
                                          <p:spTgt spid="155708"/>
                                        </p:tgtEl>
                                        <p:attrNameLst>
                                          <p:attrName>style.visibility</p:attrName>
                                        </p:attrNameLst>
                                      </p:cBhvr>
                                      <p:to>
                                        <p:strVal val="visible"/>
                                      </p:to>
                                    </p:set>
                                    <p:animEffect transition="in" filter="slide(fromRight)">
                                      <p:cBhvr>
                                        <p:cTn id="115" dur="1000"/>
                                        <p:tgtEl>
                                          <p:spTgt spid="155708"/>
                                        </p:tgtEl>
                                      </p:cBhvr>
                                    </p:animEffect>
                                  </p:childTnLst>
                                </p:cTn>
                              </p:par>
                            </p:childTnLst>
                          </p:cTn>
                        </p:par>
                      </p:childTnLst>
                    </p:cTn>
                  </p:par>
                  <p:par>
                    <p:cTn id="116" fill="hold" nodeType="clickPar">
                      <p:stCondLst>
                        <p:cond delay="indefinite"/>
                      </p:stCondLst>
                      <p:childTnLst>
                        <p:par>
                          <p:cTn id="117" fill="hold" nodeType="withGroup">
                            <p:stCondLst>
                              <p:cond delay="0"/>
                            </p:stCondLst>
                            <p:childTnLst>
                              <p:par>
                                <p:cTn id="118" presetID="10" presetClass="entr" presetSubtype="0" fill="hold" grpId="0" nodeType="clickEffect">
                                  <p:stCondLst>
                                    <p:cond delay="0"/>
                                  </p:stCondLst>
                                  <p:childTnLst>
                                    <p:set>
                                      <p:cBhvr>
                                        <p:cTn id="119" dur="1" fill="hold">
                                          <p:stCondLst>
                                            <p:cond delay="0"/>
                                          </p:stCondLst>
                                        </p:cTn>
                                        <p:tgtEl>
                                          <p:spTgt spid="57">
                                            <p:txEl>
                                              <p:pRg st="0" end="0"/>
                                            </p:txEl>
                                          </p:spTgt>
                                        </p:tgtEl>
                                        <p:attrNameLst>
                                          <p:attrName>style.visibility</p:attrName>
                                        </p:attrNameLst>
                                      </p:cBhvr>
                                      <p:to>
                                        <p:strVal val="visible"/>
                                      </p:to>
                                    </p:set>
                                    <p:animEffect transition="in" filter="fade">
                                      <p:cBhvr>
                                        <p:cTn id="120" dur="2000"/>
                                        <p:tgtEl>
                                          <p:spTgt spid="57">
                                            <p:txEl>
                                              <p:pRg st="0" end="0"/>
                                            </p:txEl>
                                          </p:spTgt>
                                        </p:tgtEl>
                                      </p:cBhvr>
                                    </p:animEffect>
                                  </p:childTnLst>
                                </p:cTn>
                              </p:par>
                            </p:childTnLst>
                          </p:cTn>
                        </p:par>
                      </p:childTnLst>
                    </p:cTn>
                  </p:par>
                  <p:par>
                    <p:cTn id="121" fill="hold" nodeType="clickPar">
                      <p:stCondLst>
                        <p:cond delay="indefinite"/>
                      </p:stCondLst>
                      <p:childTnLst>
                        <p:par>
                          <p:cTn id="122" fill="hold" nodeType="withGroup">
                            <p:stCondLst>
                              <p:cond delay="0"/>
                            </p:stCondLst>
                            <p:childTnLst>
                              <p:par>
                                <p:cTn id="123" presetID="5" presetClass="entr" presetSubtype="10" fill="hold" nodeType="clickEffect">
                                  <p:stCondLst>
                                    <p:cond delay="0"/>
                                  </p:stCondLst>
                                  <p:childTnLst>
                                    <p:set>
                                      <p:cBhvr>
                                        <p:cTn id="124" dur="1" fill="hold">
                                          <p:stCondLst>
                                            <p:cond delay="0"/>
                                          </p:stCondLst>
                                        </p:cTn>
                                        <p:tgtEl>
                                          <p:spTgt spid="54"/>
                                        </p:tgtEl>
                                        <p:attrNameLst>
                                          <p:attrName>style.visibility</p:attrName>
                                        </p:attrNameLst>
                                      </p:cBhvr>
                                      <p:to>
                                        <p:strVal val="visible"/>
                                      </p:to>
                                    </p:set>
                                    <p:animEffect transition="in" filter="checkerboard(across)">
                                      <p:cBhvr>
                                        <p:cTn id="125" dur="500"/>
                                        <p:tgtEl>
                                          <p:spTgt spid="54"/>
                                        </p:tgtEl>
                                      </p:cBhvr>
                                    </p:animEffect>
                                  </p:childTnLst>
                                </p:cTn>
                              </p:par>
                            </p:childTnLst>
                          </p:cTn>
                        </p:par>
                      </p:childTnLst>
                    </p:cTn>
                  </p:par>
                  <p:par>
                    <p:cTn id="126" fill="hold" nodeType="clickPar">
                      <p:stCondLst>
                        <p:cond delay="indefinite"/>
                      </p:stCondLst>
                      <p:childTnLst>
                        <p:par>
                          <p:cTn id="127" fill="hold" nodeType="withGroup">
                            <p:stCondLst>
                              <p:cond delay="0"/>
                            </p:stCondLst>
                            <p:childTnLst>
                              <p:par>
                                <p:cTn id="128" presetID="12" presetClass="entr" presetSubtype="2" fill="hold" grpId="0" nodeType="clickEffect">
                                  <p:stCondLst>
                                    <p:cond delay="0"/>
                                  </p:stCondLst>
                                  <p:childTnLst>
                                    <p:set>
                                      <p:cBhvr>
                                        <p:cTn id="129" dur="1" fill="hold">
                                          <p:stCondLst>
                                            <p:cond delay="0"/>
                                          </p:stCondLst>
                                        </p:cTn>
                                        <p:tgtEl>
                                          <p:spTgt spid="55"/>
                                        </p:tgtEl>
                                        <p:attrNameLst>
                                          <p:attrName>style.visibility</p:attrName>
                                        </p:attrNameLst>
                                      </p:cBhvr>
                                      <p:to>
                                        <p:strVal val="visible"/>
                                      </p:to>
                                    </p:set>
                                    <p:animEffect transition="in" filter="slide(fromRight)">
                                      <p:cBhvr>
                                        <p:cTn id="130" dur="20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7771" grpId="0" animBg="1"/>
      <p:bldP spid="157720" grpId="0"/>
      <p:bldP spid="157754" grpId="0" animBg="1"/>
      <p:bldP spid="157755" grpId="0" animBg="1"/>
      <p:bldP spid="157756" grpId="0"/>
      <p:bldP spid="157757" grpId="0"/>
      <p:bldP spid="157770" grpId="0" animBg="1"/>
      <p:bldP spid="157767" grpId="0" animBg="1"/>
      <p:bldP spid="157768" grpId="0"/>
      <p:bldP spid="157769" grpId="0"/>
      <p:bldP spid="157774" grpId="0" animBg="1"/>
      <p:bldP spid="55" grpId="0"/>
      <p:bldP spid="57" grpId="0" build="allAtOnce"/>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53"/>
          <p:cNvSpPr txBox="1">
            <a:spLocks noChangeArrowheads="1"/>
          </p:cNvSpPr>
          <p:nvPr/>
        </p:nvSpPr>
        <p:spPr bwMode="auto">
          <a:xfrm>
            <a:off x="0" y="1371600"/>
            <a:ext cx="4214813"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zh-CN" altLang="en-US" sz="3600">
                <a:solidFill>
                  <a:srgbClr val="FFFF66"/>
                </a:solidFill>
                <a:latin typeface="黑体" panose="02010609060101010101" pitchFamily="49" charset="-122"/>
                <a:ea typeface="黑体" panose="02010609060101010101" pitchFamily="49" charset="-122"/>
              </a:rPr>
              <a:t>一、电介质的分类</a:t>
            </a:r>
          </a:p>
        </p:txBody>
      </p:sp>
      <p:sp>
        <p:nvSpPr>
          <p:cNvPr id="55" name="Text Box 3"/>
          <p:cNvSpPr txBox="1">
            <a:spLocks noChangeArrowheads="1"/>
          </p:cNvSpPr>
          <p:nvPr/>
        </p:nvSpPr>
        <p:spPr bwMode="auto">
          <a:xfrm>
            <a:off x="358775" y="377825"/>
            <a:ext cx="6553200" cy="519113"/>
          </a:xfrm>
          <a:prstGeom prst="rect">
            <a:avLst/>
          </a:prstGeom>
          <a:solidFill>
            <a:srgbClr val="FFFF66"/>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kumimoji="1" lang="zh-CN" altLang="en-US">
                <a:solidFill>
                  <a:schemeClr val="bg2"/>
                </a:solidFill>
                <a:latin typeface="宋体" panose="02010600030101010101" pitchFamily="2" charset="-122"/>
              </a:rPr>
              <a:t>电介质：绝缘体，无自由电荷。</a:t>
            </a:r>
          </a:p>
        </p:txBody>
      </p:sp>
      <p:sp>
        <p:nvSpPr>
          <p:cNvPr id="53" name="Text Box 2"/>
          <p:cNvSpPr txBox="1">
            <a:spLocks noChangeArrowheads="1"/>
          </p:cNvSpPr>
          <p:nvPr/>
        </p:nvSpPr>
        <p:spPr bwMode="auto">
          <a:xfrm>
            <a:off x="273050" y="2282825"/>
            <a:ext cx="4981575" cy="1373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a:solidFill>
                  <a:schemeClr val="accent2"/>
                </a:solidFill>
                <a:latin typeface="Times New Roman" panose="02020603050405020304" pitchFamily="18" charset="0"/>
                <a:ea typeface="华文中宋" panose="02010600040101010101" pitchFamily="2" charset="-122"/>
              </a:rPr>
              <a:t>1. </a:t>
            </a:r>
            <a:r>
              <a:rPr lang="zh-CN" altLang="en-US">
                <a:solidFill>
                  <a:schemeClr val="accent2"/>
                </a:solidFill>
                <a:latin typeface="Times New Roman" panose="02020603050405020304" pitchFamily="18" charset="0"/>
                <a:ea typeface="华文中宋" panose="02010600040101010101" pitchFamily="2" charset="-122"/>
              </a:rPr>
              <a:t>分子内正、负电荷中心是重合的，这类分子称为</a:t>
            </a:r>
            <a:r>
              <a:rPr lang="zh-CN" altLang="en-US">
                <a:latin typeface="Times New Roman" panose="02020603050405020304" pitchFamily="18" charset="0"/>
                <a:ea typeface="华文中宋" panose="02010600040101010101" pitchFamily="2" charset="-122"/>
              </a:rPr>
              <a:t>无极分子</a:t>
            </a:r>
            <a:r>
              <a:rPr lang="zh-CN" altLang="en-US">
                <a:solidFill>
                  <a:schemeClr val="accent2"/>
                </a:solidFill>
                <a:latin typeface="Times New Roman" panose="02020603050405020304" pitchFamily="18" charset="0"/>
                <a:ea typeface="华文中宋" panose="02010600040101010101" pitchFamily="2" charset="-122"/>
              </a:rPr>
              <a:t>（非极性分子）</a:t>
            </a:r>
          </a:p>
        </p:txBody>
      </p:sp>
      <p:sp>
        <p:nvSpPr>
          <p:cNvPr id="56" name="TextBox 55"/>
          <p:cNvSpPr txBox="1">
            <a:spLocks noChangeArrowheads="1"/>
          </p:cNvSpPr>
          <p:nvPr/>
        </p:nvSpPr>
        <p:spPr bwMode="auto">
          <a:xfrm>
            <a:off x="222250" y="3913188"/>
            <a:ext cx="40005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zh-CN" altLang="en-US" sz="2400">
                <a:solidFill>
                  <a:schemeClr val="accent2"/>
                </a:solidFill>
                <a:latin typeface="方正姚体" panose="02010601030101010101" pitchFamily="2" charset="-122"/>
                <a:ea typeface="方正姚体" panose="02010601030101010101" pitchFamily="2" charset="-122"/>
              </a:rPr>
              <a:t>如：甲烷、聚丙乙烯、石蜡</a:t>
            </a:r>
          </a:p>
        </p:txBody>
      </p:sp>
      <p:grpSp>
        <p:nvGrpSpPr>
          <p:cNvPr id="57" name="Group 4"/>
          <p:cNvGrpSpPr>
            <a:grpSpLocks/>
          </p:cNvGrpSpPr>
          <p:nvPr/>
        </p:nvGrpSpPr>
        <p:grpSpPr bwMode="auto">
          <a:xfrm>
            <a:off x="5351463" y="1312863"/>
            <a:ext cx="3529012" cy="2879725"/>
            <a:chOff x="3198" y="1510"/>
            <a:chExt cx="2223" cy="1814"/>
          </a:xfrm>
        </p:grpSpPr>
        <p:grpSp>
          <p:nvGrpSpPr>
            <p:cNvPr id="157711" name="Group 6"/>
            <p:cNvGrpSpPr>
              <a:grpSpLocks/>
            </p:cNvGrpSpPr>
            <p:nvPr/>
          </p:nvGrpSpPr>
          <p:grpSpPr bwMode="auto">
            <a:xfrm>
              <a:off x="3198" y="1555"/>
              <a:ext cx="1134" cy="1769"/>
              <a:chOff x="476" y="2069"/>
              <a:chExt cx="1134" cy="1769"/>
            </a:xfrm>
          </p:grpSpPr>
          <p:sp>
            <p:nvSpPr>
              <p:cNvPr id="157719" name="AutoShape 7"/>
              <p:cNvSpPr>
                <a:spLocks noChangeArrowheads="1"/>
              </p:cNvSpPr>
              <p:nvPr/>
            </p:nvSpPr>
            <p:spPr bwMode="auto">
              <a:xfrm>
                <a:off x="476" y="2069"/>
                <a:ext cx="1134" cy="1769"/>
              </a:xfrm>
              <a:prstGeom prst="roundRect">
                <a:avLst>
                  <a:gd name="adj" fmla="val 16667"/>
                </a:avLst>
              </a:prstGeom>
              <a:noFill/>
              <a:ln w="25400">
                <a:solidFill>
                  <a:srgbClr val="3366FF"/>
                </a:solidFill>
                <a:round/>
                <a:headEnd/>
                <a:tailEnd/>
              </a:ln>
              <a:effectLst>
                <a:prstShdw prst="shdw17" dist="17961" dir="2700000">
                  <a:srgbClr val="1F3D99"/>
                </a:prstShdw>
              </a:effectLst>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zh-CN" b="0">
                  <a:latin typeface="Times New Roman" panose="02020603050405020304" pitchFamily="18" charset="0"/>
                  <a:ea typeface="华文中宋" panose="02010600040101010101" pitchFamily="2" charset="-122"/>
                </a:endParaRPr>
              </a:p>
            </p:txBody>
          </p:sp>
          <p:grpSp>
            <p:nvGrpSpPr>
              <p:cNvPr id="157720" name="Group 8"/>
              <p:cNvGrpSpPr>
                <a:grpSpLocks/>
              </p:cNvGrpSpPr>
              <p:nvPr/>
            </p:nvGrpSpPr>
            <p:grpSpPr bwMode="auto">
              <a:xfrm>
                <a:off x="612" y="2478"/>
                <a:ext cx="181" cy="145"/>
                <a:chOff x="2290" y="2341"/>
                <a:chExt cx="227" cy="182"/>
              </a:xfrm>
            </p:grpSpPr>
            <p:grpSp>
              <p:nvGrpSpPr>
                <p:cNvPr id="157771" name="Group 9"/>
                <p:cNvGrpSpPr>
                  <a:grpSpLocks/>
                </p:cNvGrpSpPr>
                <p:nvPr/>
              </p:nvGrpSpPr>
              <p:grpSpPr bwMode="auto">
                <a:xfrm>
                  <a:off x="2336" y="2341"/>
                  <a:ext cx="181" cy="181"/>
                  <a:chOff x="3470" y="3657"/>
                  <a:chExt cx="181" cy="181"/>
                </a:xfrm>
              </p:grpSpPr>
              <p:sp>
                <p:nvSpPr>
                  <p:cNvPr id="157773" name="Oval 10"/>
                  <p:cNvSpPr>
                    <a:spLocks noChangeArrowheads="1"/>
                  </p:cNvSpPr>
                  <p:nvPr/>
                </p:nvSpPr>
                <p:spPr bwMode="auto">
                  <a:xfrm>
                    <a:off x="3470" y="3657"/>
                    <a:ext cx="181" cy="181"/>
                  </a:xfrm>
                  <a:prstGeom prst="ellipse">
                    <a:avLst/>
                  </a:prstGeom>
                  <a:gradFill rotWithShape="1">
                    <a:gsLst>
                      <a:gs pos="0">
                        <a:schemeClr val="bg1"/>
                      </a:gs>
                      <a:gs pos="100000">
                        <a:srgbClr val="969696"/>
                      </a:gs>
                    </a:gsLst>
                    <a:path path="shape">
                      <a:fillToRect l="50000" t="50000" r="50000" b="50000"/>
                    </a:path>
                  </a:gradFill>
                  <a:ln w="19050">
                    <a:solidFill>
                      <a:srgbClr val="969696"/>
                    </a:solidFill>
                    <a:round/>
                    <a:headEnd/>
                    <a:tailEnd/>
                  </a:ln>
                </p:spPr>
                <p:txBody>
                  <a:bodyPr wrap="none" anchor="ct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zh-CN" b="0">
                      <a:latin typeface="Times New Roman" panose="02020603050405020304" pitchFamily="18" charset="0"/>
                      <a:ea typeface="华文中宋" panose="02010600040101010101" pitchFamily="2" charset="-122"/>
                    </a:endParaRPr>
                  </a:p>
                </p:txBody>
              </p:sp>
              <p:sp>
                <p:nvSpPr>
                  <p:cNvPr id="157774" name="Line 11"/>
                  <p:cNvSpPr>
                    <a:spLocks noChangeShapeType="1"/>
                  </p:cNvSpPr>
                  <p:nvPr/>
                </p:nvSpPr>
                <p:spPr bwMode="auto">
                  <a:xfrm>
                    <a:off x="3515" y="3748"/>
                    <a:ext cx="91"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57772" name="Oval 12"/>
                <p:cNvSpPr>
                  <a:spLocks noChangeArrowheads="1"/>
                </p:cNvSpPr>
                <p:nvPr/>
              </p:nvSpPr>
              <p:spPr bwMode="auto">
                <a:xfrm>
                  <a:off x="2290" y="2341"/>
                  <a:ext cx="182" cy="182"/>
                </a:xfrm>
                <a:prstGeom prst="ellipse">
                  <a:avLst/>
                </a:prstGeom>
                <a:gradFill rotWithShape="1">
                  <a:gsLst>
                    <a:gs pos="0">
                      <a:schemeClr val="bg1"/>
                    </a:gs>
                    <a:gs pos="100000">
                      <a:srgbClr val="FF0000"/>
                    </a:gs>
                  </a:gsLst>
                  <a:path path="shape">
                    <a:fillToRect l="50000" t="50000" r="50000" b="50000"/>
                  </a:path>
                </a:gradFill>
                <a:ln w="19050">
                  <a:solidFill>
                    <a:srgbClr val="FF0000"/>
                  </a:solidFill>
                  <a:round/>
                  <a:headEnd/>
                  <a:tailEnd/>
                </a:ln>
              </p:spPr>
              <p:txBody>
                <a:bodyPr wrap="none" anchor="ct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endParaRPr lang="zh-CN" altLang="zh-CN">
                    <a:latin typeface="Times New Roman" panose="02020603050405020304" pitchFamily="18" charset="0"/>
                    <a:ea typeface="华文中宋" panose="02010600040101010101" pitchFamily="2" charset="-122"/>
                  </a:endParaRPr>
                </a:p>
              </p:txBody>
            </p:sp>
          </p:grpSp>
          <p:grpSp>
            <p:nvGrpSpPr>
              <p:cNvPr id="157721" name="Group 13"/>
              <p:cNvGrpSpPr>
                <a:grpSpLocks/>
              </p:cNvGrpSpPr>
              <p:nvPr/>
            </p:nvGrpSpPr>
            <p:grpSpPr bwMode="auto">
              <a:xfrm>
                <a:off x="885" y="2251"/>
                <a:ext cx="181" cy="145"/>
                <a:chOff x="2290" y="2341"/>
                <a:chExt cx="227" cy="182"/>
              </a:xfrm>
            </p:grpSpPr>
            <p:grpSp>
              <p:nvGrpSpPr>
                <p:cNvPr id="157767" name="Group 14"/>
                <p:cNvGrpSpPr>
                  <a:grpSpLocks/>
                </p:cNvGrpSpPr>
                <p:nvPr/>
              </p:nvGrpSpPr>
              <p:grpSpPr bwMode="auto">
                <a:xfrm>
                  <a:off x="2336" y="2341"/>
                  <a:ext cx="181" cy="181"/>
                  <a:chOff x="3470" y="3657"/>
                  <a:chExt cx="181" cy="181"/>
                </a:xfrm>
              </p:grpSpPr>
              <p:sp>
                <p:nvSpPr>
                  <p:cNvPr id="157769" name="Oval 15"/>
                  <p:cNvSpPr>
                    <a:spLocks noChangeArrowheads="1"/>
                  </p:cNvSpPr>
                  <p:nvPr/>
                </p:nvSpPr>
                <p:spPr bwMode="auto">
                  <a:xfrm>
                    <a:off x="3470" y="3657"/>
                    <a:ext cx="181" cy="181"/>
                  </a:xfrm>
                  <a:prstGeom prst="ellipse">
                    <a:avLst/>
                  </a:prstGeom>
                  <a:gradFill rotWithShape="1">
                    <a:gsLst>
                      <a:gs pos="0">
                        <a:schemeClr val="bg1"/>
                      </a:gs>
                      <a:gs pos="100000">
                        <a:srgbClr val="969696"/>
                      </a:gs>
                    </a:gsLst>
                    <a:path path="shape">
                      <a:fillToRect l="50000" t="50000" r="50000" b="50000"/>
                    </a:path>
                  </a:gradFill>
                  <a:ln w="19050">
                    <a:solidFill>
                      <a:srgbClr val="969696"/>
                    </a:solidFill>
                    <a:round/>
                    <a:headEnd/>
                    <a:tailEnd/>
                  </a:ln>
                </p:spPr>
                <p:txBody>
                  <a:bodyPr wrap="none" anchor="ct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zh-CN" b="0">
                      <a:latin typeface="Times New Roman" panose="02020603050405020304" pitchFamily="18" charset="0"/>
                      <a:ea typeface="华文中宋" panose="02010600040101010101" pitchFamily="2" charset="-122"/>
                    </a:endParaRPr>
                  </a:p>
                </p:txBody>
              </p:sp>
              <p:sp>
                <p:nvSpPr>
                  <p:cNvPr id="157770" name="Line 16"/>
                  <p:cNvSpPr>
                    <a:spLocks noChangeShapeType="1"/>
                  </p:cNvSpPr>
                  <p:nvPr/>
                </p:nvSpPr>
                <p:spPr bwMode="auto">
                  <a:xfrm>
                    <a:off x="3515" y="3748"/>
                    <a:ext cx="91"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57768" name="Oval 17"/>
                <p:cNvSpPr>
                  <a:spLocks noChangeArrowheads="1"/>
                </p:cNvSpPr>
                <p:nvPr/>
              </p:nvSpPr>
              <p:spPr bwMode="auto">
                <a:xfrm>
                  <a:off x="2290" y="2341"/>
                  <a:ext cx="182" cy="182"/>
                </a:xfrm>
                <a:prstGeom prst="ellipse">
                  <a:avLst/>
                </a:prstGeom>
                <a:gradFill rotWithShape="1">
                  <a:gsLst>
                    <a:gs pos="0">
                      <a:schemeClr val="bg1"/>
                    </a:gs>
                    <a:gs pos="100000">
                      <a:srgbClr val="FF0000"/>
                    </a:gs>
                  </a:gsLst>
                  <a:path path="shape">
                    <a:fillToRect l="50000" t="50000" r="50000" b="50000"/>
                  </a:path>
                </a:gradFill>
                <a:ln w="19050">
                  <a:solidFill>
                    <a:srgbClr val="FF0000"/>
                  </a:solidFill>
                  <a:round/>
                  <a:headEnd/>
                  <a:tailEnd/>
                </a:ln>
              </p:spPr>
              <p:txBody>
                <a:bodyPr wrap="none" anchor="ct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endParaRPr lang="zh-CN" altLang="zh-CN">
                    <a:latin typeface="Times New Roman" panose="02020603050405020304" pitchFamily="18" charset="0"/>
                    <a:ea typeface="华文中宋" panose="02010600040101010101" pitchFamily="2" charset="-122"/>
                  </a:endParaRPr>
                </a:p>
              </p:txBody>
            </p:sp>
          </p:grpSp>
          <p:grpSp>
            <p:nvGrpSpPr>
              <p:cNvPr id="157722" name="Group 18"/>
              <p:cNvGrpSpPr>
                <a:grpSpLocks/>
              </p:cNvGrpSpPr>
              <p:nvPr/>
            </p:nvGrpSpPr>
            <p:grpSpPr bwMode="auto">
              <a:xfrm>
                <a:off x="1247" y="2205"/>
                <a:ext cx="181" cy="145"/>
                <a:chOff x="2290" y="2341"/>
                <a:chExt cx="227" cy="182"/>
              </a:xfrm>
            </p:grpSpPr>
            <p:grpSp>
              <p:nvGrpSpPr>
                <p:cNvPr id="157763" name="Group 19"/>
                <p:cNvGrpSpPr>
                  <a:grpSpLocks/>
                </p:cNvGrpSpPr>
                <p:nvPr/>
              </p:nvGrpSpPr>
              <p:grpSpPr bwMode="auto">
                <a:xfrm>
                  <a:off x="2336" y="2341"/>
                  <a:ext cx="181" cy="181"/>
                  <a:chOff x="3470" y="3657"/>
                  <a:chExt cx="181" cy="181"/>
                </a:xfrm>
              </p:grpSpPr>
              <p:sp>
                <p:nvSpPr>
                  <p:cNvPr id="157765" name="Oval 20"/>
                  <p:cNvSpPr>
                    <a:spLocks noChangeArrowheads="1"/>
                  </p:cNvSpPr>
                  <p:nvPr/>
                </p:nvSpPr>
                <p:spPr bwMode="auto">
                  <a:xfrm>
                    <a:off x="3470" y="3657"/>
                    <a:ext cx="181" cy="181"/>
                  </a:xfrm>
                  <a:prstGeom prst="ellipse">
                    <a:avLst/>
                  </a:prstGeom>
                  <a:gradFill rotWithShape="1">
                    <a:gsLst>
                      <a:gs pos="0">
                        <a:schemeClr val="bg1"/>
                      </a:gs>
                      <a:gs pos="100000">
                        <a:srgbClr val="969696"/>
                      </a:gs>
                    </a:gsLst>
                    <a:path path="shape">
                      <a:fillToRect l="50000" t="50000" r="50000" b="50000"/>
                    </a:path>
                  </a:gradFill>
                  <a:ln w="19050">
                    <a:solidFill>
                      <a:srgbClr val="969696"/>
                    </a:solidFill>
                    <a:round/>
                    <a:headEnd/>
                    <a:tailEnd/>
                  </a:ln>
                </p:spPr>
                <p:txBody>
                  <a:bodyPr wrap="none" anchor="ct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zh-CN" b="0">
                      <a:latin typeface="Times New Roman" panose="02020603050405020304" pitchFamily="18" charset="0"/>
                      <a:ea typeface="华文中宋" panose="02010600040101010101" pitchFamily="2" charset="-122"/>
                    </a:endParaRPr>
                  </a:p>
                </p:txBody>
              </p:sp>
              <p:sp>
                <p:nvSpPr>
                  <p:cNvPr id="157766" name="Line 21"/>
                  <p:cNvSpPr>
                    <a:spLocks noChangeShapeType="1"/>
                  </p:cNvSpPr>
                  <p:nvPr/>
                </p:nvSpPr>
                <p:spPr bwMode="auto">
                  <a:xfrm>
                    <a:off x="3515" y="3748"/>
                    <a:ext cx="91"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57764" name="Oval 22"/>
                <p:cNvSpPr>
                  <a:spLocks noChangeArrowheads="1"/>
                </p:cNvSpPr>
                <p:nvPr/>
              </p:nvSpPr>
              <p:spPr bwMode="auto">
                <a:xfrm>
                  <a:off x="2290" y="2341"/>
                  <a:ext cx="182" cy="182"/>
                </a:xfrm>
                <a:prstGeom prst="ellipse">
                  <a:avLst/>
                </a:prstGeom>
                <a:gradFill rotWithShape="1">
                  <a:gsLst>
                    <a:gs pos="0">
                      <a:schemeClr val="bg1"/>
                    </a:gs>
                    <a:gs pos="100000">
                      <a:srgbClr val="FF0000"/>
                    </a:gs>
                  </a:gsLst>
                  <a:path path="shape">
                    <a:fillToRect l="50000" t="50000" r="50000" b="50000"/>
                  </a:path>
                </a:gradFill>
                <a:ln w="19050">
                  <a:solidFill>
                    <a:srgbClr val="FF0000"/>
                  </a:solidFill>
                  <a:round/>
                  <a:headEnd/>
                  <a:tailEnd/>
                </a:ln>
              </p:spPr>
              <p:txBody>
                <a:bodyPr wrap="none" anchor="ct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endParaRPr lang="zh-CN" altLang="zh-CN">
                    <a:latin typeface="Times New Roman" panose="02020603050405020304" pitchFamily="18" charset="0"/>
                    <a:ea typeface="华文中宋" panose="02010600040101010101" pitchFamily="2" charset="-122"/>
                  </a:endParaRPr>
                </a:p>
              </p:txBody>
            </p:sp>
          </p:grpSp>
          <p:grpSp>
            <p:nvGrpSpPr>
              <p:cNvPr id="157723" name="Group 23"/>
              <p:cNvGrpSpPr>
                <a:grpSpLocks/>
              </p:cNvGrpSpPr>
              <p:nvPr/>
            </p:nvGrpSpPr>
            <p:grpSpPr bwMode="auto">
              <a:xfrm>
                <a:off x="839" y="2659"/>
                <a:ext cx="181" cy="145"/>
                <a:chOff x="2290" y="2341"/>
                <a:chExt cx="227" cy="182"/>
              </a:xfrm>
            </p:grpSpPr>
            <p:grpSp>
              <p:nvGrpSpPr>
                <p:cNvPr id="157759" name="Group 24"/>
                <p:cNvGrpSpPr>
                  <a:grpSpLocks/>
                </p:cNvGrpSpPr>
                <p:nvPr/>
              </p:nvGrpSpPr>
              <p:grpSpPr bwMode="auto">
                <a:xfrm>
                  <a:off x="2336" y="2341"/>
                  <a:ext cx="181" cy="181"/>
                  <a:chOff x="3470" y="3657"/>
                  <a:chExt cx="181" cy="181"/>
                </a:xfrm>
              </p:grpSpPr>
              <p:sp>
                <p:nvSpPr>
                  <p:cNvPr id="157761" name="Oval 25"/>
                  <p:cNvSpPr>
                    <a:spLocks noChangeArrowheads="1"/>
                  </p:cNvSpPr>
                  <p:nvPr/>
                </p:nvSpPr>
                <p:spPr bwMode="auto">
                  <a:xfrm>
                    <a:off x="3470" y="3657"/>
                    <a:ext cx="181" cy="181"/>
                  </a:xfrm>
                  <a:prstGeom prst="ellipse">
                    <a:avLst/>
                  </a:prstGeom>
                  <a:gradFill rotWithShape="1">
                    <a:gsLst>
                      <a:gs pos="0">
                        <a:schemeClr val="bg1"/>
                      </a:gs>
                      <a:gs pos="100000">
                        <a:srgbClr val="969696"/>
                      </a:gs>
                    </a:gsLst>
                    <a:path path="shape">
                      <a:fillToRect l="50000" t="50000" r="50000" b="50000"/>
                    </a:path>
                  </a:gradFill>
                  <a:ln w="19050">
                    <a:solidFill>
                      <a:srgbClr val="969696"/>
                    </a:solidFill>
                    <a:round/>
                    <a:headEnd/>
                    <a:tailEnd/>
                  </a:ln>
                </p:spPr>
                <p:txBody>
                  <a:bodyPr wrap="none" anchor="ct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zh-CN" b="0">
                      <a:latin typeface="Times New Roman" panose="02020603050405020304" pitchFamily="18" charset="0"/>
                      <a:ea typeface="华文中宋" panose="02010600040101010101" pitchFamily="2" charset="-122"/>
                    </a:endParaRPr>
                  </a:p>
                </p:txBody>
              </p:sp>
              <p:sp>
                <p:nvSpPr>
                  <p:cNvPr id="157762" name="Line 26"/>
                  <p:cNvSpPr>
                    <a:spLocks noChangeShapeType="1"/>
                  </p:cNvSpPr>
                  <p:nvPr/>
                </p:nvSpPr>
                <p:spPr bwMode="auto">
                  <a:xfrm>
                    <a:off x="3515" y="3748"/>
                    <a:ext cx="91"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57760" name="Oval 27"/>
                <p:cNvSpPr>
                  <a:spLocks noChangeArrowheads="1"/>
                </p:cNvSpPr>
                <p:nvPr/>
              </p:nvSpPr>
              <p:spPr bwMode="auto">
                <a:xfrm>
                  <a:off x="2290" y="2341"/>
                  <a:ext cx="182" cy="182"/>
                </a:xfrm>
                <a:prstGeom prst="ellipse">
                  <a:avLst/>
                </a:prstGeom>
                <a:gradFill rotWithShape="1">
                  <a:gsLst>
                    <a:gs pos="0">
                      <a:schemeClr val="bg1"/>
                    </a:gs>
                    <a:gs pos="100000">
                      <a:srgbClr val="FF0000"/>
                    </a:gs>
                  </a:gsLst>
                  <a:path path="shape">
                    <a:fillToRect l="50000" t="50000" r="50000" b="50000"/>
                  </a:path>
                </a:gradFill>
                <a:ln w="19050">
                  <a:solidFill>
                    <a:srgbClr val="FF0000"/>
                  </a:solidFill>
                  <a:round/>
                  <a:headEnd/>
                  <a:tailEnd/>
                </a:ln>
              </p:spPr>
              <p:txBody>
                <a:bodyPr wrap="none" anchor="ct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endParaRPr lang="zh-CN" altLang="zh-CN">
                    <a:latin typeface="Times New Roman" panose="02020603050405020304" pitchFamily="18" charset="0"/>
                    <a:ea typeface="华文中宋" panose="02010600040101010101" pitchFamily="2" charset="-122"/>
                  </a:endParaRPr>
                </a:p>
              </p:txBody>
            </p:sp>
          </p:grpSp>
          <p:grpSp>
            <p:nvGrpSpPr>
              <p:cNvPr id="157724" name="Group 28"/>
              <p:cNvGrpSpPr>
                <a:grpSpLocks/>
              </p:cNvGrpSpPr>
              <p:nvPr/>
            </p:nvGrpSpPr>
            <p:grpSpPr bwMode="auto">
              <a:xfrm>
                <a:off x="1156" y="2568"/>
                <a:ext cx="181" cy="145"/>
                <a:chOff x="2290" y="2341"/>
                <a:chExt cx="227" cy="182"/>
              </a:xfrm>
            </p:grpSpPr>
            <p:grpSp>
              <p:nvGrpSpPr>
                <p:cNvPr id="157755" name="Group 29"/>
                <p:cNvGrpSpPr>
                  <a:grpSpLocks/>
                </p:cNvGrpSpPr>
                <p:nvPr/>
              </p:nvGrpSpPr>
              <p:grpSpPr bwMode="auto">
                <a:xfrm>
                  <a:off x="2336" y="2341"/>
                  <a:ext cx="181" cy="181"/>
                  <a:chOff x="3470" y="3657"/>
                  <a:chExt cx="181" cy="181"/>
                </a:xfrm>
              </p:grpSpPr>
              <p:sp>
                <p:nvSpPr>
                  <p:cNvPr id="157757" name="Oval 30"/>
                  <p:cNvSpPr>
                    <a:spLocks noChangeArrowheads="1"/>
                  </p:cNvSpPr>
                  <p:nvPr/>
                </p:nvSpPr>
                <p:spPr bwMode="auto">
                  <a:xfrm>
                    <a:off x="3470" y="3657"/>
                    <a:ext cx="181" cy="181"/>
                  </a:xfrm>
                  <a:prstGeom prst="ellipse">
                    <a:avLst/>
                  </a:prstGeom>
                  <a:gradFill rotWithShape="1">
                    <a:gsLst>
                      <a:gs pos="0">
                        <a:schemeClr val="bg1"/>
                      </a:gs>
                      <a:gs pos="100000">
                        <a:srgbClr val="969696"/>
                      </a:gs>
                    </a:gsLst>
                    <a:path path="shape">
                      <a:fillToRect l="50000" t="50000" r="50000" b="50000"/>
                    </a:path>
                  </a:gradFill>
                  <a:ln w="19050">
                    <a:solidFill>
                      <a:srgbClr val="969696"/>
                    </a:solidFill>
                    <a:round/>
                    <a:headEnd/>
                    <a:tailEnd/>
                  </a:ln>
                </p:spPr>
                <p:txBody>
                  <a:bodyPr wrap="none" anchor="ct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zh-CN" b="0">
                      <a:latin typeface="Times New Roman" panose="02020603050405020304" pitchFamily="18" charset="0"/>
                      <a:ea typeface="华文中宋" panose="02010600040101010101" pitchFamily="2" charset="-122"/>
                    </a:endParaRPr>
                  </a:p>
                </p:txBody>
              </p:sp>
              <p:sp>
                <p:nvSpPr>
                  <p:cNvPr id="157758" name="Line 31"/>
                  <p:cNvSpPr>
                    <a:spLocks noChangeShapeType="1"/>
                  </p:cNvSpPr>
                  <p:nvPr/>
                </p:nvSpPr>
                <p:spPr bwMode="auto">
                  <a:xfrm>
                    <a:off x="3515" y="3748"/>
                    <a:ext cx="91"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57756" name="Oval 32"/>
                <p:cNvSpPr>
                  <a:spLocks noChangeArrowheads="1"/>
                </p:cNvSpPr>
                <p:nvPr/>
              </p:nvSpPr>
              <p:spPr bwMode="auto">
                <a:xfrm>
                  <a:off x="2290" y="2341"/>
                  <a:ext cx="182" cy="182"/>
                </a:xfrm>
                <a:prstGeom prst="ellipse">
                  <a:avLst/>
                </a:prstGeom>
                <a:gradFill rotWithShape="1">
                  <a:gsLst>
                    <a:gs pos="0">
                      <a:schemeClr val="bg1"/>
                    </a:gs>
                    <a:gs pos="100000">
                      <a:srgbClr val="FF0000"/>
                    </a:gs>
                  </a:gsLst>
                  <a:path path="shape">
                    <a:fillToRect l="50000" t="50000" r="50000" b="50000"/>
                  </a:path>
                </a:gradFill>
                <a:ln w="19050">
                  <a:solidFill>
                    <a:srgbClr val="FF0000"/>
                  </a:solidFill>
                  <a:round/>
                  <a:headEnd/>
                  <a:tailEnd/>
                </a:ln>
              </p:spPr>
              <p:txBody>
                <a:bodyPr wrap="none" anchor="ct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endParaRPr lang="zh-CN" altLang="zh-CN">
                    <a:latin typeface="Times New Roman" panose="02020603050405020304" pitchFamily="18" charset="0"/>
                    <a:ea typeface="华文中宋" panose="02010600040101010101" pitchFamily="2" charset="-122"/>
                  </a:endParaRPr>
                </a:p>
              </p:txBody>
            </p:sp>
          </p:grpSp>
          <p:grpSp>
            <p:nvGrpSpPr>
              <p:cNvPr id="157725" name="Group 33"/>
              <p:cNvGrpSpPr>
                <a:grpSpLocks/>
              </p:cNvGrpSpPr>
              <p:nvPr/>
            </p:nvGrpSpPr>
            <p:grpSpPr bwMode="auto">
              <a:xfrm>
                <a:off x="658" y="3013"/>
                <a:ext cx="181" cy="145"/>
                <a:chOff x="2290" y="2341"/>
                <a:chExt cx="227" cy="182"/>
              </a:xfrm>
            </p:grpSpPr>
            <p:grpSp>
              <p:nvGrpSpPr>
                <p:cNvPr id="157751" name="Group 34"/>
                <p:cNvGrpSpPr>
                  <a:grpSpLocks/>
                </p:cNvGrpSpPr>
                <p:nvPr/>
              </p:nvGrpSpPr>
              <p:grpSpPr bwMode="auto">
                <a:xfrm>
                  <a:off x="2336" y="2341"/>
                  <a:ext cx="181" cy="181"/>
                  <a:chOff x="3470" y="3657"/>
                  <a:chExt cx="181" cy="181"/>
                </a:xfrm>
              </p:grpSpPr>
              <p:sp>
                <p:nvSpPr>
                  <p:cNvPr id="157753" name="Oval 35"/>
                  <p:cNvSpPr>
                    <a:spLocks noChangeArrowheads="1"/>
                  </p:cNvSpPr>
                  <p:nvPr/>
                </p:nvSpPr>
                <p:spPr bwMode="auto">
                  <a:xfrm>
                    <a:off x="3470" y="3657"/>
                    <a:ext cx="181" cy="181"/>
                  </a:xfrm>
                  <a:prstGeom prst="ellipse">
                    <a:avLst/>
                  </a:prstGeom>
                  <a:gradFill rotWithShape="1">
                    <a:gsLst>
                      <a:gs pos="0">
                        <a:schemeClr val="bg1"/>
                      </a:gs>
                      <a:gs pos="100000">
                        <a:srgbClr val="969696"/>
                      </a:gs>
                    </a:gsLst>
                    <a:path path="shape">
                      <a:fillToRect l="50000" t="50000" r="50000" b="50000"/>
                    </a:path>
                  </a:gradFill>
                  <a:ln w="19050">
                    <a:solidFill>
                      <a:srgbClr val="969696"/>
                    </a:solidFill>
                    <a:round/>
                    <a:headEnd/>
                    <a:tailEnd/>
                  </a:ln>
                </p:spPr>
                <p:txBody>
                  <a:bodyPr wrap="none" anchor="ct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zh-CN" b="0">
                      <a:latin typeface="Times New Roman" panose="02020603050405020304" pitchFamily="18" charset="0"/>
                      <a:ea typeface="华文中宋" panose="02010600040101010101" pitchFamily="2" charset="-122"/>
                    </a:endParaRPr>
                  </a:p>
                </p:txBody>
              </p:sp>
              <p:sp>
                <p:nvSpPr>
                  <p:cNvPr id="157754" name="Line 36"/>
                  <p:cNvSpPr>
                    <a:spLocks noChangeShapeType="1"/>
                  </p:cNvSpPr>
                  <p:nvPr/>
                </p:nvSpPr>
                <p:spPr bwMode="auto">
                  <a:xfrm>
                    <a:off x="3515" y="3748"/>
                    <a:ext cx="91"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57752" name="Oval 37"/>
                <p:cNvSpPr>
                  <a:spLocks noChangeArrowheads="1"/>
                </p:cNvSpPr>
                <p:nvPr/>
              </p:nvSpPr>
              <p:spPr bwMode="auto">
                <a:xfrm>
                  <a:off x="2290" y="2341"/>
                  <a:ext cx="182" cy="182"/>
                </a:xfrm>
                <a:prstGeom prst="ellipse">
                  <a:avLst/>
                </a:prstGeom>
                <a:gradFill rotWithShape="1">
                  <a:gsLst>
                    <a:gs pos="0">
                      <a:schemeClr val="bg1"/>
                    </a:gs>
                    <a:gs pos="100000">
                      <a:srgbClr val="FF0000"/>
                    </a:gs>
                  </a:gsLst>
                  <a:path path="shape">
                    <a:fillToRect l="50000" t="50000" r="50000" b="50000"/>
                  </a:path>
                </a:gradFill>
                <a:ln w="19050">
                  <a:solidFill>
                    <a:srgbClr val="FF0000"/>
                  </a:solidFill>
                  <a:round/>
                  <a:headEnd/>
                  <a:tailEnd/>
                </a:ln>
              </p:spPr>
              <p:txBody>
                <a:bodyPr wrap="none" anchor="ct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endParaRPr lang="zh-CN" altLang="zh-CN">
                    <a:latin typeface="Times New Roman" panose="02020603050405020304" pitchFamily="18" charset="0"/>
                    <a:ea typeface="华文中宋" panose="02010600040101010101" pitchFamily="2" charset="-122"/>
                  </a:endParaRPr>
                </a:p>
              </p:txBody>
            </p:sp>
          </p:grpSp>
          <p:grpSp>
            <p:nvGrpSpPr>
              <p:cNvPr id="157726" name="Group 38"/>
              <p:cNvGrpSpPr>
                <a:grpSpLocks/>
              </p:cNvGrpSpPr>
              <p:nvPr/>
            </p:nvGrpSpPr>
            <p:grpSpPr bwMode="auto">
              <a:xfrm>
                <a:off x="748" y="3475"/>
                <a:ext cx="181" cy="145"/>
                <a:chOff x="2290" y="2341"/>
                <a:chExt cx="227" cy="182"/>
              </a:xfrm>
            </p:grpSpPr>
            <p:grpSp>
              <p:nvGrpSpPr>
                <p:cNvPr id="157747" name="Group 39"/>
                <p:cNvGrpSpPr>
                  <a:grpSpLocks/>
                </p:cNvGrpSpPr>
                <p:nvPr/>
              </p:nvGrpSpPr>
              <p:grpSpPr bwMode="auto">
                <a:xfrm>
                  <a:off x="2336" y="2341"/>
                  <a:ext cx="181" cy="181"/>
                  <a:chOff x="3470" y="3657"/>
                  <a:chExt cx="181" cy="181"/>
                </a:xfrm>
              </p:grpSpPr>
              <p:sp>
                <p:nvSpPr>
                  <p:cNvPr id="157749" name="Oval 40"/>
                  <p:cNvSpPr>
                    <a:spLocks noChangeArrowheads="1"/>
                  </p:cNvSpPr>
                  <p:nvPr/>
                </p:nvSpPr>
                <p:spPr bwMode="auto">
                  <a:xfrm>
                    <a:off x="3470" y="3657"/>
                    <a:ext cx="181" cy="181"/>
                  </a:xfrm>
                  <a:prstGeom prst="ellipse">
                    <a:avLst/>
                  </a:prstGeom>
                  <a:gradFill rotWithShape="1">
                    <a:gsLst>
                      <a:gs pos="0">
                        <a:schemeClr val="bg1"/>
                      </a:gs>
                      <a:gs pos="100000">
                        <a:srgbClr val="969696"/>
                      </a:gs>
                    </a:gsLst>
                    <a:path path="shape">
                      <a:fillToRect l="50000" t="50000" r="50000" b="50000"/>
                    </a:path>
                  </a:gradFill>
                  <a:ln w="19050">
                    <a:solidFill>
                      <a:srgbClr val="969696"/>
                    </a:solidFill>
                    <a:round/>
                    <a:headEnd/>
                    <a:tailEnd/>
                  </a:ln>
                </p:spPr>
                <p:txBody>
                  <a:bodyPr wrap="none" anchor="ct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zh-CN" b="0">
                      <a:latin typeface="Times New Roman" panose="02020603050405020304" pitchFamily="18" charset="0"/>
                      <a:ea typeface="华文中宋" panose="02010600040101010101" pitchFamily="2" charset="-122"/>
                    </a:endParaRPr>
                  </a:p>
                </p:txBody>
              </p:sp>
              <p:sp>
                <p:nvSpPr>
                  <p:cNvPr id="157750" name="Line 41"/>
                  <p:cNvSpPr>
                    <a:spLocks noChangeShapeType="1"/>
                  </p:cNvSpPr>
                  <p:nvPr/>
                </p:nvSpPr>
                <p:spPr bwMode="auto">
                  <a:xfrm>
                    <a:off x="3515" y="3748"/>
                    <a:ext cx="91"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57748" name="Oval 42"/>
                <p:cNvSpPr>
                  <a:spLocks noChangeArrowheads="1"/>
                </p:cNvSpPr>
                <p:nvPr/>
              </p:nvSpPr>
              <p:spPr bwMode="auto">
                <a:xfrm>
                  <a:off x="2290" y="2341"/>
                  <a:ext cx="182" cy="182"/>
                </a:xfrm>
                <a:prstGeom prst="ellipse">
                  <a:avLst/>
                </a:prstGeom>
                <a:gradFill rotWithShape="1">
                  <a:gsLst>
                    <a:gs pos="0">
                      <a:schemeClr val="bg1"/>
                    </a:gs>
                    <a:gs pos="100000">
                      <a:srgbClr val="FF0000"/>
                    </a:gs>
                  </a:gsLst>
                  <a:path path="shape">
                    <a:fillToRect l="50000" t="50000" r="50000" b="50000"/>
                  </a:path>
                </a:gradFill>
                <a:ln w="19050">
                  <a:solidFill>
                    <a:srgbClr val="FF0000"/>
                  </a:solidFill>
                  <a:round/>
                  <a:headEnd/>
                  <a:tailEnd/>
                </a:ln>
              </p:spPr>
              <p:txBody>
                <a:bodyPr wrap="none" anchor="ct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endParaRPr lang="zh-CN" altLang="zh-CN">
                    <a:latin typeface="Times New Roman" panose="02020603050405020304" pitchFamily="18" charset="0"/>
                    <a:ea typeface="华文中宋" panose="02010600040101010101" pitchFamily="2" charset="-122"/>
                  </a:endParaRPr>
                </a:p>
              </p:txBody>
            </p:sp>
          </p:grpSp>
          <p:grpSp>
            <p:nvGrpSpPr>
              <p:cNvPr id="157727" name="Group 43"/>
              <p:cNvGrpSpPr>
                <a:grpSpLocks/>
              </p:cNvGrpSpPr>
              <p:nvPr/>
            </p:nvGrpSpPr>
            <p:grpSpPr bwMode="auto">
              <a:xfrm>
                <a:off x="975" y="3104"/>
                <a:ext cx="181" cy="145"/>
                <a:chOff x="2290" y="2341"/>
                <a:chExt cx="227" cy="182"/>
              </a:xfrm>
            </p:grpSpPr>
            <p:grpSp>
              <p:nvGrpSpPr>
                <p:cNvPr id="157743" name="Group 44"/>
                <p:cNvGrpSpPr>
                  <a:grpSpLocks/>
                </p:cNvGrpSpPr>
                <p:nvPr/>
              </p:nvGrpSpPr>
              <p:grpSpPr bwMode="auto">
                <a:xfrm>
                  <a:off x="2336" y="2341"/>
                  <a:ext cx="181" cy="181"/>
                  <a:chOff x="3470" y="3657"/>
                  <a:chExt cx="181" cy="181"/>
                </a:xfrm>
              </p:grpSpPr>
              <p:sp>
                <p:nvSpPr>
                  <p:cNvPr id="157745" name="Oval 45"/>
                  <p:cNvSpPr>
                    <a:spLocks noChangeArrowheads="1"/>
                  </p:cNvSpPr>
                  <p:nvPr/>
                </p:nvSpPr>
                <p:spPr bwMode="auto">
                  <a:xfrm>
                    <a:off x="3470" y="3657"/>
                    <a:ext cx="181" cy="181"/>
                  </a:xfrm>
                  <a:prstGeom prst="ellipse">
                    <a:avLst/>
                  </a:prstGeom>
                  <a:gradFill rotWithShape="1">
                    <a:gsLst>
                      <a:gs pos="0">
                        <a:schemeClr val="bg1"/>
                      </a:gs>
                      <a:gs pos="100000">
                        <a:srgbClr val="969696"/>
                      </a:gs>
                    </a:gsLst>
                    <a:path path="shape">
                      <a:fillToRect l="50000" t="50000" r="50000" b="50000"/>
                    </a:path>
                  </a:gradFill>
                  <a:ln w="19050">
                    <a:solidFill>
                      <a:srgbClr val="969696"/>
                    </a:solidFill>
                    <a:round/>
                    <a:headEnd/>
                    <a:tailEnd/>
                  </a:ln>
                </p:spPr>
                <p:txBody>
                  <a:bodyPr wrap="none" anchor="ct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zh-CN" b="0">
                      <a:latin typeface="Times New Roman" panose="02020603050405020304" pitchFamily="18" charset="0"/>
                      <a:ea typeface="华文中宋" panose="02010600040101010101" pitchFamily="2" charset="-122"/>
                    </a:endParaRPr>
                  </a:p>
                </p:txBody>
              </p:sp>
              <p:sp>
                <p:nvSpPr>
                  <p:cNvPr id="157746" name="Line 46"/>
                  <p:cNvSpPr>
                    <a:spLocks noChangeShapeType="1"/>
                  </p:cNvSpPr>
                  <p:nvPr/>
                </p:nvSpPr>
                <p:spPr bwMode="auto">
                  <a:xfrm>
                    <a:off x="3515" y="3748"/>
                    <a:ext cx="91"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57744" name="Oval 47"/>
                <p:cNvSpPr>
                  <a:spLocks noChangeArrowheads="1"/>
                </p:cNvSpPr>
                <p:nvPr/>
              </p:nvSpPr>
              <p:spPr bwMode="auto">
                <a:xfrm>
                  <a:off x="2290" y="2341"/>
                  <a:ext cx="182" cy="182"/>
                </a:xfrm>
                <a:prstGeom prst="ellipse">
                  <a:avLst/>
                </a:prstGeom>
                <a:gradFill rotWithShape="1">
                  <a:gsLst>
                    <a:gs pos="0">
                      <a:schemeClr val="bg1"/>
                    </a:gs>
                    <a:gs pos="100000">
                      <a:srgbClr val="FF0000"/>
                    </a:gs>
                  </a:gsLst>
                  <a:path path="shape">
                    <a:fillToRect l="50000" t="50000" r="50000" b="50000"/>
                  </a:path>
                </a:gradFill>
                <a:ln w="19050">
                  <a:solidFill>
                    <a:srgbClr val="FF0000"/>
                  </a:solidFill>
                  <a:round/>
                  <a:headEnd/>
                  <a:tailEnd/>
                </a:ln>
              </p:spPr>
              <p:txBody>
                <a:bodyPr wrap="none" anchor="ct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endParaRPr lang="zh-CN" altLang="zh-CN">
                    <a:latin typeface="Times New Roman" panose="02020603050405020304" pitchFamily="18" charset="0"/>
                    <a:ea typeface="华文中宋" panose="02010600040101010101" pitchFamily="2" charset="-122"/>
                  </a:endParaRPr>
                </a:p>
              </p:txBody>
            </p:sp>
          </p:grpSp>
          <p:grpSp>
            <p:nvGrpSpPr>
              <p:cNvPr id="157728" name="Group 48"/>
              <p:cNvGrpSpPr>
                <a:grpSpLocks/>
              </p:cNvGrpSpPr>
              <p:nvPr/>
            </p:nvGrpSpPr>
            <p:grpSpPr bwMode="auto">
              <a:xfrm>
                <a:off x="1248" y="2922"/>
                <a:ext cx="181" cy="145"/>
                <a:chOff x="2290" y="2341"/>
                <a:chExt cx="227" cy="182"/>
              </a:xfrm>
            </p:grpSpPr>
            <p:grpSp>
              <p:nvGrpSpPr>
                <p:cNvPr id="157739" name="Group 49"/>
                <p:cNvGrpSpPr>
                  <a:grpSpLocks/>
                </p:cNvGrpSpPr>
                <p:nvPr/>
              </p:nvGrpSpPr>
              <p:grpSpPr bwMode="auto">
                <a:xfrm>
                  <a:off x="2336" y="2341"/>
                  <a:ext cx="181" cy="181"/>
                  <a:chOff x="3470" y="3657"/>
                  <a:chExt cx="181" cy="181"/>
                </a:xfrm>
              </p:grpSpPr>
              <p:sp>
                <p:nvSpPr>
                  <p:cNvPr id="157741" name="Oval 50"/>
                  <p:cNvSpPr>
                    <a:spLocks noChangeArrowheads="1"/>
                  </p:cNvSpPr>
                  <p:nvPr/>
                </p:nvSpPr>
                <p:spPr bwMode="auto">
                  <a:xfrm>
                    <a:off x="3470" y="3657"/>
                    <a:ext cx="181" cy="181"/>
                  </a:xfrm>
                  <a:prstGeom prst="ellipse">
                    <a:avLst/>
                  </a:prstGeom>
                  <a:gradFill rotWithShape="1">
                    <a:gsLst>
                      <a:gs pos="0">
                        <a:schemeClr val="bg1"/>
                      </a:gs>
                      <a:gs pos="100000">
                        <a:srgbClr val="969696"/>
                      </a:gs>
                    </a:gsLst>
                    <a:path path="shape">
                      <a:fillToRect l="50000" t="50000" r="50000" b="50000"/>
                    </a:path>
                  </a:gradFill>
                  <a:ln w="19050">
                    <a:solidFill>
                      <a:srgbClr val="969696"/>
                    </a:solidFill>
                    <a:round/>
                    <a:headEnd/>
                    <a:tailEnd/>
                  </a:ln>
                </p:spPr>
                <p:txBody>
                  <a:bodyPr wrap="none" anchor="ct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zh-CN" b="0">
                      <a:latin typeface="Times New Roman" panose="02020603050405020304" pitchFamily="18" charset="0"/>
                      <a:ea typeface="华文中宋" panose="02010600040101010101" pitchFamily="2" charset="-122"/>
                    </a:endParaRPr>
                  </a:p>
                </p:txBody>
              </p:sp>
              <p:sp>
                <p:nvSpPr>
                  <p:cNvPr id="157742" name="Line 51"/>
                  <p:cNvSpPr>
                    <a:spLocks noChangeShapeType="1"/>
                  </p:cNvSpPr>
                  <p:nvPr/>
                </p:nvSpPr>
                <p:spPr bwMode="auto">
                  <a:xfrm>
                    <a:off x="3515" y="3748"/>
                    <a:ext cx="91"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57740" name="Oval 52"/>
                <p:cNvSpPr>
                  <a:spLocks noChangeArrowheads="1"/>
                </p:cNvSpPr>
                <p:nvPr/>
              </p:nvSpPr>
              <p:spPr bwMode="auto">
                <a:xfrm>
                  <a:off x="2290" y="2341"/>
                  <a:ext cx="182" cy="182"/>
                </a:xfrm>
                <a:prstGeom prst="ellipse">
                  <a:avLst/>
                </a:prstGeom>
                <a:gradFill rotWithShape="1">
                  <a:gsLst>
                    <a:gs pos="0">
                      <a:schemeClr val="bg1"/>
                    </a:gs>
                    <a:gs pos="100000">
                      <a:srgbClr val="FF0000"/>
                    </a:gs>
                  </a:gsLst>
                  <a:path path="shape">
                    <a:fillToRect l="50000" t="50000" r="50000" b="50000"/>
                  </a:path>
                </a:gradFill>
                <a:ln w="19050">
                  <a:solidFill>
                    <a:srgbClr val="FF0000"/>
                  </a:solidFill>
                  <a:round/>
                  <a:headEnd/>
                  <a:tailEnd/>
                </a:ln>
              </p:spPr>
              <p:txBody>
                <a:bodyPr wrap="none" anchor="ct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endParaRPr lang="zh-CN" altLang="zh-CN">
                    <a:latin typeface="Times New Roman" panose="02020603050405020304" pitchFamily="18" charset="0"/>
                    <a:ea typeface="华文中宋" panose="02010600040101010101" pitchFamily="2" charset="-122"/>
                  </a:endParaRPr>
                </a:p>
              </p:txBody>
            </p:sp>
          </p:grpSp>
          <p:grpSp>
            <p:nvGrpSpPr>
              <p:cNvPr id="157729" name="Group 53"/>
              <p:cNvGrpSpPr>
                <a:grpSpLocks/>
              </p:cNvGrpSpPr>
              <p:nvPr/>
            </p:nvGrpSpPr>
            <p:grpSpPr bwMode="auto">
              <a:xfrm>
                <a:off x="1066" y="3557"/>
                <a:ext cx="181" cy="145"/>
                <a:chOff x="2290" y="2341"/>
                <a:chExt cx="227" cy="182"/>
              </a:xfrm>
            </p:grpSpPr>
            <p:grpSp>
              <p:nvGrpSpPr>
                <p:cNvPr id="157735" name="Group 54"/>
                <p:cNvGrpSpPr>
                  <a:grpSpLocks/>
                </p:cNvGrpSpPr>
                <p:nvPr/>
              </p:nvGrpSpPr>
              <p:grpSpPr bwMode="auto">
                <a:xfrm>
                  <a:off x="2336" y="2341"/>
                  <a:ext cx="181" cy="181"/>
                  <a:chOff x="3470" y="3657"/>
                  <a:chExt cx="181" cy="181"/>
                </a:xfrm>
              </p:grpSpPr>
              <p:sp>
                <p:nvSpPr>
                  <p:cNvPr id="157737" name="Oval 55"/>
                  <p:cNvSpPr>
                    <a:spLocks noChangeArrowheads="1"/>
                  </p:cNvSpPr>
                  <p:nvPr/>
                </p:nvSpPr>
                <p:spPr bwMode="auto">
                  <a:xfrm>
                    <a:off x="3470" y="3657"/>
                    <a:ext cx="181" cy="181"/>
                  </a:xfrm>
                  <a:prstGeom prst="ellipse">
                    <a:avLst/>
                  </a:prstGeom>
                  <a:gradFill rotWithShape="1">
                    <a:gsLst>
                      <a:gs pos="0">
                        <a:schemeClr val="bg1"/>
                      </a:gs>
                      <a:gs pos="100000">
                        <a:srgbClr val="969696"/>
                      </a:gs>
                    </a:gsLst>
                    <a:path path="shape">
                      <a:fillToRect l="50000" t="50000" r="50000" b="50000"/>
                    </a:path>
                  </a:gradFill>
                  <a:ln w="19050">
                    <a:solidFill>
                      <a:srgbClr val="969696"/>
                    </a:solidFill>
                    <a:round/>
                    <a:headEnd/>
                    <a:tailEnd/>
                  </a:ln>
                </p:spPr>
                <p:txBody>
                  <a:bodyPr wrap="none" anchor="ct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zh-CN" b="0">
                      <a:latin typeface="Times New Roman" panose="02020603050405020304" pitchFamily="18" charset="0"/>
                      <a:ea typeface="华文中宋" panose="02010600040101010101" pitchFamily="2" charset="-122"/>
                    </a:endParaRPr>
                  </a:p>
                </p:txBody>
              </p:sp>
              <p:sp>
                <p:nvSpPr>
                  <p:cNvPr id="157738" name="Line 56"/>
                  <p:cNvSpPr>
                    <a:spLocks noChangeShapeType="1"/>
                  </p:cNvSpPr>
                  <p:nvPr/>
                </p:nvSpPr>
                <p:spPr bwMode="auto">
                  <a:xfrm>
                    <a:off x="3515" y="3748"/>
                    <a:ext cx="91"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57736" name="Oval 57"/>
                <p:cNvSpPr>
                  <a:spLocks noChangeArrowheads="1"/>
                </p:cNvSpPr>
                <p:nvPr/>
              </p:nvSpPr>
              <p:spPr bwMode="auto">
                <a:xfrm>
                  <a:off x="2290" y="2341"/>
                  <a:ext cx="182" cy="182"/>
                </a:xfrm>
                <a:prstGeom prst="ellipse">
                  <a:avLst/>
                </a:prstGeom>
                <a:gradFill rotWithShape="1">
                  <a:gsLst>
                    <a:gs pos="0">
                      <a:schemeClr val="bg1"/>
                    </a:gs>
                    <a:gs pos="100000">
                      <a:srgbClr val="FF0000"/>
                    </a:gs>
                  </a:gsLst>
                  <a:path path="shape">
                    <a:fillToRect l="50000" t="50000" r="50000" b="50000"/>
                  </a:path>
                </a:gradFill>
                <a:ln w="19050">
                  <a:solidFill>
                    <a:srgbClr val="FF0000"/>
                  </a:solidFill>
                  <a:round/>
                  <a:headEnd/>
                  <a:tailEnd/>
                </a:ln>
              </p:spPr>
              <p:txBody>
                <a:bodyPr wrap="none" anchor="ct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endParaRPr lang="zh-CN" altLang="zh-CN">
                    <a:latin typeface="Times New Roman" panose="02020603050405020304" pitchFamily="18" charset="0"/>
                    <a:ea typeface="华文中宋" panose="02010600040101010101" pitchFamily="2" charset="-122"/>
                  </a:endParaRPr>
                </a:p>
              </p:txBody>
            </p:sp>
          </p:grpSp>
          <p:grpSp>
            <p:nvGrpSpPr>
              <p:cNvPr id="157730" name="Group 58"/>
              <p:cNvGrpSpPr>
                <a:grpSpLocks/>
              </p:cNvGrpSpPr>
              <p:nvPr/>
            </p:nvGrpSpPr>
            <p:grpSpPr bwMode="auto">
              <a:xfrm>
                <a:off x="1293" y="3376"/>
                <a:ext cx="181" cy="145"/>
                <a:chOff x="2290" y="2341"/>
                <a:chExt cx="227" cy="182"/>
              </a:xfrm>
            </p:grpSpPr>
            <p:grpSp>
              <p:nvGrpSpPr>
                <p:cNvPr id="157731" name="Group 59"/>
                <p:cNvGrpSpPr>
                  <a:grpSpLocks/>
                </p:cNvGrpSpPr>
                <p:nvPr/>
              </p:nvGrpSpPr>
              <p:grpSpPr bwMode="auto">
                <a:xfrm>
                  <a:off x="2336" y="2341"/>
                  <a:ext cx="181" cy="181"/>
                  <a:chOff x="3470" y="3657"/>
                  <a:chExt cx="181" cy="181"/>
                </a:xfrm>
              </p:grpSpPr>
              <p:sp>
                <p:nvSpPr>
                  <p:cNvPr id="157733" name="Oval 60"/>
                  <p:cNvSpPr>
                    <a:spLocks noChangeArrowheads="1"/>
                  </p:cNvSpPr>
                  <p:nvPr/>
                </p:nvSpPr>
                <p:spPr bwMode="auto">
                  <a:xfrm>
                    <a:off x="3470" y="3657"/>
                    <a:ext cx="181" cy="181"/>
                  </a:xfrm>
                  <a:prstGeom prst="ellipse">
                    <a:avLst/>
                  </a:prstGeom>
                  <a:gradFill rotWithShape="1">
                    <a:gsLst>
                      <a:gs pos="0">
                        <a:schemeClr val="bg1"/>
                      </a:gs>
                      <a:gs pos="100000">
                        <a:srgbClr val="969696"/>
                      </a:gs>
                    </a:gsLst>
                    <a:path path="shape">
                      <a:fillToRect l="50000" t="50000" r="50000" b="50000"/>
                    </a:path>
                  </a:gradFill>
                  <a:ln w="19050">
                    <a:solidFill>
                      <a:srgbClr val="969696"/>
                    </a:solidFill>
                    <a:round/>
                    <a:headEnd/>
                    <a:tailEnd/>
                  </a:ln>
                </p:spPr>
                <p:txBody>
                  <a:bodyPr wrap="none" anchor="ct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zh-CN" b="0">
                      <a:latin typeface="Times New Roman" panose="02020603050405020304" pitchFamily="18" charset="0"/>
                      <a:ea typeface="华文中宋" panose="02010600040101010101" pitchFamily="2" charset="-122"/>
                    </a:endParaRPr>
                  </a:p>
                </p:txBody>
              </p:sp>
              <p:sp>
                <p:nvSpPr>
                  <p:cNvPr id="157734" name="Line 61"/>
                  <p:cNvSpPr>
                    <a:spLocks noChangeShapeType="1"/>
                  </p:cNvSpPr>
                  <p:nvPr/>
                </p:nvSpPr>
                <p:spPr bwMode="auto">
                  <a:xfrm>
                    <a:off x="3515" y="3748"/>
                    <a:ext cx="91"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57732" name="Oval 62"/>
                <p:cNvSpPr>
                  <a:spLocks noChangeArrowheads="1"/>
                </p:cNvSpPr>
                <p:nvPr/>
              </p:nvSpPr>
              <p:spPr bwMode="auto">
                <a:xfrm>
                  <a:off x="2290" y="2341"/>
                  <a:ext cx="182" cy="182"/>
                </a:xfrm>
                <a:prstGeom prst="ellipse">
                  <a:avLst/>
                </a:prstGeom>
                <a:gradFill rotWithShape="1">
                  <a:gsLst>
                    <a:gs pos="0">
                      <a:schemeClr val="bg1"/>
                    </a:gs>
                    <a:gs pos="100000">
                      <a:srgbClr val="FF0000"/>
                    </a:gs>
                  </a:gsLst>
                  <a:path path="shape">
                    <a:fillToRect l="50000" t="50000" r="50000" b="50000"/>
                  </a:path>
                </a:gradFill>
                <a:ln w="19050">
                  <a:solidFill>
                    <a:srgbClr val="FF0000"/>
                  </a:solidFill>
                  <a:round/>
                  <a:headEnd/>
                  <a:tailEnd/>
                </a:ln>
              </p:spPr>
              <p:txBody>
                <a:bodyPr wrap="none" anchor="ct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endParaRPr lang="zh-CN" altLang="zh-CN">
                    <a:latin typeface="Times New Roman" panose="02020603050405020304" pitchFamily="18" charset="0"/>
                    <a:ea typeface="华文中宋" panose="02010600040101010101" pitchFamily="2" charset="-122"/>
                  </a:endParaRPr>
                </a:p>
              </p:txBody>
            </p:sp>
          </p:grpSp>
        </p:grpSp>
        <p:grpSp>
          <p:nvGrpSpPr>
            <p:cNvPr id="157712" name="Group 63"/>
            <p:cNvGrpSpPr>
              <a:grpSpLocks/>
            </p:cNvGrpSpPr>
            <p:nvPr/>
          </p:nvGrpSpPr>
          <p:grpSpPr bwMode="auto">
            <a:xfrm>
              <a:off x="4695" y="1510"/>
              <a:ext cx="726" cy="681"/>
              <a:chOff x="1973" y="2024"/>
              <a:chExt cx="726" cy="681"/>
            </a:xfrm>
          </p:grpSpPr>
          <p:sp>
            <p:nvSpPr>
              <p:cNvPr id="157713" name="AutoShape 64"/>
              <p:cNvSpPr>
                <a:spLocks noChangeArrowheads="1"/>
              </p:cNvSpPr>
              <p:nvPr/>
            </p:nvSpPr>
            <p:spPr bwMode="auto">
              <a:xfrm>
                <a:off x="1973" y="2024"/>
                <a:ext cx="726" cy="681"/>
              </a:xfrm>
              <a:prstGeom prst="wedgeEllipseCallout">
                <a:avLst>
                  <a:gd name="adj1" fmla="val -113222"/>
                  <a:gd name="adj2" fmla="val -9764"/>
                </a:avLst>
              </a:prstGeom>
              <a:noFill/>
              <a:ln w="25400">
                <a:solidFill>
                  <a:srgbClr val="FF66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endParaRPr lang="zh-CN" altLang="zh-CN" b="0">
                  <a:latin typeface="Times New Roman" panose="02020603050405020304" pitchFamily="18" charset="0"/>
                  <a:ea typeface="华文中宋" panose="02010600040101010101" pitchFamily="2" charset="-122"/>
                </a:endParaRPr>
              </a:p>
            </p:txBody>
          </p:sp>
          <p:grpSp>
            <p:nvGrpSpPr>
              <p:cNvPr id="157714" name="Group 65"/>
              <p:cNvGrpSpPr>
                <a:grpSpLocks/>
              </p:cNvGrpSpPr>
              <p:nvPr/>
            </p:nvGrpSpPr>
            <p:grpSpPr bwMode="auto">
              <a:xfrm>
                <a:off x="2245" y="2296"/>
                <a:ext cx="227" cy="182"/>
                <a:chOff x="2290" y="2341"/>
                <a:chExt cx="227" cy="182"/>
              </a:xfrm>
            </p:grpSpPr>
            <p:grpSp>
              <p:nvGrpSpPr>
                <p:cNvPr id="157715" name="Group 66"/>
                <p:cNvGrpSpPr>
                  <a:grpSpLocks/>
                </p:cNvGrpSpPr>
                <p:nvPr/>
              </p:nvGrpSpPr>
              <p:grpSpPr bwMode="auto">
                <a:xfrm>
                  <a:off x="2336" y="2341"/>
                  <a:ext cx="181" cy="181"/>
                  <a:chOff x="3470" y="3657"/>
                  <a:chExt cx="181" cy="181"/>
                </a:xfrm>
              </p:grpSpPr>
              <p:sp>
                <p:nvSpPr>
                  <p:cNvPr id="157717" name="Oval 67"/>
                  <p:cNvSpPr>
                    <a:spLocks noChangeArrowheads="1"/>
                  </p:cNvSpPr>
                  <p:nvPr/>
                </p:nvSpPr>
                <p:spPr bwMode="auto">
                  <a:xfrm>
                    <a:off x="3470" y="3657"/>
                    <a:ext cx="181" cy="181"/>
                  </a:xfrm>
                  <a:prstGeom prst="ellipse">
                    <a:avLst/>
                  </a:prstGeom>
                  <a:gradFill rotWithShape="1">
                    <a:gsLst>
                      <a:gs pos="0">
                        <a:schemeClr val="bg1"/>
                      </a:gs>
                      <a:gs pos="100000">
                        <a:srgbClr val="969696"/>
                      </a:gs>
                    </a:gsLst>
                    <a:path path="shape">
                      <a:fillToRect l="50000" t="50000" r="50000" b="50000"/>
                    </a:path>
                  </a:gradFill>
                  <a:ln w="19050">
                    <a:solidFill>
                      <a:srgbClr val="969696"/>
                    </a:solidFill>
                    <a:round/>
                    <a:headEnd/>
                    <a:tailEnd/>
                  </a:ln>
                </p:spPr>
                <p:txBody>
                  <a:bodyPr wrap="none" anchor="ct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zh-CN" b="0">
                      <a:latin typeface="Times New Roman" panose="02020603050405020304" pitchFamily="18" charset="0"/>
                      <a:ea typeface="华文中宋" panose="02010600040101010101" pitchFamily="2" charset="-122"/>
                    </a:endParaRPr>
                  </a:p>
                </p:txBody>
              </p:sp>
              <p:sp>
                <p:nvSpPr>
                  <p:cNvPr id="157718" name="Line 68"/>
                  <p:cNvSpPr>
                    <a:spLocks noChangeShapeType="1"/>
                  </p:cNvSpPr>
                  <p:nvPr/>
                </p:nvSpPr>
                <p:spPr bwMode="auto">
                  <a:xfrm>
                    <a:off x="3515" y="3748"/>
                    <a:ext cx="91"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57716" name="Oval 69"/>
                <p:cNvSpPr>
                  <a:spLocks noChangeArrowheads="1"/>
                </p:cNvSpPr>
                <p:nvPr/>
              </p:nvSpPr>
              <p:spPr bwMode="auto">
                <a:xfrm>
                  <a:off x="2290" y="2341"/>
                  <a:ext cx="182" cy="182"/>
                </a:xfrm>
                <a:prstGeom prst="ellipse">
                  <a:avLst/>
                </a:prstGeom>
                <a:gradFill rotWithShape="1">
                  <a:gsLst>
                    <a:gs pos="0">
                      <a:schemeClr val="bg1"/>
                    </a:gs>
                    <a:gs pos="100000">
                      <a:srgbClr val="FF0000"/>
                    </a:gs>
                  </a:gsLst>
                  <a:path path="shape">
                    <a:fillToRect l="50000" t="50000" r="50000" b="50000"/>
                  </a:path>
                </a:gradFill>
                <a:ln w="19050">
                  <a:solidFill>
                    <a:srgbClr val="FF0000"/>
                  </a:solidFill>
                  <a:round/>
                  <a:headEnd/>
                  <a:tailEnd/>
                </a:ln>
              </p:spPr>
              <p:txBody>
                <a:bodyPr wrap="none" anchor="ct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r>
                    <a:rPr lang="en-US" altLang="zh-CN" sz="2400">
                      <a:latin typeface="Times New Roman" panose="02020603050405020304" pitchFamily="18" charset="0"/>
                      <a:ea typeface="华文中宋" panose="02010600040101010101" pitchFamily="2" charset="-122"/>
                    </a:rPr>
                    <a:t>+</a:t>
                  </a:r>
                </a:p>
              </p:txBody>
            </p:sp>
          </p:grpSp>
        </p:grpSp>
      </p:grpSp>
      <p:pic>
        <p:nvPicPr>
          <p:cNvPr id="123" name="Picture 4" descr="http://gallery.cache.wps.cn/gallery/files/mat_material/2011/8/9/33/716d26c9-2ce3-5fd4-b295-902909d7b686_preview.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30800" y="4203700"/>
            <a:ext cx="2724150" cy="271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27" name="组合 72"/>
          <p:cNvGrpSpPr>
            <a:grpSpLocks/>
          </p:cNvGrpSpPr>
          <p:nvPr/>
        </p:nvGrpSpPr>
        <p:grpSpPr bwMode="auto">
          <a:xfrm>
            <a:off x="7059613" y="4935538"/>
            <a:ext cx="2001837" cy="523875"/>
            <a:chOff x="469900" y="2549525"/>
            <a:chExt cx="2001503" cy="524279"/>
          </a:xfrm>
        </p:grpSpPr>
        <p:sp>
          <p:nvSpPr>
            <p:cNvPr id="157709" name="Text Box 3"/>
            <p:cNvSpPr txBox="1">
              <a:spLocks noChangeArrowheads="1"/>
            </p:cNvSpPr>
            <p:nvPr/>
          </p:nvSpPr>
          <p:spPr bwMode="auto">
            <a:xfrm>
              <a:off x="469900" y="2549525"/>
              <a:ext cx="138745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zh-CN" altLang="en-US" b="0">
                  <a:solidFill>
                    <a:srgbClr val="FFC000"/>
                  </a:solidFill>
                  <a:latin typeface="Times New Roman" panose="02020603050405020304" pitchFamily="18" charset="0"/>
                  <a:ea typeface="华文中宋" panose="02010600040101010101" pitchFamily="2" charset="-122"/>
                </a:rPr>
                <a:t>电矩：</a:t>
              </a:r>
            </a:p>
          </p:txBody>
        </p:sp>
        <p:graphicFrame>
          <p:nvGraphicFramePr>
            <p:cNvPr id="157710" name="Object 27"/>
            <p:cNvGraphicFramePr>
              <a:graphicFrameLocks noChangeAspect="1"/>
            </p:cNvGraphicFramePr>
            <p:nvPr/>
          </p:nvGraphicFramePr>
          <p:xfrm>
            <a:off x="1515728" y="2565804"/>
            <a:ext cx="955675" cy="508000"/>
          </p:xfrm>
          <a:graphic>
            <a:graphicData uri="http://schemas.openxmlformats.org/presentationml/2006/ole">
              <mc:AlternateContent xmlns:mc="http://schemas.openxmlformats.org/markup-compatibility/2006">
                <mc:Choice xmlns:v="urn:schemas-microsoft-com:vml" Requires="v">
                  <p:oleObj name="Equation" r:id="rId3" imgW="380835" imgH="203112" progId="Equation.DSMT4">
                    <p:embed/>
                  </p:oleObj>
                </mc:Choice>
                <mc:Fallback>
                  <p:oleObj name="Equation" r:id="rId3" imgW="380835" imgH="203112" progId="Equation.DSMT4">
                    <p:embed/>
                    <p:pic>
                      <p:nvPicPr>
                        <p:cNvPr id="0" name="Object 27"/>
                        <p:cNvPicPr>
                          <a:picLocks noChangeAspect="1" noChangeArrowheads="1"/>
                        </p:cNvPicPr>
                        <p:nvPr/>
                      </p:nvPicPr>
                      <p:blipFill>
                        <a:blip r:embed="rId4">
                          <a:lum bright="100000" contrast="100000"/>
                          <a:extLst>
                            <a:ext uri="{28A0092B-C50C-407E-A947-70E740481C1C}">
                              <a14:useLocalDpi xmlns:a14="http://schemas.microsoft.com/office/drawing/2010/main" val="0"/>
                            </a:ext>
                          </a:extLst>
                        </a:blip>
                        <a:srcRect/>
                        <a:stretch>
                          <a:fillRect/>
                        </a:stretch>
                      </p:blipFill>
                      <p:spPr bwMode="auto">
                        <a:xfrm>
                          <a:off x="1515728" y="2565804"/>
                          <a:ext cx="955675"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FF6600"/>
                              </a:solidFill>
                              <a:miter lim="800000"/>
                              <a:headEnd/>
                              <a:tailEnd/>
                            </a14:hiddenLine>
                          </a:ext>
                        </a:extLst>
                      </p:spPr>
                    </p:pic>
                  </p:oleObj>
                </mc:Fallback>
              </mc:AlternateContent>
            </a:graphicData>
          </a:graphic>
        </p:graphicFrame>
      </p:grpSp>
      <p:sp>
        <p:nvSpPr>
          <p:cNvPr id="130" name="Text Box 5"/>
          <p:cNvSpPr txBox="1">
            <a:spLocks noChangeArrowheads="1"/>
          </p:cNvSpPr>
          <p:nvPr/>
        </p:nvSpPr>
        <p:spPr bwMode="auto">
          <a:xfrm>
            <a:off x="7070725" y="4305300"/>
            <a:ext cx="2176463"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a:solidFill>
                  <a:schemeClr val="accent2"/>
                </a:solidFill>
                <a:latin typeface="Times New Roman" panose="02020603050405020304" pitchFamily="18" charset="0"/>
                <a:ea typeface="华文中宋" panose="02010600040101010101" pitchFamily="2" charset="-122"/>
              </a:rPr>
              <a:t>a. </a:t>
            </a:r>
            <a:r>
              <a:rPr lang="zh-CN" altLang="en-US">
                <a:solidFill>
                  <a:schemeClr val="accent2"/>
                </a:solidFill>
                <a:latin typeface="Times New Roman" panose="02020603050405020304" pitchFamily="18" charset="0"/>
                <a:ea typeface="华文中宋" panose="02010600040101010101" pitchFamily="2" charset="-122"/>
              </a:rPr>
              <a:t>无极分子</a:t>
            </a:r>
          </a:p>
        </p:txBody>
      </p:sp>
      <p:grpSp>
        <p:nvGrpSpPr>
          <p:cNvPr id="131" name="组合 52"/>
          <p:cNvGrpSpPr>
            <a:grpSpLocks/>
          </p:cNvGrpSpPr>
          <p:nvPr/>
        </p:nvGrpSpPr>
        <p:grpSpPr bwMode="auto">
          <a:xfrm>
            <a:off x="214313" y="4621213"/>
            <a:ext cx="2714625" cy="604837"/>
            <a:chOff x="312738" y="5491434"/>
            <a:chExt cx="2714644" cy="604837"/>
          </a:xfrm>
        </p:grpSpPr>
        <p:sp>
          <p:nvSpPr>
            <p:cNvPr id="157707" name="Text Box 5"/>
            <p:cNvSpPr txBox="1">
              <a:spLocks noChangeArrowheads="1"/>
            </p:cNvSpPr>
            <p:nvPr/>
          </p:nvSpPr>
          <p:spPr bwMode="auto">
            <a:xfrm>
              <a:off x="312738" y="5564751"/>
              <a:ext cx="1901808"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zh-CN" altLang="en-US">
                  <a:solidFill>
                    <a:schemeClr val="accent2"/>
                  </a:solidFill>
                  <a:latin typeface="Times New Roman" panose="02020603050405020304" pitchFamily="18" charset="0"/>
                  <a:ea typeface="华文中宋" panose="02010600040101010101" pitchFamily="2" charset="-122"/>
                </a:rPr>
                <a:t>电矩为：</a:t>
              </a:r>
              <a:endParaRPr lang="zh-CN" altLang="en-US" i="1">
                <a:solidFill>
                  <a:schemeClr val="accent2"/>
                </a:solidFill>
                <a:latin typeface="Times New Roman" panose="02020603050405020304" pitchFamily="18" charset="0"/>
                <a:ea typeface="华文中宋" panose="02010600040101010101" pitchFamily="2" charset="-122"/>
              </a:endParaRPr>
            </a:p>
          </p:txBody>
        </p:sp>
        <p:graphicFrame>
          <p:nvGraphicFramePr>
            <p:cNvPr id="157708" name="Object 78"/>
            <p:cNvGraphicFramePr>
              <a:graphicFrameLocks noChangeAspect="1"/>
            </p:cNvGraphicFramePr>
            <p:nvPr/>
          </p:nvGraphicFramePr>
          <p:xfrm>
            <a:off x="1881207" y="5491434"/>
            <a:ext cx="1146175" cy="604837"/>
          </p:xfrm>
          <a:graphic>
            <a:graphicData uri="http://schemas.openxmlformats.org/presentationml/2006/ole">
              <mc:AlternateContent xmlns:mc="http://schemas.openxmlformats.org/markup-compatibility/2006">
                <mc:Choice xmlns:v="urn:schemas-microsoft-com:vml" Requires="v">
                  <p:oleObj name="Equation" r:id="rId5" imgW="457200" imgH="241300" progId="Equation.DSMT4">
                    <p:embed/>
                  </p:oleObj>
                </mc:Choice>
                <mc:Fallback>
                  <p:oleObj name="Equation" r:id="rId5" imgW="457200" imgH="241300" progId="Equation.DSMT4">
                    <p:embed/>
                    <p:pic>
                      <p:nvPicPr>
                        <p:cNvPr id="0" name="Object 78"/>
                        <p:cNvPicPr>
                          <a:picLocks noChangeAspect="1" noChangeArrowheads="1"/>
                        </p:cNvPicPr>
                        <p:nvPr/>
                      </p:nvPicPr>
                      <p:blipFill>
                        <a:blip r:embed="rId6">
                          <a:lum bright="100000" contrast="100000"/>
                          <a:extLst>
                            <a:ext uri="{28A0092B-C50C-407E-A947-70E740481C1C}">
                              <a14:useLocalDpi xmlns:a14="http://schemas.microsoft.com/office/drawing/2010/main" val="0"/>
                            </a:ext>
                          </a:extLst>
                        </a:blip>
                        <a:srcRect/>
                        <a:stretch>
                          <a:fillRect/>
                        </a:stretch>
                      </p:blipFill>
                      <p:spPr bwMode="auto">
                        <a:xfrm>
                          <a:off x="1881207" y="5491434"/>
                          <a:ext cx="1146175" cy="604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FF6600"/>
                              </a:solidFill>
                              <a:miter lim="800000"/>
                              <a:headEnd/>
                              <a:tailEnd/>
                            </a14:hiddenLine>
                          </a:ext>
                        </a:extLst>
                      </p:spPr>
                    </p:pic>
                  </p:oleObj>
                </mc:Fallback>
              </mc:AlternateContent>
            </a:graphicData>
          </a:graphic>
        </p:graphicFrame>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wipe(left)">
                                      <p:cBhvr>
                                        <p:cTn id="7" dur="500"/>
                                        <p:tgtEl>
                                          <p:spTgt spid="5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4">
                                            <p:txEl>
                                              <p:pRg st="0" end="0"/>
                                            </p:txEl>
                                          </p:spTgt>
                                        </p:tgtEl>
                                        <p:attrNameLst>
                                          <p:attrName>style.visibility</p:attrName>
                                        </p:attrNameLst>
                                      </p:cBhvr>
                                      <p:to>
                                        <p:strVal val="visible"/>
                                      </p:to>
                                    </p:set>
                                    <p:animEffect transition="in" filter="fade">
                                      <p:cBhvr>
                                        <p:cTn id="12" dur="2000"/>
                                        <p:tgtEl>
                                          <p:spTgt spid="54">
                                            <p:txEl>
                                              <p:pRg st="0" end="0"/>
                                            </p:txEl>
                                          </p:spTgt>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53"/>
                                        </p:tgtEl>
                                        <p:attrNameLst>
                                          <p:attrName>style.visibility</p:attrName>
                                        </p:attrNameLst>
                                      </p:cBhvr>
                                      <p:to>
                                        <p:strVal val="visible"/>
                                      </p:to>
                                    </p:set>
                                    <p:animEffect transition="in" filter="blinds(horizontal)">
                                      <p:cBhvr>
                                        <p:cTn id="15" dur="500"/>
                                        <p:tgtEl>
                                          <p:spTgt spid="53"/>
                                        </p:tgtEl>
                                      </p:cBhvr>
                                    </p:animEffect>
                                  </p:childTnLst>
                                </p:cTn>
                              </p:par>
                            </p:childTnLst>
                          </p:cTn>
                        </p:par>
                        <p:par>
                          <p:cTn id="16" fill="hold" nodeType="afterGroup">
                            <p:stCondLst>
                              <p:cond delay="2000"/>
                            </p:stCondLst>
                            <p:childTnLst>
                              <p:par>
                                <p:cTn id="17" presetID="22" presetClass="entr" presetSubtype="8" fill="hold" grpId="0" nodeType="afterEffect">
                                  <p:stCondLst>
                                    <p:cond delay="0"/>
                                  </p:stCondLst>
                                  <p:childTnLst>
                                    <p:set>
                                      <p:cBhvr>
                                        <p:cTn id="18" dur="1" fill="hold">
                                          <p:stCondLst>
                                            <p:cond delay="0"/>
                                          </p:stCondLst>
                                        </p:cTn>
                                        <p:tgtEl>
                                          <p:spTgt spid="56"/>
                                        </p:tgtEl>
                                        <p:attrNameLst>
                                          <p:attrName>style.visibility</p:attrName>
                                        </p:attrNameLst>
                                      </p:cBhvr>
                                      <p:to>
                                        <p:strVal val="visible"/>
                                      </p:to>
                                    </p:set>
                                    <p:animEffect transition="in" filter="wipe(left)">
                                      <p:cBhvr>
                                        <p:cTn id="19" dur="500"/>
                                        <p:tgtEl>
                                          <p:spTgt spid="56"/>
                                        </p:tgtEl>
                                      </p:cBhvr>
                                    </p:animEffect>
                                  </p:childTnLst>
                                </p:cTn>
                              </p:par>
                            </p:childTnLst>
                          </p:cTn>
                        </p:par>
                        <p:par>
                          <p:cTn id="20" fill="hold" nodeType="afterGroup">
                            <p:stCondLst>
                              <p:cond delay="2500"/>
                            </p:stCondLst>
                            <p:childTnLst>
                              <p:par>
                                <p:cTn id="21" presetID="9" presetClass="entr" presetSubtype="0" fill="hold" nodeType="afterEffect">
                                  <p:stCondLst>
                                    <p:cond delay="0"/>
                                  </p:stCondLst>
                                  <p:childTnLst>
                                    <p:set>
                                      <p:cBhvr>
                                        <p:cTn id="22" dur="1" fill="hold">
                                          <p:stCondLst>
                                            <p:cond delay="0"/>
                                          </p:stCondLst>
                                        </p:cTn>
                                        <p:tgtEl>
                                          <p:spTgt spid="57"/>
                                        </p:tgtEl>
                                        <p:attrNameLst>
                                          <p:attrName>style.visibility</p:attrName>
                                        </p:attrNameLst>
                                      </p:cBhvr>
                                      <p:to>
                                        <p:strVal val="visible"/>
                                      </p:to>
                                    </p:set>
                                    <p:animEffect transition="in" filter="dissolve">
                                      <p:cBhvr>
                                        <p:cTn id="23" dur="500"/>
                                        <p:tgtEl>
                                          <p:spTgt spid="57"/>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10" presetClass="entr" presetSubtype="0" fill="hold" nodeType="clickEffect">
                                  <p:stCondLst>
                                    <p:cond delay="0"/>
                                  </p:stCondLst>
                                  <p:childTnLst>
                                    <p:set>
                                      <p:cBhvr>
                                        <p:cTn id="27" dur="1" fill="hold">
                                          <p:stCondLst>
                                            <p:cond delay="0"/>
                                          </p:stCondLst>
                                        </p:cTn>
                                        <p:tgtEl>
                                          <p:spTgt spid="123"/>
                                        </p:tgtEl>
                                        <p:attrNameLst>
                                          <p:attrName>style.visibility</p:attrName>
                                        </p:attrNameLst>
                                      </p:cBhvr>
                                      <p:to>
                                        <p:strVal val="visible"/>
                                      </p:to>
                                    </p:set>
                                    <p:animEffect transition="in" filter="fade">
                                      <p:cBhvr>
                                        <p:cTn id="28" dur="2000"/>
                                        <p:tgtEl>
                                          <p:spTgt spid="123"/>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30">
                                            <p:txEl>
                                              <p:pRg st="0" end="0"/>
                                            </p:txEl>
                                          </p:spTgt>
                                        </p:tgtEl>
                                        <p:attrNameLst>
                                          <p:attrName>style.visibility</p:attrName>
                                        </p:attrNameLst>
                                      </p:cBhvr>
                                      <p:to>
                                        <p:strVal val="visible"/>
                                      </p:to>
                                    </p:set>
                                    <p:animEffect transition="in" filter="fade">
                                      <p:cBhvr>
                                        <p:cTn id="33" dur="2000"/>
                                        <p:tgtEl>
                                          <p:spTgt spid="130">
                                            <p:txEl>
                                              <p:pRg st="0" end="0"/>
                                            </p:txEl>
                                          </p:spTgt>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22" presetClass="entr" presetSubtype="8" fill="hold" nodeType="clickEffect">
                                  <p:stCondLst>
                                    <p:cond delay="0"/>
                                  </p:stCondLst>
                                  <p:childTnLst>
                                    <p:set>
                                      <p:cBhvr>
                                        <p:cTn id="37" dur="1" fill="hold">
                                          <p:stCondLst>
                                            <p:cond delay="0"/>
                                          </p:stCondLst>
                                        </p:cTn>
                                        <p:tgtEl>
                                          <p:spTgt spid="131"/>
                                        </p:tgtEl>
                                        <p:attrNameLst>
                                          <p:attrName>style.visibility</p:attrName>
                                        </p:attrNameLst>
                                      </p:cBhvr>
                                      <p:to>
                                        <p:strVal val="visible"/>
                                      </p:to>
                                    </p:set>
                                    <p:animEffect transition="in" filter="wipe(left)">
                                      <p:cBhvr>
                                        <p:cTn id="38" dur="500"/>
                                        <p:tgtEl>
                                          <p:spTgt spid="131"/>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22" presetClass="entr" presetSubtype="8" fill="hold" nodeType="clickEffect">
                                  <p:stCondLst>
                                    <p:cond delay="0"/>
                                  </p:stCondLst>
                                  <p:childTnLst>
                                    <p:set>
                                      <p:cBhvr>
                                        <p:cTn id="42" dur="1" fill="hold">
                                          <p:stCondLst>
                                            <p:cond delay="0"/>
                                          </p:stCondLst>
                                        </p:cTn>
                                        <p:tgtEl>
                                          <p:spTgt spid="127"/>
                                        </p:tgtEl>
                                        <p:attrNameLst>
                                          <p:attrName>style.visibility</p:attrName>
                                        </p:attrNameLst>
                                      </p:cBhvr>
                                      <p:to>
                                        <p:strVal val="visible"/>
                                      </p:to>
                                    </p:set>
                                    <p:animEffect transition="in" filter="wipe(left)">
                                      <p:cBhvr>
                                        <p:cTn id="43" dur="500"/>
                                        <p:tgtEl>
                                          <p:spTgt spid="1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build="allAtOnce"/>
      <p:bldP spid="55" grpId="0" animBg="1" autoUpdateAnimBg="0"/>
      <p:bldP spid="53" grpId="0"/>
      <p:bldP spid="56" grpId="0"/>
      <p:bldP spid="130" grpId="0" build="allAtOnce"/>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4"/>
          <p:cNvSpPr txBox="1">
            <a:spLocks noChangeArrowheads="1"/>
          </p:cNvSpPr>
          <p:nvPr/>
        </p:nvSpPr>
        <p:spPr bwMode="auto">
          <a:xfrm>
            <a:off x="273050" y="787400"/>
            <a:ext cx="4589463" cy="1373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a:latin typeface="Times New Roman" panose="02020603050405020304" pitchFamily="18" charset="0"/>
                <a:ea typeface="华文中宋" panose="02010600040101010101" pitchFamily="2" charset="-122"/>
              </a:rPr>
              <a:t>2. </a:t>
            </a:r>
            <a:r>
              <a:rPr lang="zh-CN" altLang="en-US">
                <a:latin typeface="Times New Roman" panose="02020603050405020304" pitchFamily="18" charset="0"/>
                <a:ea typeface="华文中宋" panose="02010600040101010101" pitchFamily="2" charset="-122"/>
              </a:rPr>
              <a:t>分子内正、负电荷的中心不相重合，其间有一定距离</a:t>
            </a:r>
            <a:r>
              <a:rPr lang="en-US" altLang="zh-CN">
                <a:latin typeface="Times New Roman" panose="02020603050405020304" pitchFamily="18" charset="0"/>
                <a:ea typeface="华文中宋" panose="02010600040101010101" pitchFamily="2" charset="-122"/>
              </a:rPr>
              <a:t>—</a:t>
            </a:r>
            <a:r>
              <a:rPr lang="zh-CN" altLang="en-US">
                <a:solidFill>
                  <a:schemeClr val="accent2"/>
                </a:solidFill>
                <a:latin typeface="Times New Roman" panose="02020603050405020304" pitchFamily="18" charset="0"/>
                <a:ea typeface="华文中宋" panose="02010600040101010101" pitchFamily="2" charset="-122"/>
              </a:rPr>
              <a:t>有极分子</a:t>
            </a:r>
            <a:r>
              <a:rPr lang="zh-CN" altLang="en-US" b="0">
                <a:latin typeface="Times New Roman" panose="02020603050405020304" pitchFamily="18" charset="0"/>
                <a:ea typeface="华文中宋" panose="02010600040101010101" pitchFamily="2" charset="-122"/>
              </a:rPr>
              <a:t>（极性分子）</a:t>
            </a:r>
          </a:p>
        </p:txBody>
      </p:sp>
      <p:sp>
        <p:nvSpPr>
          <p:cNvPr id="4" name="Text Box 6"/>
          <p:cNvSpPr txBox="1">
            <a:spLocks noChangeArrowheads="1"/>
          </p:cNvSpPr>
          <p:nvPr/>
        </p:nvSpPr>
        <p:spPr bwMode="auto">
          <a:xfrm>
            <a:off x="1500188" y="4586288"/>
            <a:ext cx="1752600" cy="519112"/>
          </a:xfrm>
          <a:prstGeom prst="rect">
            <a:avLst/>
          </a:prstGeom>
          <a:solidFill>
            <a:srgbClr val="FF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zh-CN" altLang="en-US">
                <a:solidFill>
                  <a:schemeClr val="bg2"/>
                </a:solidFill>
                <a:latin typeface="Times New Roman" panose="02020603050405020304" pitchFamily="18" charset="0"/>
                <a:ea typeface="华文中宋" panose="02010600040101010101" pitchFamily="2" charset="-122"/>
              </a:rPr>
              <a:t>固有电矩</a:t>
            </a:r>
          </a:p>
        </p:txBody>
      </p:sp>
      <p:grpSp>
        <p:nvGrpSpPr>
          <p:cNvPr id="2" name="Group 7"/>
          <p:cNvGrpSpPr>
            <a:grpSpLocks/>
          </p:cNvGrpSpPr>
          <p:nvPr/>
        </p:nvGrpSpPr>
        <p:grpSpPr bwMode="auto">
          <a:xfrm>
            <a:off x="5072063" y="728663"/>
            <a:ext cx="4071937" cy="2952750"/>
            <a:chOff x="3221" y="1434"/>
            <a:chExt cx="2565" cy="1860"/>
          </a:xfrm>
        </p:grpSpPr>
        <p:sp>
          <p:nvSpPr>
            <p:cNvPr id="158730" name="Text Box 8"/>
            <p:cNvSpPr txBox="1">
              <a:spLocks noChangeArrowheads="1"/>
            </p:cNvSpPr>
            <p:nvPr/>
          </p:nvSpPr>
          <p:spPr bwMode="auto">
            <a:xfrm>
              <a:off x="4391" y="2925"/>
              <a:ext cx="1395" cy="33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a:latin typeface="Times New Roman" panose="02020603050405020304" pitchFamily="18" charset="0"/>
                  <a:ea typeface="华文中宋" panose="02010600040101010101" pitchFamily="2" charset="-122"/>
                </a:rPr>
                <a:t>a. </a:t>
              </a:r>
              <a:r>
                <a:rPr lang="zh-CN" altLang="en-US">
                  <a:latin typeface="Times New Roman" panose="02020603050405020304" pitchFamily="18" charset="0"/>
                  <a:ea typeface="华文中宋" panose="02010600040101010101" pitchFamily="2" charset="-122"/>
                </a:rPr>
                <a:t>有极分子</a:t>
              </a:r>
            </a:p>
          </p:txBody>
        </p:sp>
        <p:grpSp>
          <p:nvGrpSpPr>
            <p:cNvPr id="158731" name="Group 9"/>
            <p:cNvGrpSpPr>
              <a:grpSpLocks/>
            </p:cNvGrpSpPr>
            <p:nvPr/>
          </p:nvGrpSpPr>
          <p:grpSpPr bwMode="auto">
            <a:xfrm>
              <a:off x="4830" y="1609"/>
              <a:ext cx="642" cy="642"/>
              <a:chOff x="4869" y="3249"/>
              <a:chExt cx="642" cy="642"/>
            </a:xfrm>
          </p:grpSpPr>
          <p:sp>
            <p:nvSpPr>
              <p:cNvPr id="158763" name="Oval 10"/>
              <p:cNvSpPr>
                <a:spLocks noChangeArrowheads="1"/>
              </p:cNvSpPr>
              <p:nvPr/>
            </p:nvSpPr>
            <p:spPr bwMode="auto">
              <a:xfrm>
                <a:off x="5239" y="3249"/>
                <a:ext cx="182" cy="182"/>
              </a:xfrm>
              <a:prstGeom prst="ellipse">
                <a:avLst/>
              </a:prstGeom>
              <a:gradFill rotWithShape="1">
                <a:gsLst>
                  <a:gs pos="0">
                    <a:schemeClr val="bg1"/>
                  </a:gs>
                  <a:gs pos="100000">
                    <a:srgbClr val="FF0000"/>
                  </a:gs>
                </a:gsLst>
                <a:path path="shape">
                  <a:fillToRect l="50000" t="50000" r="50000" b="50000"/>
                </a:path>
              </a:gradFill>
              <a:ln w="19050">
                <a:solidFill>
                  <a:srgbClr val="FF0000"/>
                </a:solidFill>
                <a:round/>
                <a:headEnd/>
                <a:tailEnd/>
              </a:ln>
            </p:spPr>
            <p:txBody>
              <a:bodyPr wrap="none" anchor="ct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r>
                  <a:rPr lang="en-US" altLang="zh-CN" sz="2400">
                    <a:latin typeface="Times New Roman" panose="02020603050405020304" pitchFamily="18" charset="0"/>
                    <a:ea typeface="华文中宋" panose="02010600040101010101" pitchFamily="2" charset="-122"/>
                  </a:rPr>
                  <a:t>+</a:t>
                </a:r>
              </a:p>
            </p:txBody>
          </p:sp>
          <p:grpSp>
            <p:nvGrpSpPr>
              <p:cNvPr id="158764" name="Group 11"/>
              <p:cNvGrpSpPr>
                <a:grpSpLocks/>
              </p:cNvGrpSpPr>
              <p:nvPr/>
            </p:nvGrpSpPr>
            <p:grpSpPr bwMode="auto">
              <a:xfrm>
                <a:off x="4869" y="3710"/>
                <a:ext cx="181" cy="181"/>
                <a:chOff x="3470" y="3657"/>
                <a:chExt cx="181" cy="181"/>
              </a:xfrm>
            </p:grpSpPr>
            <p:sp>
              <p:nvSpPr>
                <p:cNvPr id="158768" name="Oval 12"/>
                <p:cNvSpPr>
                  <a:spLocks noChangeArrowheads="1"/>
                </p:cNvSpPr>
                <p:nvPr/>
              </p:nvSpPr>
              <p:spPr bwMode="auto">
                <a:xfrm>
                  <a:off x="3470" y="3657"/>
                  <a:ext cx="181" cy="181"/>
                </a:xfrm>
                <a:prstGeom prst="ellipse">
                  <a:avLst/>
                </a:prstGeom>
                <a:gradFill rotWithShape="1">
                  <a:gsLst>
                    <a:gs pos="0">
                      <a:schemeClr val="bg1"/>
                    </a:gs>
                    <a:gs pos="100000">
                      <a:srgbClr val="969696"/>
                    </a:gs>
                  </a:gsLst>
                  <a:path path="shape">
                    <a:fillToRect l="50000" t="50000" r="50000" b="50000"/>
                  </a:path>
                </a:gradFill>
                <a:ln w="19050">
                  <a:solidFill>
                    <a:srgbClr val="969696"/>
                  </a:solidFill>
                  <a:round/>
                  <a:headEnd/>
                  <a:tailEnd/>
                </a:ln>
              </p:spPr>
              <p:txBody>
                <a:bodyPr wrap="none" anchor="ct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zh-CN" b="0">
                    <a:latin typeface="Times New Roman" panose="02020603050405020304" pitchFamily="18" charset="0"/>
                    <a:ea typeface="华文中宋" panose="02010600040101010101" pitchFamily="2" charset="-122"/>
                  </a:endParaRPr>
                </a:p>
              </p:txBody>
            </p:sp>
            <p:sp>
              <p:nvSpPr>
                <p:cNvPr id="158769" name="Line 13"/>
                <p:cNvSpPr>
                  <a:spLocks noChangeShapeType="1"/>
                </p:cNvSpPr>
                <p:nvPr/>
              </p:nvSpPr>
              <p:spPr bwMode="auto">
                <a:xfrm>
                  <a:off x="3515" y="3748"/>
                  <a:ext cx="91"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58765" name="Line 14"/>
              <p:cNvSpPr>
                <a:spLocks noChangeShapeType="1"/>
              </p:cNvSpPr>
              <p:nvPr/>
            </p:nvSpPr>
            <p:spPr bwMode="auto">
              <a:xfrm flipV="1">
                <a:off x="5019" y="3416"/>
                <a:ext cx="272" cy="318"/>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58766" name="Text Box 15"/>
              <p:cNvSpPr txBox="1">
                <a:spLocks noChangeArrowheads="1"/>
              </p:cNvSpPr>
              <p:nvPr/>
            </p:nvSpPr>
            <p:spPr bwMode="auto">
              <a:xfrm>
                <a:off x="4921" y="3339"/>
                <a:ext cx="31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i="1">
                    <a:latin typeface="Times New Roman" panose="02020603050405020304" pitchFamily="18" charset="0"/>
                    <a:ea typeface="华文中宋" panose="02010600040101010101" pitchFamily="2" charset="-122"/>
                  </a:rPr>
                  <a:t>l</a:t>
                </a:r>
              </a:p>
            </p:txBody>
          </p:sp>
          <p:sp>
            <p:nvSpPr>
              <p:cNvPr id="158767" name="Text Box 16"/>
              <p:cNvSpPr txBox="1">
                <a:spLocks noChangeArrowheads="1"/>
              </p:cNvSpPr>
              <p:nvPr/>
            </p:nvSpPr>
            <p:spPr bwMode="auto">
              <a:xfrm>
                <a:off x="5193" y="3475"/>
                <a:ext cx="31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i="1">
                    <a:latin typeface="Times New Roman" panose="02020603050405020304" pitchFamily="18" charset="0"/>
                    <a:ea typeface="华文中宋" panose="02010600040101010101" pitchFamily="2" charset="-122"/>
                  </a:rPr>
                  <a:t>p</a:t>
                </a:r>
              </a:p>
            </p:txBody>
          </p:sp>
        </p:grpSp>
        <p:grpSp>
          <p:nvGrpSpPr>
            <p:cNvPr id="158732" name="Group 17"/>
            <p:cNvGrpSpPr>
              <a:grpSpLocks/>
            </p:cNvGrpSpPr>
            <p:nvPr/>
          </p:nvGrpSpPr>
          <p:grpSpPr bwMode="auto">
            <a:xfrm>
              <a:off x="3221" y="1525"/>
              <a:ext cx="1134" cy="1769"/>
              <a:chOff x="3334" y="2931"/>
              <a:chExt cx="1134" cy="1769"/>
            </a:xfrm>
          </p:grpSpPr>
          <p:sp>
            <p:nvSpPr>
              <p:cNvPr id="158734" name="AutoShape 18"/>
              <p:cNvSpPr>
                <a:spLocks noChangeArrowheads="1"/>
              </p:cNvSpPr>
              <p:nvPr/>
            </p:nvSpPr>
            <p:spPr bwMode="auto">
              <a:xfrm>
                <a:off x="3334" y="2931"/>
                <a:ext cx="1134" cy="1769"/>
              </a:xfrm>
              <a:prstGeom prst="roundRect">
                <a:avLst>
                  <a:gd name="adj" fmla="val 16667"/>
                </a:avLst>
              </a:prstGeom>
              <a:noFill/>
              <a:ln w="25400">
                <a:solidFill>
                  <a:srgbClr val="3366FF"/>
                </a:solidFill>
                <a:round/>
                <a:headEnd/>
                <a:tailEnd/>
              </a:ln>
              <a:effectLst>
                <a:prstShdw prst="shdw17" dist="17961" dir="2700000">
                  <a:srgbClr val="1F3D99"/>
                </a:prstShdw>
              </a:effectLst>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zh-CN" b="0">
                  <a:latin typeface="Times New Roman" panose="02020603050405020304" pitchFamily="18" charset="0"/>
                  <a:ea typeface="华文中宋" panose="02010600040101010101" pitchFamily="2" charset="-122"/>
                </a:endParaRPr>
              </a:p>
            </p:txBody>
          </p:sp>
          <p:grpSp>
            <p:nvGrpSpPr>
              <p:cNvPr id="158735" name="Group 19"/>
              <p:cNvGrpSpPr>
                <a:grpSpLocks/>
              </p:cNvGrpSpPr>
              <p:nvPr/>
            </p:nvGrpSpPr>
            <p:grpSpPr bwMode="auto">
              <a:xfrm rot="863859">
                <a:off x="3525" y="3113"/>
                <a:ext cx="269" cy="394"/>
                <a:chOff x="3525" y="3242"/>
                <a:chExt cx="269" cy="394"/>
              </a:xfrm>
            </p:grpSpPr>
            <p:sp>
              <p:nvSpPr>
                <p:cNvPr id="158760" name="Oval 20"/>
                <p:cNvSpPr>
                  <a:spLocks noChangeArrowheads="1"/>
                </p:cNvSpPr>
                <p:nvPr/>
              </p:nvSpPr>
              <p:spPr bwMode="auto">
                <a:xfrm>
                  <a:off x="3703" y="3242"/>
                  <a:ext cx="91" cy="90"/>
                </a:xfrm>
                <a:prstGeom prst="ellipse">
                  <a:avLst/>
                </a:prstGeom>
                <a:solidFill>
                  <a:srgbClr val="FF0000"/>
                </a:solidFill>
                <a:ln w="9525">
                  <a:solidFill>
                    <a:srgbClr val="FF0000"/>
                  </a:solidFill>
                  <a:round/>
                  <a:headEnd/>
                  <a:tailEnd/>
                </a:ln>
              </p:spPr>
              <p:txBody>
                <a:bodyPr wrap="none" anchor="ct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zh-CN" b="0">
                    <a:latin typeface="Times New Roman" panose="02020603050405020304" pitchFamily="18" charset="0"/>
                    <a:ea typeface="华文中宋" panose="02010600040101010101" pitchFamily="2" charset="-122"/>
                  </a:endParaRPr>
                </a:p>
              </p:txBody>
            </p:sp>
            <p:sp>
              <p:nvSpPr>
                <p:cNvPr id="158761" name="Oval 21"/>
                <p:cNvSpPr>
                  <a:spLocks noChangeArrowheads="1"/>
                </p:cNvSpPr>
                <p:nvPr/>
              </p:nvSpPr>
              <p:spPr bwMode="auto">
                <a:xfrm>
                  <a:off x="3525" y="3546"/>
                  <a:ext cx="91" cy="90"/>
                </a:xfrm>
                <a:prstGeom prst="ellipse">
                  <a:avLst/>
                </a:prstGeom>
                <a:solidFill>
                  <a:srgbClr val="969696"/>
                </a:solidFill>
                <a:ln w="9525">
                  <a:solidFill>
                    <a:srgbClr val="969696"/>
                  </a:solidFill>
                  <a:round/>
                  <a:headEnd/>
                  <a:tailEnd/>
                </a:ln>
              </p:spPr>
              <p:txBody>
                <a:bodyPr wrap="none" anchor="ct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zh-CN" b="0">
                    <a:latin typeface="Times New Roman" panose="02020603050405020304" pitchFamily="18" charset="0"/>
                    <a:ea typeface="华文中宋" panose="02010600040101010101" pitchFamily="2" charset="-122"/>
                  </a:endParaRPr>
                </a:p>
              </p:txBody>
            </p:sp>
            <p:sp>
              <p:nvSpPr>
                <p:cNvPr id="158762" name="Line 22"/>
                <p:cNvSpPr>
                  <a:spLocks noChangeShapeType="1"/>
                </p:cNvSpPr>
                <p:nvPr/>
              </p:nvSpPr>
              <p:spPr bwMode="auto">
                <a:xfrm flipV="1">
                  <a:off x="3592" y="3322"/>
                  <a:ext cx="136" cy="227"/>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158736" name="Group 23"/>
              <p:cNvGrpSpPr>
                <a:grpSpLocks/>
              </p:cNvGrpSpPr>
              <p:nvPr/>
            </p:nvGrpSpPr>
            <p:grpSpPr bwMode="auto">
              <a:xfrm rot="-4304117">
                <a:off x="3863" y="3507"/>
                <a:ext cx="269" cy="394"/>
                <a:chOff x="3525" y="3242"/>
                <a:chExt cx="269" cy="394"/>
              </a:xfrm>
            </p:grpSpPr>
            <p:sp>
              <p:nvSpPr>
                <p:cNvPr id="158757" name="Oval 24"/>
                <p:cNvSpPr>
                  <a:spLocks noChangeArrowheads="1"/>
                </p:cNvSpPr>
                <p:nvPr/>
              </p:nvSpPr>
              <p:spPr bwMode="auto">
                <a:xfrm>
                  <a:off x="3703" y="3242"/>
                  <a:ext cx="91" cy="90"/>
                </a:xfrm>
                <a:prstGeom prst="ellipse">
                  <a:avLst/>
                </a:prstGeom>
                <a:solidFill>
                  <a:srgbClr val="FF0000"/>
                </a:solidFill>
                <a:ln w="9525">
                  <a:solidFill>
                    <a:srgbClr val="FF0000"/>
                  </a:solidFill>
                  <a:round/>
                  <a:headEnd/>
                  <a:tailEnd/>
                </a:ln>
              </p:spPr>
              <p:txBody>
                <a:bodyPr wrap="none" anchor="ct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zh-CN" b="0">
                    <a:latin typeface="Times New Roman" panose="02020603050405020304" pitchFamily="18" charset="0"/>
                    <a:ea typeface="华文中宋" panose="02010600040101010101" pitchFamily="2" charset="-122"/>
                  </a:endParaRPr>
                </a:p>
              </p:txBody>
            </p:sp>
            <p:sp>
              <p:nvSpPr>
                <p:cNvPr id="158758" name="Oval 25"/>
                <p:cNvSpPr>
                  <a:spLocks noChangeArrowheads="1"/>
                </p:cNvSpPr>
                <p:nvPr/>
              </p:nvSpPr>
              <p:spPr bwMode="auto">
                <a:xfrm>
                  <a:off x="3525" y="3546"/>
                  <a:ext cx="91" cy="90"/>
                </a:xfrm>
                <a:prstGeom prst="ellipse">
                  <a:avLst/>
                </a:prstGeom>
                <a:solidFill>
                  <a:srgbClr val="969696"/>
                </a:solidFill>
                <a:ln w="9525">
                  <a:solidFill>
                    <a:srgbClr val="969696"/>
                  </a:solidFill>
                  <a:round/>
                  <a:headEnd/>
                  <a:tailEnd/>
                </a:ln>
              </p:spPr>
              <p:txBody>
                <a:bodyPr wrap="none" anchor="ct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zh-CN" b="0">
                    <a:latin typeface="Times New Roman" panose="02020603050405020304" pitchFamily="18" charset="0"/>
                    <a:ea typeface="华文中宋" panose="02010600040101010101" pitchFamily="2" charset="-122"/>
                  </a:endParaRPr>
                </a:p>
              </p:txBody>
            </p:sp>
            <p:sp>
              <p:nvSpPr>
                <p:cNvPr id="158759" name="Line 26"/>
                <p:cNvSpPr>
                  <a:spLocks noChangeShapeType="1"/>
                </p:cNvSpPr>
                <p:nvPr/>
              </p:nvSpPr>
              <p:spPr bwMode="auto">
                <a:xfrm flipV="1">
                  <a:off x="3592" y="3322"/>
                  <a:ext cx="136" cy="227"/>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158737" name="Group 27"/>
              <p:cNvGrpSpPr>
                <a:grpSpLocks/>
              </p:cNvGrpSpPr>
              <p:nvPr/>
            </p:nvGrpSpPr>
            <p:grpSpPr bwMode="auto">
              <a:xfrm>
                <a:off x="4017" y="3022"/>
                <a:ext cx="269" cy="394"/>
                <a:chOff x="3525" y="3242"/>
                <a:chExt cx="269" cy="394"/>
              </a:xfrm>
            </p:grpSpPr>
            <p:sp>
              <p:nvSpPr>
                <p:cNvPr id="158754" name="Oval 28"/>
                <p:cNvSpPr>
                  <a:spLocks noChangeArrowheads="1"/>
                </p:cNvSpPr>
                <p:nvPr/>
              </p:nvSpPr>
              <p:spPr bwMode="auto">
                <a:xfrm>
                  <a:off x="3703" y="3242"/>
                  <a:ext cx="91" cy="90"/>
                </a:xfrm>
                <a:prstGeom prst="ellipse">
                  <a:avLst/>
                </a:prstGeom>
                <a:solidFill>
                  <a:srgbClr val="FF0000"/>
                </a:solidFill>
                <a:ln w="9525">
                  <a:solidFill>
                    <a:srgbClr val="FF0000"/>
                  </a:solidFill>
                  <a:round/>
                  <a:headEnd/>
                  <a:tailEnd/>
                </a:ln>
              </p:spPr>
              <p:txBody>
                <a:bodyPr wrap="none" anchor="ct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zh-CN" b="0">
                    <a:latin typeface="Times New Roman" panose="02020603050405020304" pitchFamily="18" charset="0"/>
                    <a:ea typeface="华文中宋" panose="02010600040101010101" pitchFamily="2" charset="-122"/>
                  </a:endParaRPr>
                </a:p>
              </p:txBody>
            </p:sp>
            <p:sp>
              <p:nvSpPr>
                <p:cNvPr id="158755" name="Oval 29"/>
                <p:cNvSpPr>
                  <a:spLocks noChangeArrowheads="1"/>
                </p:cNvSpPr>
                <p:nvPr/>
              </p:nvSpPr>
              <p:spPr bwMode="auto">
                <a:xfrm>
                  <a:off x="3525" y="3546"/>
                  <a:ext cx="91" cy="90"/>
                </a:xfrm>
                <a:prstGeom prst="ellipse">
                  <a:avLst/>
                </a:prstGeom>
                <a:solidFill>
                  <a:srgbClr val="969696"/>
                </a:solidFill>
                <a:ln w="9525">
                  <a:solidFill>
                    <a:srgbClr val="969696"/>
                  </a:solidFill>
                  <a:round/>
                  <a:headEnd/>
                  <a:tailEnd/>
                </a:ln>
              </p:spPr>
              <p:txBody>
                <a:bodyPr wrap="none" anchor="ct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zh-CN" b="0">
                    <a:latin typeface="Times New Roman" panose="02020603050405020304" pitchFamily="18" charset="0"/>
                    <a:ea typeface="华文中宋" panose="02010600040101010101" pitchFamily="2" charset="-122"/>
                  </a:endParaRPr>
                </a:p>
              </p:txBody>
            </p:sp>
            <p:sp>
              <p:nvSpPr>
                <p:cNvPr id="158756" name="Line 30"/>
                <p:cNvSpPr>
                  <a:spLocks noChangeShapeType="1"/>
                </p:cNvSpPr>
                <p:nvPr/>
              </p:nvSpPr>
              <p:spPr bwMode="auto">
                <a:xfrm flipV="1">
                  <a:off x="3592" y="3322"/>
                  <a:ext cx="136" cy="227"/>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158738" name="Group 31"/>
              <p:cNvGrpSpPr>
                <a:grpSpLocks/>
              </p:cNvGrpSpPr>
              <p:nvPr/>
            </p:nvGrpSpPr>
            <p:grpSpPr bwMode="auto">
              <a:xfrm rot="10094211">
                <a:off x="3470" y="3702"/>
                <a:ext cx="269" cy="394"/>
                <a:chOff x="3525" y="3242"/>
                <a:chExt cx="269" cy="394"/>
              </a:xfrm>
            </p:grpSpPr>
            <p:sp>
              <p:nvSpPr>
                <p:cNvPr id="158751" name="Oval 32"/>
                <p:cNvSpPr>
                  <a:spLocks noChangeArrowheads="1"/>
                </p:cNvSpPr>
                <p:nvPr/>
              </p:nvSpPr>
              <p:spPr bwMode="auto">
                <a:xfrm>
                  <a:off x="3703" y="3242"/>
                  <a:ext cx="91" cy="90"/>
                </a:xfrm>
                <a:prstGeom prst="ellipse">
                  <a:avLst/>
                </a:prstGeom>
                <a:solidFill>
                  <a:srgbClr val="FF0000"/>
                </a:solidFill>
                <a:ln w="9525">
                  <a:solidFill>
                    <a:srgbClr val="FF0000"/>
                  </a:solidFill>
                  <a:round/>
                  <a:headEnd/>
                  <a:tailEnd/>
                </a:ln>
              </p:spPr>
              <p:txBody>
                <a:bodyPr wrap="none" anchor="ct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zh-CN" b="0">
                    <a:latin typeface="Times New Roman" panose="02020603050405020304" pitchFamily="18" charset="0"/>
                    <a:ea typeface="华文中宋" panose="02010600040101010101" pitchFamily="2" charset="-122"/>
                  </a:endParaRPr>
                </a:p>
              </p:txBody>
            </p:sp>
            <p:sp>
              <p:nvSpPr>
                <p:cNvPr id="158752" name="Oval 33"/>
                <p:cNvSpPr>
                  <a:spLocks noChangeArrowheads="1"/>
                </p:cNvSpPr>
                <p:nvPr/>
              </p:nvSpPr>
              <p:spPr bwMode="auto">
                <a:xfrm>
                  <a:off x="3525" y="3546"/>
                  <a:ext cx="91" cy="90"/>
                </a:xfrm>
                <a:prstGeom prst="ellipse">
                  <a:avLst/>
                </a:prstGeom>
                <a:solidFill>
                  <a:srgbClr val="969696"/>
                </a:solidFill>
                <a:ln w="9525">
                  <a:solidFill>
                    <a:srgbClr val="969696"/>
                  </a:solidFill>
                  <a:round/>
                  <a:headEnd/>
                  <a:tailEnd/>
                </a:ln>
              </p:spPr>
              <p:txBody>
                <a:bodyPr wrap="none" anchor="ct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zh-CN" b="0">
                    <a:latin typeface="Times New Roman" panose="02020603050405020304" pitchFamily="18" charset="0"/>
                    <a:ea typeface="华文中宋" panose="02010600040101010101" pitchFamily="2" charset="-122"/>
                  </a:endParaRPr>
                </a:p>
              </p:txBody>
            </p:sp>
            <p:sp>
              <p:nvSpPr>
                <p:cNvPr id="158753" name="Line 34"/>
                <p:cNvSpPr>
                  <a:spLocks noChangeShapeType="1"/>
                </p:cNvSpPr>
                <p:nvPr/>
              </p:nvSpPr>
              <p:spPr bwMode="auto">
                <a:xfrm flipV="1">
                  <a:off x="3592" y="3322"/>
                  <a:ext cx="136" cy="227"/>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158739" name="Group 35"/>
              <p:cNvGrpSpPr>
                <a:grpSpLocks/>
              </p:cNvGrpSpPr>
              <p:nvPr/>
            </p:nvGrpSpPr>
            <p:grpSpPr bwMode="auto">
              <a:xfrm rot="5400000">
                <a:off x="3486" y="4230"/>
                <a:ext cx="269" cy="394"/>
                <a:chOff x="3525" y="3242"/>
                <a:chExt cx="269" cy="394"/>
              </a:xfrm>
            </p:grpSpPr>
            <p:sp>
              <p:nvSpPr>
                <p:cNvPr id="158748" name="Oval 36"/>
                <p:cNvSpPr>
                  <a:spLocks noChangeArrowheads="1"/>
                </p:cNvSpPr>
                <p:nvPr/>
              </p:nvSpPr>
              <p:spPr bwMode="auto">
                <a:xfrm>
                  <a:off x="3703" y="3242"/>
                  <a:ext cx="91" cy="90"/>
                </a:xfrm>
                <a:prstGeom prst="ellipse">
                  <a:avLst/>
                </a:prstGeom>
                <a:solidFill>
                  <a:srgbClr val="FF0000"/>
                </a:solidFill>
                <a:ln w="9525">
                  <a:solidFill>
                    <a:srgbClr val="FF0000"/>
                  </a:solidFill>
                  <a:round/>
                  <a:headEnd/>
                  <a:tailEnd/>
                </a:ln>
              </p:spPr>
              <p:txBody>
                <a:bodyPr wrap="none" anchor="ct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zh-CN" b="0">
                    <a:latin typeface="Times New Roman" panose="02020603050405020304" pitchFamily="18" charset="0"/>
                    <a:ea typeface="华文中宋" panose="02010600040101010101" pitchFamily="2" charset="-122"/>
                  </a:endParaRPr>
                </a:p>
              </p:txBody>
            </p:sp>
            <p:sp>
              <p:nvSpPr>
                <p:cNvPr id="158749" name="Oval 37"/>
                <p:cNvSpPr>
                  <a:spLocks noChangeArrowheads="1"/>
                </p:cNvSpPr>
                <p:nvPr/>
              </p:nvSpPr>
              <p:spPr bwMode="auto">
                <a:xfrm>
                  <a:off x="3525" y="3546"/>
                  <a:ext cx="91" cy="90"/>
                </a:xfrm>
                <a:prstGeom prst="ellipse">
                  <a:avLst/>
                </a:prstGeom>
                <a:solidFill>
                  <a:srgbClr val="969696"/>
                </a:solidFill>
                <a:ln w="9525">
                  <a:solidFill>
                    <a:srgbClr val="969696"/>
                  </a:solidFill>
                  <a:round/>
                  <a:headEnd/>
                  <a:tailEnd/>
                </a:ln>
              </p:spPr>
              <p:txBody>
                <a:bodyPr wrap="none" anchor="ct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zh-CN" b="0">
                    <a:latin typeface="Times New Roman" panose="02020603050405020304" pitchFamily="18" charset="0"/>
                    <a:ea typeface="华文中宋" panose="02010600040101010101" pitchFamily="2" charset="-122"/>
                  </a:endParaRPr>
                </a:p>
              </p:txBody>
            </p:sp>
            <p:sp>
              <p:nvSpPr>
                <p:cNvPr id="158750" name="Line 38"/>
                <p:cNvSpPr>
                  <a:spLocks noChangeShapeType="1"/>
                </p:cNvSpPr>
                <p:nvPr/>
              </p:nvSpPr>
              <p:spPr bwMode="auto">
                <a:xfrm flipV="1">
                  <a:off x="3592" y="3322"/>
                  <a:ext cx="136" cy="227"/>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158740" name="Group 39"/>
              <p:cNvGrpSpPr>
                <a:grpSpLocks/>
              </p:cNvGrpSpPr>
              <p:nvPr/>
            </p:nvGrpSpPr>
            <p:grpSpPr bwMode="auto">
              <a:xfrm rot="4711352">
                <a:off x="4000" y="4233"/>
                <a:ext cx="269" cy="394"/>
                <a:chOff x="3525" y="3242"/>
                <a:chExt cx="269" cy="394"/>
              </a:xfrm>
            </p:grpSpPr>
            <p:sp>
              <p:nvSpPr>
                <p:cNvPr id="158745" name="Oval 40"/>
                <p:cNvSpPr>
                  <a:spLocks noChangeArrowheads="1"/>
                </p:cNvSpPr>
                <p:nvPr/>
              </p:nvSpPr>
              <p:spPr bwMode="auto">
                <a:xfrm>
                  <a:off x="3703" y="3242"/>
                  <a:ext cx="91" cy="90"/>
                </a:xfrm>
                <a:prstGeom prst="ellipse">
                  <a:avLst/>
                </a:prstGeom>
                <a:solidFill>
                  <a:srgbClr val="FF0000"/>
                </a:solidFill>
                <a:ln w="9525">
                  <a:solidFill>
                    <a:srgbClr val="FF0000"/>
                  </a:solidFill>
                  <a:round/>
                  <a:headEnd/>
                  <a:tailEnd/>
                </a:ln>
              </p:spPr>
              <p:txBody>
                <a:bodyPr wrap="none" anchor="ct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zh-CN" b="0">
                    <a:latin typeface="Times New Roman" panose="02020603050405020304" pitchFamily="18" charset="0"/>
                    <a:ea typeface="华文中宋" panose="02010600040101010101" pitchFamily="2" charset="-122"/>
                  </a:endParaRPr>
                </a:p>
              </p:txBody>
            </p:sp>
            <p:sp>
              <p:nvSpPr>
                <p:cNvPr id="158746" name="Oval 41"/>
                <p:cNvSpPr>
                  <a:spLocks noChangeArrowheads="1"/>
                </p:cNvSpPr>
                <p:nvPr/>
              </p:nvSpPr>
              <p:spPr bwMode="auto">
                <a:xfrm>
                  <a:off x="3525" y="3546"/>
                  <a:ext cx="91" cy="90"/>
                </a:xfrm>
                <a:prstGeom prst="ellipse">
                  <a:avLst/>
                </a:prstGeom>
                <a:solidFill>
                  <a:srgbClr val="969696"/>
                </a:solidFill>
                <a:ln w="9525">
                  <a:solidFill>
                    <a:srgbClr val="969696"/>
                  </a:solidFill>
                  <a:round/>
                  <a:headEnd/>
                  <a:tailEnd/>
                </a:ln>
              </p:spPr>
              <p:txBody>
                <a:bodyPr wrap="none" anchor="ct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zh-CN" b="0">
                    <a:latin typeface="Times New Roman" panose="02020603050405020304" pitchFamily="18" charset="0"/>
                    <a:ea typeface="华文中宋" panose="02010600040101010101" pitchFamily="2" charset="-122"/>
                  </a:endParaRPr>
                </a:p>
              </p:txBody>
            </p:sp>
            <p:sp>
              <p:nvSpPr>
                <p:cNvPr id="158747" name="Line 42"/>
                <p:cNvSpPr>
                  <a:spLocks noChangeShapeType="1"/>
                </p:cNvSpPr>
                <p:nvPr/>
              </p:nvSpPr>
              <p:spPr bwMode="auto">
                <a:xfrm flipV="1">
                  <a:off x="3592" y="3322"/>
                  <a:ext cx="136" cy="227"/>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158741" name="Group 43"/>
              <p:cNvGrpSpPr>
                <a:grpSpLocks/>
              </p:cNvGrpSpPr>
              <p:nvPr/>
            </p:nvGrpSpPr>
            <p:grpSpPr bwMode="auto">
              <a:xfrm rot="-10572339">
                <a:off x="4063" y="3838"/>
                <a:ext cx="269" cy="394"/>
                <a:chOff x="3525" y="3242"/>
                <a:chExt cx="269" cy="394"/>
              </a:xfrm>
            </p:grpSpPr>
            <p:sp>
              <p:nvSpPr>
                <p:cNvPr id="158742" name="Oval 44"/>
                <p:cNvSpPr>
                  <a:spLocks noChangeArrowheads="1"/>
                </p:cNvSpPr>
                <p:nvPr/>
              </p:nvSpPr>
              <p:spPr bwMode="auto">
                <a:xfrm>
                  <a:off x="3703" y="3242"/>
                  <a:ext cx="91" cy="90"/>
                </a:xfrm>
                <a:prstGeom prst="ellipse">
                  <a:avLst/>
                </a:prstGeom>
                <a:solidFill>
                  <a:srgbClr val="FF0000"/>
                </a:solidFill>
                <a:ln w="9525">
                  <a:solidFill>
                    <a:srgbClr val="FF0000"/>
                  </a:solidFill>
                  <a:round/>
                  <a:headEnd/>
                  <a:tailEnd/>
                </a:ln>
              </p:spPr>
              <p:txBody>
                <a:bodyPr wrap="none" anchor="ct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zh-CN" b="0">
                    <a:latin typeface="Times New Roman" panose="02020603050405020304" pitchFamily="18" charset="0"/>
                    <a:ea typeface="华文中宋" panose="02010600040101010101" pitchFamily="2" charset="-122"/>
                  </a:endParaRPr>
                </a:p>
              </p:txBody>
            </p:sp>
            <p:sp>
              <p:nvSpPr>
                <p:cNvPr id="158743" name="Oval 45"/>
                <p:cNvSpPr>
                  <a:spLocks noChangeArrowheads="1"/>
                </p:cNvSpPr>
                <p:nvPr/>
              </p:nvSpPr>
              <p:spPr bwMode="auto">
                <a:xfrm>
                  <a:off x="3525" y="3546"/>
                  <a:ext cx="91" cy="90"/>
                </a:xfrm>
                <a:prstGeom prst="ellipse">
                  <a:avLst/>
                </a:prstGeom>
                <a:solidFill>
                  <a:srgbClr val="969696"/>
                </a:solidFill>
                <a:ln w="9525">
                  <a:solidFill>
                    <a:srgbClr val="969696"/>
                  </a:solidFill>
                  <a:round/>
                  <a:headEnd/>
                  <a:tailEnd/>
                </a:ln>
              </p:spPr>
              <p:txBody>
                <a:bodyPr wrap="none" anchor="ct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zh-CN" b="0">
                    <a:latin typeface="Times New Roman" panose="02020603050405020304" pitchFamily="18" charset="0"/>
                    <a:ea typeface="华文中宋" panose="02010600040101010101" pitchFamily="2" charset="-122"/>
                  </a:endParaRPr>
                </a:p>
              </p:txBody>
            </p:sp>
            <p:sp>
              <p:nvSpPr>
                <p:cNvPr id="158744" name="Line 46"/>
                <p:cNvSpPr>
                  <a:spLocks noChangeShapeType="1"/>
                </p:cNvSpPr>
                <p:nvPr/>
              </p:nvSpPr>
              <p:spPr bwMode="auto">
                <a:xfrm flipV="1">
                  <a:off x="3592" y="3322"/>
                  <a:ext cx="136" cy="227"/>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sp>
          <p:nvSpPr>
            <p:cNvPr id="158733" name="AutoShape 47"/>
            <p:cNvSpPr>
              <a:spLocks noChangeArrowheads="1"/>
            </p:cNvSpPr>
            <p:nvPr/>
          </p:nvSpPr>
          <p:spPr bwMode="auto">
            <a:xfrm>
              <a:off x="4627" y="1434"/>
              <a:ext cx="1020" cy="998"/>
            </a:xfrm>
            <a:prstGeom prst="wedgeEllipseCallout">
              <a:avLst>
                <a:gd name="adj1" fmla="val -95000"/>
                <a:gd name="adj2" fmla="val -13426"/>
              </a:avLst>
            </a:prstGeom>
            <a:noFill/>
            <a:ln w="25400">
              <a:solidFill>
                <a:srgbClr val="FF66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endParaRPr lang="zh-CN" altLang="zh-CN" b="0">
                <a:latin typeface="Times New Roman" panose="02020603050405020304" pitchFamily="18" charset="0"/>
                <a:ea typeface="华文中宋" panose="02010600040101010101" pitchFamily="2" charset="-122"/>
              </a:endParaRPr>
            </a:p>
          </p:txBody>
        </p:sp>
      </p:grpSp>
      <p:sp>
        <p:nvSpPr>
          <p:cNvPr id="51" name="TextBox 50"/>
          <p:cNvSpPr txBox="1">
            <a:spLocks noChangeArrowheads="1"/>
          </p:cNvSpPr>
          <p:nvPr/>
        </p:nvSpPr>
        <p:spPr bwMode="auto">
          <a:xfrm>
            <a:off x="500063" y="2730500"/>
            <a:ext cx="35718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zh-CN" altLang="en-US" sz="2400">
                <a:latin typeface="方正姚体" panose="02010601030101010101" pitchFamily="2" charset="-122"/>
                <a:ea typeface="方正姚体" panose="02010601030101010101" pitchFamily="2" charset="-122"/>
              </a:rPr>
              <a:t>如：水、环氧树脂、陶瓷</a:t>
            </a:r>
          </a:p>
        </p:txBody>
      </p:sp>
      <p:grpSp>
        <p:nvGrpSpPr>
          <p:cNvPr id="40" name="组合 52"/>
          <p:cNvGrpSpPr>
            <a:grpSpLocks/>
          </p:cNvGrpSpPr>
          <p:nvPr/>
        </p:nvGrpSpPr>
        <p:grpSpPr bwMode="auto">
          <a:xfrm>
            <a:off x="1000125" y="3449638"/>
            <a:ext cx="2714625" cy="604837"/>
            <a:chOff x="312738" y="5503008"/>
            <a:chExt cx="2714644" cy="604837"/>
          </a:xfrm>
        </p:grpSpPr>
        <p:sp>
          <p:nvSpPr>
            <p:cNvPr id="158728" name="Text Box 5"/>
            <p:cNvSpPr txBox="1">
              <a:spLocks noChangeArrowheads="1"/>
            </p:cNvSpPr>
            <p:nvPr/>
          </p:nvSpPr>
          <p:spPr bwMode="auto">
            <a:xfrm>
              <a:off x="312738" y="5570538"/>
              <a:ext cx="1901808"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zh-CN" altLang="en-US">
                  <a:latin typeface="Times New Roman" panose="02020603050405020304" pitchFamily="18" charset="0"/>
                  <a:ea typeface="华文中宋" panose="02010600040101010101" pitchFamily="2" charset="-122"/>
                </a:rPr>
                <a:t>电矩为：</a:t>
              </a:r>
              <a:endParaRPr lang="zh-CN" altLang="en-US" i="1">
                <a:latin typeface="Times New Roman" panose="02020603050405020304" pitchFamily="18" charset="0"/>
                <a:ea typeface="华文中宋" panose="02010600040101010101" pitchFamily="2" charset="-122"/>
              </a:endParaRPr>
            </a:p>
          </p:txBody>
        </p:sp>
        <p:graphicFrame>
          <p:nvGraphicFramePr>
            <p:cNvPr id="158729" name="Object 27"/>
            <p:cNvGraphicFramePr>
              <a:graphicFrameLocks noChangeAspect="1"/>
            </p:cNvGraphicFramePr>
            <p:nvPr/>
          </p:nvGraphicFramePr>
          <p:xfrm>
            <a:off x="1881207" y="5503008"/>
            <a:ext cx="1146175" cy="604837"/>
          </p:xfrm>
          <a:graphic>
            <a:graphicData uri="http://schemas.openxmlformats.org/presentationml/2006/ole">
              <mc:AlternateContent xmlns:mc="http://schemas.openxmlformats.org/markup-compatibility/2006">
                <mc:Choice xmlns:v="urn:schemas-microsoft-com:vml" Requires="v">
                  <p:oleObj name="Equation" r:id="rId2" imgW="457200" imgH="241300" progId="Equation.DSMT4">
                    <p:embed/>
                  </p:oleObj>
                </mc:Choice>
                <mc:Fallback>
                  <p:oleObj name="Equation" r:id="rId2" imgW="457200" imgH="241300" progId="Equation.DSMT4">
                    <p:embed/>
                    <p:pic>
                      <p:nvPicPr>
                        <p:cNvPr id="0" name="Object 27"/>
                        <p:cNvPicPr>
                          <a:picLocks noChangeAspect="1" noChangeArrowheads="1"/>
                        </p:cNvPicPr>
                        <p:nvPr/>
                      </p:nvPicPr>
                      <p:blipFill>
                        <a:blip r:embed="rId3">
                          <a:lum bright="100000" contrast="100000"/>
                          <a:extLst>
                            <a:ext uri="{28A0092B-C50C-407E-A947-70E740481C1C}">
                              <a14:useLocalDpi xmlns:a14="http://schemas.microsoft.com/office/drawing/2010/main" val="0"/>
                            </a:ext>
                          </a:extLst>
                        </a:blip>
                        <a:srcRect/>
                        <a:stretch>
                          <a:fillRect/>
                        </a:stretch>
                      </p:blipFill>
                      <p:spPr bwMode="auto">
                        <a:xfrm>
                          <a:off x="1881207" y="5503008"/>
                          <a:ext cx="1146175" cy="604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FF6600"/>
                              </a:solidFill>
                              <a:miter lim="800000"/>
                              <a:headEnd/>
                              <a:tailEnd/>
                            </a14:hiddenLine>
                          </a:ext>
                        </a:extLst>
                      </p:spPr>
                    </p:pic>
                  </p:oleObj>
                </mc:Fallback>
              </mc:AlternateContent>
            </a:graphicData>
          </a:graphic>
        </p:graphicFrame>
      </p:grpSp>
      <p:pic>
        <p:nvPicPr>
          <p:cNvPr id="63498" name="Picture 10" descr="http://file1.jydoc.com/%D4%AA%CA%FD%BE%DD/0711-11/12097-%CB%AE%B7%D6%D7%D3.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65738" y="4008438"/>
            <a:ext cx="2809875" cy="267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par>
                          <p:cTn id="8" fill="hold" nodeType="afterGroup">
                            <p:stCondLst>
                              <p:cond delay="500"/>
                            </p:stCondLst>
                            <p:childTnLst>
                              <p:par>
                                <p:cTn id="9" presetID="9" presetClass="entr" presetSubtype="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dissolve">
                                      <p:cBhvr>
                                        <p:cTn id="11" dur="500"/>
                                        <p:tgtEl>
                                          <p:spTgt spid="2"/>
                                        </p:tgtEl>
                                      </p:cBhvr>
                                    </p:animEffect>
                                  </p:childTnLst>
                                </p:cTn>
                              </p:par>
                            </p:childTnLst>
                          </p:cTn>
                        </p:par>
                        <p:par>
                          <p:cTn id="12" fill="hold" nodeType="afterGroup">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51"/>
                                        </p:tgtEl>
                                        <p:attrNameLst>
                                          <p:attrName>style.visibility</p:attrName>
                                        </p:attrNameLst>
                                      </p:cBhvr>
                                      <p:to>
                                        <p:strVal val="visible"/>
                                      </p:to>
                                    </p:set>
                                    <p:animEffect transition="in" filter="wipe(left)">
                                      <p:cBhvr>
                                        <p:cTn id="15" dur="500"/>
                                        <p:tgtEl>
                                          <p:spTgt spid="51"/>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10" presetClass="entr" presetSubtype="0" fill="hold" nodeType="clickEffect">
                                  <p:stCondLst>
                                    <p:cond delay="0"/>
                                  </p:stCondLst>
                                  <p:childTnLst>
                                    <p:set>
                                      <p:cBhvr>
                                        <p:cTn id="19" dur="1" fill="hold">
                                          <p:stCondLst>
                                            <p:cond delay="0"/>
                                          </p:stCondLst>
                                        </p:cTn>
                                        <p:tgtEl>
                                          <p:spTgt spid="63498"/>
                                        </p:tgtEl>
                                        <p:attrNameLst>
                                          <p:attrName>style.visibility</p:attrName>
                                        </p:attrNameLst>
                                      </p:cBhvr>
                                      <p:to>
                                        <p:strVal val="visible"/>
                                      </p:to>
                                    </p:set>
                                    <p:animEffect transition="in" filter="fade">
                                      <p:cBhvr>
                                        <p:cTn id="20" dur="2000"/>
                                        <p:tgtEl>
                                          <p:spTgt spid="63498"/>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22" presetClass="entr" presetSubtype="8" fill="hold" nodeType="click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wipe(left)">
                                      <p:cBhvr>
                                        <p:cTn id="25" dur="500"/>
                                        <p:tgtEl>
                                          <p:spTgt spid="40"/>
                                        </p:tgtEl>
                                      </p:cBhvr>
                                    </p:animEffect>
                                  </p:childTnLst>
                                </p:cTn>
                              </p:par>
                            </p:childTnLst>
                          </p:cTn>
                        </p:par>
                        <p:par>
                          <p:cTn id="26" fill="hold" nodeType="afterGroup">
                            <p:stCondLst>
                              <p:cond delay="500"/>
                            </p:stCondLst>
                            <p:childTnLst>
                              <p:par>
                                <p:cTn id="27" presetID="9" presetClass="entr" presetSubtype="0" fill="hold" grpId="0" nodeType="after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dissolve">
                                      <p:cBhvr>
                                        <p:cTn id="2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animBg="1"/>
      <p:bldP spid="51" grpId="0"/>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2"/>
          <p:cNvSpPr>
            <a:spLocks noChangeArrowheads="1"/>
          </p:cNvSpPr>
          <p:nvPr/>
        </p:nvSpPr>
        <p:spPr bwMode="auto">
          <a:xfrm>
            <a:off x="441325" y="1463675"/>
            <a:ext cx="5461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a:solidFill>
                  <a:schemeClr val="accent2"/>
                </a:solidFill>
                <a:latin typeface="Bookman Old Style" panose="02050604050505020204" pitchFamily="18" charset="0"/>
              </a:rPr>
              <a:t>   </a:t>
            </a:r>
          </a:p>
        </p:txBody>
      </p:sp>
      <p:sp>
        <p:nvSpPr>
          <p:cNvPr id="270339" name="Rectangle 3"/>
          <p:cNvSpPr>
            <a:spLocks noChangeArrowheads="1"/>
          </p:cNvSpPr>
          <p:nvPr/>
        </p:nvSpPr>
        <p:spPr bwMode="auto">
          <a:xfrm>
            <a:off x="1524000" y="2317750"/>
            <a:ext cx="6256338"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zh-CN" altLang="en-US">
                <a:solidFill>
                  <a:srgbClr val="FFFFCC"/>
                </a:solidFill>
                <a:latin typeface="Bookman Old Style" panose="02050604050505020204" pitchFamily="18" charset="0"/>
              </a:rPr>
              <a:t>有极分子：分子正负电荷中心不重合。</a:t>
            </a:r>
          </a:p>
        </p:txBody>
      </p:sp>
      <p:sp>
        <p:nvSpPr>
          <p:cNvPr id="159748" name="Rectangle 4"/>
          <p:cNvSpPr>
            <a:spLocks noChangeArrowheads="1"/>
          </p:cNvSpPr>
          <p:nvPr/>
        </p:nvSpPr>
        <p:spPr bwMode="auto">
          <a:xfrm>
            <a:off x="762000" y="2074863"/>
            <a:ext cx="18415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kumimoji="1" lang="zh-CN" altLang="zh-CN">
              <a:latin typeface="Bookman Old Style" panose="02050604050505020204" pitchFamily="18" charset="0"/>
            </a:endParaRPr>
          </a:p>
        </p:txBody>
      </p:sp>
      <p:sp>
        <p:nvSpPr>
          <p:cNvPr id="270341" name="Rectangle 5"/>
          <p:cNvSpPr>
            <a:spLocks noChangeArrowheads="1"/>
          </p:cNvSpPr>
          <p:nvPr/>
        </p:nvSpPr>
        <p:spPr bwMode="auto">
          <a:xfrm>
            <a:off x="1524000" y="1555750"/>
            <a:ext cx="58991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zh-CN" altLang="en-US">
                <a:solidFill>
                  <a:srgbClr val="FFFFCC"/>
                </a:solidFill>
                <a:latin typeface="Bookman Old Style" panose="02050604050505020204" pitchFamily="18" charset="0"/>
              </a:rPr>
              <a:t>无极分子：分子正负电荷中心重合；</a:t>
            </a:r>
          </a:p>
        </p:txBody>
      </p:sp>
      <p:sp>
        <p:nvSpPr>
          <p:cNvPr id="270342" name="Text Box 6">
            <a:extLst>
              <a:ext uri="{FF2B5EF4-FFF2-40B4-BE49-F238E27FC236}">
                <a16:creationId xmlns:a16="http://schemas.microsoft.com/office/drawing/2014/main" id="{0ACCAE07-7525-4C2F-A5AA-B6ED7FB318C6}"/>
              </a:ext>
            </a:extLst>
          </p:cNvPr>
          <p:cNvSpPr txBox="1">
            <a:spLocks noChangeArrowheads="1"/>
          </p:cNvSpPr>
          <p:nvPr/>
        </p:nvSpPr>
        <p:spPr bwMode="auto">
          <a:xfrm>
            <a:off x="479425" y="1617663"/>
            <a:ext cx="611188" cy="1163637"/>
          </a:xfrm>
          <a:prstGeom prst="rect">
            <a:avLst/>
          </a:prstGeom>
          <a:solidFill>
            <a:schemeClr val="folHlink"/>
          </a:solidFill>
          <a:ln>
            <a:noFill/>
          </a:ln>
          <a:effectLst>
            <a:prstShdw prst="shdw17" dist="17961" dir="2700000">
              <a:schemeClr val="folHlink">
                <a:gamma/>
                <a:shade val="60000"/>
                <a:invGamma/>
              </a:schemeClr>
            </a:prstShdw>
          </a:effectLst>
          <a:extLst>
            <a:ext uri="{91240B29-F687-4F45-9708-019B960494DF}">
              <a14:hiddenLine xmlns:a14="http://schemas.microsoft.com/office/drawing/2010/main" w="12700" cap="sq">
                <a:solidFill>
                  <a:schemeClr val="tx1"/>
                </a:solidFill>
                <a:miter lim="800000"/>
                <a:headEnd type="none" w="sm" len="sm"/>
                <a:tailEnd type="none" w="sm" len="sm"/>
              </a14:hiddenLine>
            </a:ext>
          </a:extLst>
        </p:spPr>
        <p:txBody>
          <a:bodyPr vert="eaVert" wrap="none">
            <a:spAutoFit/>
          </a:bodyPr>
          <a:lstStyle/>
          <a:p>
            <a:pPr eaLnBrk="1" hangingPunct="1">
              <a:defRPr/>
            </a:pPr>
            <a:r>
              <a:rPr kumimoji="1" lang="zh-CN" altLang="en-US" sz="2800" b="1">
                <a:solidFill>
                  <a:schemeClr val="bg2"/>
                </a:solidFill>
                <a:latin typeface="Times New Roman" panose="02020603050405020304" pitchFamily="18" charset="0"/>
              </a:rPr>
              <a:t>电介质</a:t>
            </a:r>
          </a:p>
        </p:txBody>
      </p:sp>
      <p:grpSp>
        <p:nvGrpSpPr>
          <p:cNvPr id="270343" name="Group 7"/>
          <p:cNvGrpSpPr>
            <a:grpSpLocks/>
          </p:cNvGrpSpPr>
          <p:nvPr/>
        </p:nvGrpSpPr>
        <p:grpSpPr bwMode="auto">
          <a:xfrm>
            <a:off x="990600" y="3590925"/>
            <a:ext cx="2066925" cy="2179638"/>
            <a:chOff x="624" y="2082"/>
            <a:chExt cx="1302" cy="1373"/>
          </a:xfrm>
        </p:grpSpPr>
        <p:sp>
          <p:nvSpPr>
            <p:cNvPr id="159794" name="Rectangle 8"/>
            <p:cNvSpPr>
              <a:spLocks noChangeArrowheads="1"/>
            </p:cNvSpPr>
            <p:nvPr/>
          </p:nvSpPr>
          <p:spPr bwMode="auto">
            <a:xfrm>
              <a:off x="1151" y="2648"/>
              <a:ext cx="277"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b="0" i="1">
                  <a:latin typeface="Bookman Old Style" panose="02050604050505020204" pitchFamily="18" charset="0"/>
                </a:rPr>
                <a:t>C</a:t>
              </a:r>
            </a:p>
          </p:txBody>
        </p:sp>
        <p:sp>
          <p:nvSpPr>
            <p:cNvPr id="159795" name="Line 9"/>
            <p:cNvSpPr>
              <a:spLocks noChangeShapeType="1"/>
            </p:cNvSpPr>
            <p:nvPr/>
          </p:nvSpPr>
          <p:spPr bwMode="auto">
            <a:xfrm>
              <a:off x="1450" y="2832"/>
              <a:ext cx="192"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9796" name="Line 10"/>
            <p:cNvSpPr>
              <a:spLocks noChangeShapeType="1"/>
            </p:cNvSpPr>
            <p:nvPr/>
          </p:nvSpPr>
          <p:spPr bwMode="auto">
            <a:xfrm>
              <a:off x="1354" y="2928"/>
              <a:ext cx="0" cy="192"/>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9797" name="Line 11"/>
            <p:cNvSpPr>
              <a:spLocks noChangeShapeType="1"/>
            </p:cNvSpPr>
            <p:nvPr/>
          </p:nvSpPr>
          <p:spPr bwMode="auto">
            <a:xfrm>
              <a:off x="1354" y="2496"/>
              <a:ext cx="0" cy="192"/>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9798" name="Line 12"/>
            <p:cNvSpPr>
              <a:spLocks noChangeShapeType="1"/>
            </p:cNvSpPr>
            <p:nvPr/>
          </p:nvSpPr>
          <p:spPr bwMode="auto">
            <a:xfrm>
              <a:off x="1018" y="2832"/>
              <a:ext cx="192"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9799" name="Rectangle 13"/>
            <p:cNvSpPr>
              <a:spLocks noChangeArrowheads="1"/>
            </p:cNvSpPr>
            <p:nvPr/>
          </p:nvSpPr>
          <p:spPr bwMode="auto">
            <a:xfrm>
              <a:off x="1199" y="2168"/>
              <a:ext cx="295"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b="0" i="1">
                  <a:latin typeface="Bookman Old Style" panose="02050604050505020204" pitchFamily="18" charset="0"/>
                </a:rPr>
                <a:t>H</a:t>
              </a:r>
            </a:p>
          </p:txBody>
        </p:sp>
        <p:sp>
          <p:nvSpPr>
            <p:cNvPr id="159800" name="Rectangle 14"/>
            <p:cNvSpPr>
              <a:spLocks noChangeArrowheads="1"/>
            </p:cNvSpPr>
            <p:nvPr/>
          </p:nvSpPr>
          <p:spPr bwMode="auto">
            <a:xfrm>
              <a:off x="1104" y="2082"/>
              <a:ext cx="250"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b="0">
                  <a:latin typeface="Bookman Old Style" panose="02050604050505020204" pitchFamily="18" charset="0"/>
                </a:rPr>
                <a:t>+</a:t>
              </a:r>
            </a:p>
          </p:txBody>
        </p:sp>
        <p:sp>
          <p:nvSpPr>
            <p:cNvPr id="159801" name="Rectangle 15"/>
            <p:cNvSpPr>
              <a:spLocks noChangeArrowheads="1"/>
            </p:cNvSpPr>
            <p:nvPr/>
          </p:nvSpPr>
          <p:spPr bwMode="auto">
            <a:xfrm>
              <a:off x="1631" y="2648"/>
              <a:ext cx="295"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b="0" i="1">
                  <a:latin typeface="Bookman Old Style" panose="02050604050505020204" pitchFamily="18" charset="0"/>
                </a:rPr>
                <a:t>H</a:t>
              </a:r>
            </a:p>
          </p:txBody>
        </p:sp>
        <p:sp>
          <p:nvSpPr>
            <p:cNvPr id="159802" name="Rectangle 16"/>
            <p:cNvSpPr>
              <a:spLocks noChangeArrowheads="1"/>
            </p:cNvSpPr>
            <p:nvPr/>
          </p:nvSpPr>
          <p:spPr bwMode="auto">
            <a:xfrm>
              <a:off x="1536" y="2562"/>
              <a:ext cx="250"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b="0">
                  <a:latin typeface="Bookman Old Style" panose="02050604050505020204" pitchFamily="18" charset="0"/>
                </a:rPr>
                <a:t>+</a:t>
              </a:r>
            </a:p>
          </p:txBody>
        </p:sp>
        <p:sp>
          <p:nvSpPr>
            <p:cNvPr id="159803" name="Rectangle 17"/>
            <p:cNvSpPr>
              <a:spLocks noChangeArrowheads="1"/>
            </p:cNvSpPr>
            <p:nvPr/>
          </p:nvSpPr>
          <p:spPr bwMode="auto">
            <a:xfrm>
              <a:off x="719" y="2648"/>
              <a:ext cx="295"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b="0" i="1">
                  <a:latin typeface="Bookman Old Style" panose="02050604050505020204" pitchFamily="18" charset="0"/>
                </a:rPr>
                <a:t>H</a:t>
              </a:r>
            </a:p>
          </p:txBody>
        </p:sp>
        <p:sp>
          <p:nvSpPr>
            <p:cNvPr id="159804" name="Rectangle 18"/>
            <p:cNvSpPr>
              <a:spLocks noChangeArrowheads="1"/>
            </p:cNvSpPr>
            <p:nvPr/>
          </p:nvSpPr>
          <p:spPr bwMode="auto">
            <a:xfrm>
              <a:off x="624" y="2562"/>
              <a:ext cx="250"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b="0">
                  <a:latin typeface="Bookman Old Style" panose="02050604050505020204" pitchFamily="18" charset="0"/>
                </a:rPr>
                <a:t>+</a:t>
              </a:r>
            </a:p>
          </p:txBody>
        </p:sp>
        <p:sp>
          <p:nvSpPr>
            <p:cNvPr id="159805" name="Rectangle 19"/>
            <p:cNvSpPr>
              <a:spLocks noChangeArrowheads="1"/>
            </p:cNvSpPr>
            <p:nvPr/>
          </p:nvSpPr>
          <p:spPr bwMode="auto">
            <a:xfrm>
              <a:off x="1199" y="3128"/>
              <a:ext cx="295"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b="0" i="1">
                  <a:latin typeface="Bookman Old Style" panose="02050604050505020204" pitchFamily="18" charset="0"/>
                </a:rPr>
                <a:t>H</a:t>
              </a:r>
            </a:p>
          </p:txBody>
        </p:sp>
        <p:sp>
          <p:nvSpPr>
            <p:cNvPr id="159806" name="Rectangle 20"/>
            <p:cNvSpPr>
              <a:spLocks noChangeArrowheads="1"/>
            </p:cNvSpPr>
            <p:nvPr/>
          </p:nvSpPr>
          <p:spPr bwMode="auto">
            <a:xfrm>
              <a:off x="1104" y="3042"/>
              <a:ext cx="250"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b="0">
                  <a:latin typeface="Bookman Old Style" panose="02050604050505020204" pitchFamily="18" charset="0"/>
                </a:rPr>
                <a:t>+</a:t>
              </a:r>
            </a:p>
          </p:txBody>
        </p:sp>
      </p:grpSp>
      <p:grpSp>
        <p:nvGrpSpPr>
          <p:cNvPr id="270357" name="Group 21"/>
          <p:cNvGrpSpPr>
            <a:grpSpLocks/>
          </p:cNvGrpSpPr>
          <p:nvPr/>
        </p:nvGrpSpPr>
        <p:grpSpPr bwMode="auto">
          <a:xfrm>
            <a:off x="2362200" y="3560763"/>
            <a:ext cx="2374900" cy="946150"/>
            <a:chOff x="1488" y="2063"/>
            <a:chExt cx="1496" cy="596"/>
          </a:xfrm>
        </p:grpSpPr>
        <p:sp>
          <p:nvSpPr>
            <p:cNvPr id="159792" name="Rectangle 22"/>
            <p:cNvSpPr>
              <a:spLocks noChangeArrowheads="1"/>
            </p:cNvSpPr>
            <p:nvPr/>
          </p:nvSpPr>
          <p:spPr bwMode="auto">
            <a:xfrm>
              <a:off x="1968" y="2063"/>
              <a:ext cx="1016" cy="5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zh-CN" altLang="en-US">
                  <a:solidFill>
                    <a:schemeClr val="accent2"/>
                  </a:solidFill>
                  <a:latin typeface="Bookman Old Style" panose="02050604050505020204" pitchFamily="18" charset="0"/>
                </a:rPr>
                <a:t>正负电荷</a:t>
              </a:r>
            </a:p>
            <a:p>
              <a:pPr>
                <a:spcBef>
                  <a:spcPct val="0"/>
                </a:spcBef>
                <a:buClrTx/>
                <a:buSzTx/>
                <a:buFontTx/>
                <a:buNone/>
              </a:pPr>
              <a:r>
                <a:rPr kumimoji="1" lang="zh-CN" altLang="en-US">
                  <a:solidFill>
                    <a:schemeClr val="accent2"/>
                  </a:solidFill>
                  <a:latin typeface="Bookman Old Style" panose="02050604050505020204" pitchFamily="18" charset="0"/>
                </a:rPr>
                <a:t>中心重合</a:t>
              </a:r>
            </a:p>
          </p:txBody>
        </p:sp>
        <p:sp>
          <p:nvSpPr>
            <p:cNvPr id="159793" name="Line 23"/>
            <p:cNvSpPr>
              <a:spLocks noChangeShapeType="1"/>
            </p:cNvSpPr>
            <p:nvPr/>
          </p:nvSpPr>
          <p:spPr bwMode="auto">
            <a:xfrm flipH="1">
              <a:off x="1488" y="2256"/>
              <a:ext cx="480" cy="384"/>
            </a:xfrm>
            <a:prstGeom prst="line">
              <a:avLst/>
            </a:prstGeom>
            <a:noFill/>
            <a:ln w="12700">
              <a:solidFill>
                <a:schemeClr val="accent2"/>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70360" name="Group 24"/>
          <p:cNvGrpSpPr>
            <a:grpSpLocks/>
          </p:cNvGrpSpPr>
          <p:nvPr/>
        </p:nvGrpSpPr>
        <p:grpSpPr bwMode="auto">
          <a:xfrm>
            <a:off x="1235075" y="2876550"/>
            <a:ext cx="2514600" cy="590550"/>
            <a:chOff x="778" y="1632"/>
            <a:chExt cx="1584" cy="372"/>
          </a:xfrm>
        </p:grpSpPr>
        <p:sp>
          <p:nvSpPr>
            <p:cNvPr id="159790" name="Rectangle 25"/>
            <p:cNvSpPr>
              <a:spLocks noChangeArrowheads="1"/>
            </p:cNvSpPr>
            <p:nvPr/>
          </p:nvSpPr>
          <p:spPr bwMode="auto">
            <a:xfrm>
              <a:off x="778" y="1632"/>
              <a:ext cx="1016"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zh-CN" altLang="en-US">
                  <a:solidFill>
                    <a:schemeClr val="accent2"/>
                  </a:solidFill>
                  <a:latin typeface="Bookman Old Style" panose="02050604050505020204" pitchFamily="18" charset="0"/>
                </a:rPr>
                <a:t>甲烷分子</a:t>
              </a:r>
            </a:p>
          </p:txBody>
        </p:sp>
        <p:graphicFrame>
          <p:nvGraphicFramePr>
            <p:cNvPr id="159791" name="Object 26"/>
            <p:cNvGraphicFramePr>
              <a:graphicFrameLocks noChangeAspect="1"/>
            </p:cNvGraphicFramePr>
            <p:nvPr/>
          </p:nvGraphicFramePr>
          <p:xfrm>
            <a:off x="1834" y="1680"/>
            <a:ext cx="528" cy="324"/>
          </p:xfrm>
          <a:graphic>
            <a:graphicData uri="http://schemas.openxmlformats.org/presentationml/2006/ole">
              <mc:AlternateContent xmlns:mc="http://schemas.openxmlformats.org/markup-compatibility/2006">
                <mc:Choice xmlns:v="urn:schemas-microsoft-com:vml" Requires="v">
                  <p:oleObj name="公式" r:id="rId4" imgW="333487" imgH="200025" progId="Equation.3">
                    <p:embed/>
                  </p:oleObj>
                </mc:Choice>
                <mc:Fallback>
                  <p:oleObj name="公式" r:id="rId4" imgW="333487" imgH="200025" progId="Equation.3">
                    <p:embed/>
                    <p:pic>
                      <p:nvPicPr>
                        <p:cNvPr id="0" name="Object 2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34" y="1680"/>
                          <a:ext cx="528" cy="3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270363" name="Group 27"/>
          <p:cNvGrpSpPr>
            <a:grpSpLocks/>
          </p:cNvGrpSpPr>
          <p:nvPr/>
        </p:nvGrpSpPr>
        <p:grpSpPr bwMode="auto">
          <a:xfrm>
            <a:off x="5351463" y="5086350"/>
            <a:ext cx="3417887" cy="1130300"/>
            <a:chOff x="3371" y="3024"/>
            <a:chExt cx="2153" cy="712"/>
          </a:xfrm>
        </p:grpSpPr>
        <p:sp>
          <p:nvSpPr>
            <p:cNvPr id="159785" name="Line 28"/>
            <p:cNvSpPr>
              <a:spLocks noChangeShapeType="1"/>
            </p:cNvSpPr>
            <p:nvPr/>
          </p:nvSpPr>
          <p:spPr bwMode="auto">
            <a:xfrm>
              <a:off x="3371" y="3169"/>
              <a:ext cx="1728" cy="0"/>
            </a:xfrm>
            <a:prstGeom prst="line">
              <a:avLst/>
            </a:prstGeom>
            <a:noFill/>
            <a:ln w="12700">
              <a:solidFill>
                <a:schemeClr val="tx1"/>
              </a:solidFill>
              <a:prstDash val="dash"/>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9786" name="Oval 29"/>
            <p:cNvSpPr>
              <a:spLocks noChangeArrowheads="1"/>
            </p:cNvSpPr>
            <p:nvPr/>
          </p:nvSpPr>
          <p:spPr bwMode="auto">
            <a:xfrm>
              <a:off x="4047" y="3077"/>
              <a:ext cx="280" cy="280"/>
            </a:xfrm>
            <a:prstGeom prst="ellipse">
              <a:avLst/>
            </a:prstGeom>
            <a:solidFill>
              <a:schemeClr val="accent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lang="zh-CN" altLang="en-US" sz="1800" b="0"/>
            </a:p>
          </p:txBody>
        </p:sp>
        <p:sp>
          <p:nvSpPr>
            <p:cNvPr id="159787" name="Rectangle 30"/>
            <p:cNvSpPr>
              <a:spLocks noChangeArrowheads="1"/>
            </p:cNvSpPr>
            <p:nvPr/>
          </p:nvSpPr>
          <p:spPr bwMode="auto">
            <a:xfrm>
              <a:off x="4034" y="3024"/>
              <a:ext cx="250"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b="0">
                  <a:solidFill>
                    <a:schemeClr val="accent2"/>
                  </a:solidFill>
                  <a:latin typeface="Bookman Old Style" panose="02050604050505020204" pitchFamily="18" charset="0"/>
                </a:rPr>
                <a:t>+</a:t>
              </a:r>
            </a:p>
          </p:txBody>
        </p:sp>
        <p:sp>
          <p:nvSpPr>
            <p:cNvPr id="159788" name="Line 31"/>
            <p:cNvSpPr>
              <a:spLocks noChangeShapeType="1"/>
            </p:cNvSpPr>
            <p:nvPr/>
          </p:nvSpPr>
          <p:spPr bwMode="auto">
            <a:xfrm flipH="1" flipV="1">
              <a:off x="4331" y="3313"/>
              <a:ext cx="432" cy="192"/>
            </a:xfrm>
            <a:prstGeom prst="line">
              <a:avLst/>
            </a:prstGeom>
            <a:noFill/>
            <a:ln w="12700">
              <a:solidFill>
                <a:schemeClr val="accent2"/>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9789" name="Rectangle 32"/>
            <p:cNvSpPr>
              <a:spLocks noChangeArrowheads="1"/>
            </p:cNvSpPr>
            <p:nvPr/>
          </p:nvSpPr>
          <p:spPr bwMode="auto">
            <a:xfrm>
              <a:off x="4283" y="3409"/>
              <a:ext cx="1241"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zh-CN" altLang="en-US">
                  <a:solidFill>
                    <a:schemeClr val="accent2"/>
                  </a:solidFill>
                  <a:latin typeface="Bookman Old Style" panose="02050604050505020204" pitchFamily="18" charset="0"/>
                </a:rPr>
                <a:t>正电荷中心</a:t>
              </a:r>
            </a:p>
          </p:txBody>
        </p:sp>
      </p:grpSp>
      <p:grpSp>
        <p:nvGrpSpPr>
          <p:cNvPr id="270369" name="Group 33"/>
          <p:cNvGrpSpPr>
            <a:grpSpLocks/>
          </p:cNvGrpSpPr>
          <p:nvPr/>
        </p:nvGrpSpPr>
        <p:grpSpPr bwMode="auto">
          <a:xfrm>
            <a:off x="6875463" y="3105150"/>
            <a:ext cx="1984375" cy="946150"/>
            <a:chOff x="4331" y="1776"/>
            <a:chExt cx="1250" cy="596"/>
          </a:xfrm>
        </p:grpSpPr>
        <p:sp>
          <p:nvSpPr>
            <p:cNvPr id="159783" name="Rectangle 34"/>
            <p:cNvSpPr>
              <a:spLocks noChangeArrowheads="1"/>
            </p:cNvSpPr>
            <p:nvPr/>
          </p:nvSpPr>
          <p:spPr bwMode="auto">
            <a:xfrm>
              <a:off x="4790" y="1776"/>
              <a:ext cx="791" cy="5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zh-CN" altLang="en-US">
                  <a:solidFill>
                    <a:schemeClr val="accent2"/>
                  </a:solidFill>
                  <a:latin typeface="Bookman Old Style" panose="02050604050505020204" pitchFamily="18" charset="0"/>
                </a:rPr>
                <a:t>负电荷</a:t>
              </a:r>
            </a:p>
            <a:p>
              <a:pPr>
                <a:spcBef>
                  <a:spcPct val="0"/>
                </a:spcBef>
                <a:buClrTx/>
                <a:buSzTx/>
                <a:buFontTx/>
                <a:buNone/>
              </a:pPr>
              <a:r>
                <a:rPr kumimoji="1" lang="zh-CN" altLang="en-US">
                  <a:solidFill>
                    <a:schemeClr val="accent2"/>
                  </a:solidFill>
                  <a:latin typeface="Bookman Old Style" panose="02050604050505020204" pitchFamily="18" charset="0"/>
                </a:rPr>
                <a:t>中心</a:t>
              </a:r>
            </a:p>
          </p:txBody>
        </p:sp>
        <p:sp>
          <p:nvSpPr>
            <p:cNvPr id="159784" name="Line 35"/>
            <p:cNvSpPr>
              <a:spLocks noChangeShapeType="1"/>
            </p:cNvSpPr>
            <p:nvPr/>
          </p:nvSpPr>
          <p:spPr bwMode="auto">
            <a:xfrm flipV="1">
              <a:off x="4331" y="2065"/>
              <a:ext cx="480" cy="240"/>
            </a:xfrm>
            <a:prstGeom prst="line">
              <a:avLst/>
            </a:prstGeom>
            <a:noFill/>
            <a:ln w="12700">
              <a:solidFill>
                <a:schemeClr val="accent2"/>
              </a:solidFill>
              <a:round/>
              <a:headEnd type="stealth" w="med" len="lg"/>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70372" name="Group 36"/>
          <p:cNvGrpSpPr>
            <a:grpSpLocks/>
          </p:cNvGrpSpPr>
          <p:nvPr/>
        </p:nvGrpSpPr>
        <p:grpSpPr bwMode="auto">
          <a:xfrm>
            <a:off x="4572000" y="3733800"/>
            <a:ext cx="4049713" cy="1890713"/>
            <a:chOff x="2880" y="2169"/>
            <a:chExt cx="2551" cy="1191"/>
          </a:xfrm>
        </p:grpSpPr>
        <p:grpSp>
          <p:nvGrpSpPr>
            <p:cNvPr id="159770" name="Group 37"/>
            <p:cNvGrpSpPr>
              <a:grpSpLocks/>
            </p:cNvGrpSpPr>
            <p:nvPr/>
          </p:nvGrpSpPr>
          <p:grpSpPr bwMode="auto">
            <a:xfrm>
              <a:off x="5041" y="2947"/>
              <a:ext cx="390" cy="413"/>
              <a:chOff x="5041" y="2947"/>
              <a:chExt cx="390" cy="413"/>
            </a:xfrm>
          </p:grpSpPr>
          <p:sp>
            <p:nvSpPr>
              <p:cNvPr id="159781" name="Rectangle 38"/>
              <p:cNvSpPr>
                <a:spLocks noChangeArrowheads="1"/>
              </p:cNvSpPr>
              <p:nvPr/>
            </p:nvSpPr>
            <p:spPr bwMode="auto">
              <a:xfrm>
                <a:off x="5136" y="3033"/>
                <a:ext cx="295"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b="0" i="1">
                    <a:latin typeface="Bookman Old Style" panose="02050604050505020204" pitchFamily="18" charset="0"/>
                  </a:rPr>
                  <a:t>H</a:t>
                </a:r>
              </a:p>
            </p:txBody>
          </p:sp>
          <p:sp>
            <p:nvSpPr>
              <p:cNvPr id="159782" name="Rectangle 39"/>
              <p:cNvSpPr>
                <a:spLocks noChangeArrowheads="1"/>
              </p:cNvSpPr>
              <p:nvPr/>
            </p:nvSpPr>
            <p:spPr bwMode="auto">
              <a:xfrm>
                <a:off x="5041" y="2947"/>
                <a:ext cx="250"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b="0">
                    <a:latin typeface="Bookman Old Style" panose="02050604050505020204" pitchFamily="18" charset="0"/>
                  </a:rPr>
                  <a:t>+</a:t>
                </a:r>
              </a:p>
            </p:txBody>
          </p:sp>
        </p:grpSp>
        <p:grpSp>
          <p:nvGrpSpPr>
            <p:cNvPr id="159771" name="Group 40"/>
            <p:cNvGrpSpPr>
              <a:grpSpLocks/>
            </p:cNvGrpSpPr>
            <p:nvPr/>
          </p:nvGrpSpPr>
          <p:grpSpPr bwMode="auto">
            <a:xfrm>
              <a:off x="2880" y="2976"/>
              <a:ext cx="391" cy="384"/>
              <a:chOff x="2880" y="2976"/>
              <a:chExt cx="391" cy="384"/>
            </a:xfrm>
          </p:grpSpPr>
          <p:sp>
            <p:nvSpPr>
              <p:cNvPr id="159779" name="Rectangle 41"/>
              <p:cNvSpPr>
                <a:spLocks noChangeArrowheads="1"/>
              </p:cNvSpPr>
              <p:nvPr/>
            </p:nvSpPr>
            <p:spPr bwMode="auto">
              <a:xfrm>
                <a:off x="2880" y="2976"/>
                <a:ext cx="250"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b="0">
                    <a:latin typeface="Bookman Old Style" panose="02050604050505020204" pitchFamily="18" charset="0"/>
                  </a:rPr>
                  <a:t>+</a:t>
                </a:r>
              </a:p>
            </p:txBody>
          </p:sp>
          <p:sp>
            <p:nvSpPr>
              <p:cNvPr id="159780" name="Rectangle 42"/>
              <p:cNvSpPr>
                <a:spLocks noChangeArrowheads="1"/>
              </p:cNvSpPr>
              <p:nvPr/>
            </p:nvSpPr>
            <p:spPr bwMode="auto">
              <a:xfrm>
                <a:off x="2976" y="3033"/>
                <a:ext cx="295"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b="0" i="1">
                    <a:latin typeface="Bookman Old Style" panose="02050604050505020204" pitchFamily="18" charset="0"/>
                  </a:rPr>
                  <a:t>H</a:t>
                </a:r>
              </a:p>
            </p:txBody>
          </p:sp>
        </p:grpSp>
        <p:sp>
          <p:nvSpPr>
            <p:cNvPr id="159772" name="Line 43"/>
            <p:cNvSpPr>
              <a:spLocks noChangeShapeType="1"/>
            </p:cNvSpPr>
            <p:nvPr/>
          </p:nvSpPr>
          <p:spPr bwMode="auto">
            <a:xfrm flipH="1">
              <a:off x="3275" y="2401"/>
              <a:ext cx="768" cy="624"/>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9773" name="Line 44"/>
            <p:cNvSpPr>
              <a:spLocks noChangeShapeType="1"/>
            </p:cNvSpPr>
            <p:nvPr/>
          </p:nvSpPr>
          <p:spPr bwMode="auto">
            <a:xfrm>
              <a:off x="4283" y="2401"/>
              <a:ext cx="816" cy="624"/>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59774" name="Group 45"/>
            <p:cNvGrpSpPr>
              <a:grpSpLocks/>
            </p:cNvGrpSpPr>
            <p:nvPr/>
          </p:nvGrpSpPr>
          <p:grpSpPr bwMode="auto">
            <a:xfrm>
              <a:off x="3947" y="2169"/>
              <a:ext cx="323" cy="327"/>
              <a:chOff x="3947" y="2169"/>
              <a:chExt cx="323" cy="327"/>
            </a:xfrm>
          </p:grpSpPr>
          <p:sp>
            <p:nvSpPr>
              <p:cNvPr id="159775" name="Rectangle 46"/>
              <p:cNvSpPr>
                <a:spLocks noChangeArrowheads="1"/>
              </p:cNvSpPr>
              <p:nvPr/>
            </p:nvSpPr>
            <p:spPr bwMode="auto">
              <a:xfrm>
                <a:off x="3984" y="2169"/>
                <a:ext cx="286"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b="0" i="1">
                    <a:latin typeface="Bookman Old Style" panose="02050604050505020204" pitchFamily="18" charset="0"/>
                  </a:rPr>
                  <a:t>O</a:t>
                </a:r>
              </a:p>
            </p:txBody>
          </p:sp>
          <p:grpSp>
            <p:nvGrpSpPr>
              <p:cNvPr id="159776" name="Group 47"/>
              <p:cNvGrpSpPr>
                <a:grpSpLocks/>
              </p:cNvGrpSpPr>
              <p:nvPr/>
            </p:nvGrpSpPr>
            <p:grpSpPr bwMode="auto">
              <a:xfrm>
                <a:off x="3947" y="2209"/>
                <a:ext cx="96" cy="57"/>
                <a:chOff x="3936" y="2448"/>
                <a:chExt cx="96" cy="57"/>
              </a:xfrm>
            </p:grpSpPr>
            <p:sp>
              <p:nvSpPr>
                <p:cNvPr id="159777" name="Line 48"/>
                <p:cNvSpPr>
                  <a:spLocks noChangeShapeType="1"/>
                </p:cNvSpPr>
                <p:nvPr/>
              </p:nvSpPr>
              <p:spPr bwMode="auto">
                <a:xfrm flipV="1">
                  <a:off x="3936" y="2448"/>
                  <a:ext cx="96" cy="5"/>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9778" name="Line 49"/>
                <p:cNvSpPr>
                  <a:spLocks noChangeShapeType="1"/>
                </p:cNvSpPr>
                <p:nvPr/>
              </p:nvSpPr>
              <p:spPr bwMode="auto">
                <a:xfrm flipV="1">
                  <a:off x="3936" y="2500"/>
                  <a:ext cx="96" cy="5"/>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grpSp>
        <p:nvGrpSpPr>
          <p:cNvPr id="270386" name="Group 50"/>
          <p:cNvGrpSpPr>
            <a:grpSpLocks/>
          </p:cNvGrpSpPr>
          <p:nvPr/>
        </p:nvGrpSpPr>
        <p:grpSpPr bwMode="auto">
          <a:xfrm>
            <a:off x="5564188" y="2833688"/>
            <a:ext cx="2060575" cy="519112"/>
            <a:chOff x="3505" y="1536"/>
            <a:chExt cx="1298" cy="327"/>
          </a:xfrm>
        </p:grpSpPr>
        <p:sp>
          <p:nvSpPr>
            <p:cNvPr id="159768" name="Rectangle 51"/>
            <p:cNvSpPr>
              <a:spLocks noChangeArrowheads="1"/>
            </p:cNvSpPr>
            <p:nvPr/>
          </p:nvSpPr>
          <p:spPr bwMode="auto">
            <a:xfrm>
              <a:off x="3505" y="1536"/>
              <a:ext cx="791"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zh-CN" altLang="en-US">
                  <a:solidFill>
                    <a:schemeClr val="accent2"/>
                  </a:solidFill>
                  <a:latin typeface="Bookman Old Style" panose="02050604050505020204" pitchFamily="18" charset="0"/>
                </a:rPr>
                <a:t>水分子</a:t>
              </a:r>
            </a:p>
          </p:txBody>
        </p:sp>
        <p:graphicFrame>
          <p:nvGraphicFramePr>
            <p:cNvPr id="159769" name="Object 52"/>
            <p:cNvGraphicFramePr>
              <a:graphicFrameLocks noChangeAspect="1"/>
            </p:cNvGraphicFramePr>
            <p:nvPr/>
          </p:nvGraphicFramePr>
          <p:xfrm>
            <a:off x="4331" y="1585"/>
            <a:ext cx="472" cy="277"/>
          </p:xfrm>
          <a:graphic>
            <a:graphicData uri="http://schemas.openxmlformats.org/presentationml/2006/ole">
              <mc:AlternateContent xmlns:mc="http://schemas.openxmlformats.org/markup-compatibility/2006">
                <mc:Choice xmlns:v="urn:schemas-microsoft-com:vml" Requires="v">
                  <p:oleObj name="公式" r:id="rId6" imgW="371475" imgH="200025" progId="Equation.3">
                    <p:embed/>
                  </p:oleObj>
                </mc:Choice>
                <mc:Fallback>
                  <p:oleObj name="公式" r:id="rId6" imgW="371475" imgH="200025" progId="Equation.3">
                    <p:embed/>
                    <p:pic>
                      <p:nvPicPr>
                        <p:cNvPr id="0" name="Object 5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31" y="1585"/>
                          <a:ext cx="472" cy="27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270389" name="Group 53"/>
          <p:cNvGrpSpPr>
            <a:grpSpLocks/>
          </p:cNvGrpSpPr>
          <p:nvPr/>
        </p:nvGrpSpPr>
        <p:grpSpPr bwMode="auto">
          <a:xfrm>
            <a:off x="6096000" y="4248150"/>
            <a:ext cx="511175" cy="838200"/>
            <a:chOff x="3326" y="2064"/>
            <a:chExt cx="322" cy="528"/>
          </a:xfrm>
        </p:grpSpPr>
        <p:sp>
          <p:nvSpPr>
            <p:cNvPr id="159766" name="Line 54"/>
            <p:cNvSpPr>
              <a:spLocks noChangeShapeType="1"/>
            </p:cNvSpPr>
            <p:nvPr/>
          </p:nvSpPr>
          <p:spPr bwMode="auto">
            <a:xfrm>
              <a:off x="3648" y="2064"/>
              <a:ext cx="0" cy="528"/>
            </a:xfrm>
            <a:prstGeom prst="line">
              <a:avLst/>
            </a:prstGeom>
            <a:noFill/>
            <a:ln w="50800">
              <a:solidFill>
                <a:srgbClr val="99FF33"/>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159767" name="Object 55"/>
            <p:cNvGraphicFramePr>
              <a:graphicFrameLocks noChangeAspect="1"/>
            </p:cNvGraphicFramePr>
            <p:nvPr/>
          </p:nvGraphicFramePr>
          <p:xfrm>
            <a:off x="3326" y="2112"/>
            <a:ext cx="322" cy="385"/>
          </p:xfrm>
          <a:graphic>
            <a:graphicData uri="http://schemas.openxmlformats.org/presentationml/2006/ole">
              <mc:AlternateContent xmlns:mc="http://schemas.openxmlformats.org/markup-compatibility/2006">
                <mc:Choice xmlns:v="urn:schemas-microsoft-com:vml" Requires="v">
                  <p:oleObj name="公式" r:id="rId8" imgW="133462" imgH="171450" progId="Equation.3">
                    <p:embed/>
                  </p:oleObj>
                </mc:Choice>
                <mc:Fallback>
                  <p:oleObj name="公式" r:id="rId8" imgW="133462" imgH="171450" progId="Equation.3">
                    <p:embed/>
                    <p:pic>
                      <p:nvPicPr>
                        <p:cNvPr id="0" name="Object 5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326" y="2112"/>
                          <a:ext cx="322" cy="38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270392" name="Group 56"/>
          <p:cNvGrpSpPr>
            <a:grpSpLocks/>
          </p:cNvGrpSpPr>
          <p:nvPr/>
        </p:nvGrpSpPr>
        <p:grpSpPr bwMode="auto">
          <a:xfrm>
            <a:off x="2514600" y="5715000"/>
            <a:ext cx="3619500" cy="688975"/>
            <a:chOff x="2514" y="3648"/>
            <a:chExt cx="2280" cy="434"/>
          </a:xfrm>
        </p:grpSpPr>
        <p:sp>
          <p:nvSpPr>
            <p:cNvPr id="159764" name="Rectangle 57"/>
            <p:cNvSpPr>
              <a:spLocks noChangeArrowheads="1"/>
            </p:cNvSpPr>
            <p:nvPr/>
          </p:nvSpPr>
          <p:spPr bwMode="auto">
            <a:xfrm>
              <a:off x="2880" y="3705"/>
              <a:ext cx="1914"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a:latin typeface="Bookman Old Style" panose="02050604050505020204" pitchFamily="18" charset="0"/>
                </a:rPr>
                <a:t>——</a:t>
              </a:r>
              <a:r>
                <a:rPr kumimoji="1" lang="zh-CN" altLang="en-US">
                  <a:latin typeface="Bookman Old Style" panose="02050604050505020204" pitchFamily="18" charset="0"/>
                </a:rPr>
                <a:t>分子电偶极矩</a:t>
              </a:r>
            </a:p>
          </p:txBody>
        </p:sp>
        <p:graphicFrame>
          <p:nvGraphicFramePr>
            <p:cNvPr id="159765" name="Object 58"/>
            <p:cNvGraphicFramePr>
              <a:graphicFrameLocks noChangeAspect="1"/>
            </p:cNvGraphicFramePr>
            <p:nvPr/>
          </p:nvGraphicFramePr>
          <p:xfrm>
            <a:off x="2514" y="3648"/>
            <a:ext cx="361" cy="434"/>
          </p:xfrm>
          <a:graphic>
            <a:graphicData uri="http://schemas.openxmlformats.org/presentationml/2006/ole">
              <mc:AlternateContent xmlns:mc="http://schemas.openxmlformats.org/markup-compatibility/2006">
                <mc:Choice xmlns:v="urn:schemas-microsoft-com:vml" Requires="v">
                  <p:oleObj name="公式" r:id="rId10" imgW="133462" imgH="171450" progId="Equation.3">
                    <p:embed/>
                  </p:oleObj>
                </mc:Choice>
                <mc:Fallback>
                  <p:oleObj name="公式" r:id="rId10" imgW="133462" imgH="171450" progId="Equation.3">
                    <p:embed/>
                    <p:pic>
                      <p:nvPicPr>
                        <p:cNvPr id="0" name="Object 58"/>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514" y="3648"/>
                          <a:ext cx="361" cy="43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270395" name="Object 59"/>
          <p:cNvGraphicFramePr>
            <a:graphicFrameLocks noChangeAspect="1"/>
          </p:cNvGraphicFramePr>
          <p:nvPr/>
        </p:nvGraphicFramePr>
        <p:xfrm>
          <a:off x="838200" y="5791200"/>
          <a:ext cx="1185863" cy="628650"/>
        </p:xfrm>
        <a:graphic>
          <a:graphicData uri="http://schemas.openxmlformats.org/presentationml/2006/ole">
            <mc:AlternateContent xmlns:mc="http://schemas.openxmlformats.org/markup-compatibility/2006">
              <mc:Choice xmlns:v="urn:schemas-microsoft-com:vml" Requires="v">
                <p:oleObj name="公式" r:id="rId12" imgW="371475" imgH="171450" progId="Equation.3">
                  <p:embed/>
                </p:oleObj>
              </mc:Choice>
              <mc:Fallback>
                <p:oleObj name="公式" r:id="rId12" imgW="371475" imgH="171450" progId="Equation.3">
                  <p:embed/>
                  <p:pic>
                    <p:nvPicPr>
                      <p:cNvPr id="0" name="Object 59"/>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38200" y="5791200"/>
                        <a:ext cx="1185863" cy="628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70396" name="Rectangle 60"/>
          <p:cNvSpPr>
            <a:spLocks noChangeArrowheads="1"/>
          </p:cNvSpPr>
          <p:nvPr/>
        </p:nvSpPr>
        <p:spPr bwMode="auto">
          <a:xfrm>
            <a:off x="304800" y="914400"/>
            <a:ext cx="3475038"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zh-CN" altLang="en-US">
                <a:solidFill>
                  <a:schemeClr val="accent2"/>
                </a:solidFill>
                <a:latin typeface="Bookman Old Style" panose="02050604050505020204" pitchFamily="18" charset="0"/>
              </a:rPr>
              <a:t>二、电介质的极化</a:t>
            </a:r>
          </a:p>
        </p:txBody>
      </p:sp>
      <p:sp>
        <p:nvSpPr>
          <p:cNvPr id="270397" name="Rectangle 61"/>
          <p:cNvSpPr>
            <a:spLocks noChangeArrowheads="1"/>
          </p:cNvSpPr>
          <p:nvPr/>
        </p:nvSpPr>
        <p:spPr bwMode="auto">
          <a:xfrm>
            <a:off x="3484563" y="260350"/>
            <a:ext cx="29591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r>
              <a:rPr kumimoji="1" lang="zh-CN" altLang="en-US" sz="3200">
                <a:solidFill>
                  <a:srgbClr val="FFCCFF"/>
                </a:solidFill>
                <a:latin typeface="幼圆" panose="02010509060101010101" pitchFamily="49" charset="-122"/>
                <a:ea typeface="幼圆" panose="02010509060101010101" pitchFamily="49" charset="-122"/>
              </a:rPr>
              <a:t>电介质的极化</a:t>
            </a:r>
          </a:p>
        </p:txBody>
      </p:sp>
      <p:sp>
        <p:nvSpPr>
          <p:cNvPr id="270398" name="Rectangle 62"/>
          <p:cNvSpPr>
            <a:spLocks noChangeArrowheads="1"/>
          </p:cNvSpPr>
          <p:nvPr/>
        </p:nvSpPr>
        <p:spPr bwMode="auto">
          <a:xfrm>
            <a:off x="3505200" y="914400"/>
            <a:ext cx="4652963"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r>
              <a:rPr kumimoji="1" lang="en-US" altLang="zh-CN">
                <a:solidFill>
                  <a:srgbClr val="FFFF00"/>
                </a:solidFill>
                <a:latin typeface="Times New Roman" panose="02020603050405020304" pitchFamily="18" charset="0"/>
              </a:rPr>
              <a:t>The Polarization of Dielectric</a:t>
            </a:r>
          </a:p>
        </p:txBody>
      </p:sp>
    </p:spTree>
  </p:cSld>
  <p:clrMapOvr>
    <a:overrideClrMapping bg1="dk2" tx1="lt1" bg2="dk1" tx2="lt2" accent1="accent1" accent2="accent2" accent3="accent3" accent4="accent4" accent5="accent5" accent6="accent6" hlink="hlink" folHlink="folHlink"/>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70397"/>
                                        </p:tgtEl>
                                        <p:attrNameLst>
                                          <p:attrName>style.visibility</p:attrName>
                                        </p:attrNameLst>
                                      </p:cBhvr>
                                      <p:to>
                                        <p:strVal val="visible"/>
                                      </p:to>
                                    </p:set>
                                    <p:animEffect transition="in" filter="box(in)">
                                      <p:cBhvr>
                                        <p:cTn id="7" dur="500"/>
                                        <p:tgtEl>
                                          <p:spTgt spid="27039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270396"/>
                                        </p:tgtEl>
                                        <p:attrNameLst>
                                          <p:attrName>style.visibility</p:attrName>
                                        </p:attrNameLst>
                                      </p:cBhvr>
                                      <p:to>
                                        <p:strVal val="visible"/>
                                      </p:to>
                                    </p:set>
                                    <p:animEffect transition="in" filter="box(in)">
                                      <p:cBhvr>
                                        <p:cTn id="12" dur="500"/>
                                        <p:tgtEl>
                                          <p:spTgt spid="27039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8" presetClass="entr" presetSubtype="16" fill="hold" grpId="0" nodeType="clickEffect">
                                  <p:stCondLst>
                                    <p:cond delay="0"/>
                                  </p:stCondLst>
                                  <p:childTnLst>
                                    <p:set>
                                      <p:cBhvr>
                                        <p:cTn id="16" dur="1" fill="hold">
                                          <p:stCondLst>
                                            <p:cond delay="0"/>
                                          </p:stCondLst>
                                        </p:cTn>
                                        <p:tgtEl>
                                          <p:spTgt spid="270398"/>
                                        </p:tgtEl>
                                        <p:attrNameLst>
                                          <p:attrName>style.visibility</p:attrName>
                                        </p:attrNameLst>
                                      </p:cBhvr>
                                      <p:to>
                                        <p:strVal val="visible"/>
                                      </p:to>
                                    </p:set>
                                    <p:animEffect transition="in" filter="diamond(in)">
                                      <p:cBhvr>
                                        <p:cTn id="17" dur="500"/>
                                        <p:tgtEl>
                                          <p:spTgt spid="270398"/>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270342"/>
                                        </p:tgtEl>
                                        <p:attrNameLst>
                                          <p:attrName>style.visibility</p:attrName>
                                        </p:attrNameLst>
                                      </p:cBhvr>
                                      <p:to>
                                        <p:strVal val="visible"/>
                                      </p:to>
                                    </p:set>
                                    <p:animEffect transition="in" filter="wipe(up)">
                                      <p:cBhvr>
                                        <p:cTn id="22" dur="500"/>
                                        <p:tgtEl>
                                          <p:spTgt spid="270342"/>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70341">
                                            <p:txEl>
                                              <p:pRg st="0" end="0"/>
                                            </p:txEl>
                                          </p:spTgt>
                                        </p:tgtEl>
                                        <p:attrNameLst>
                                          <p:attrName>style.visibility</p:attrName>
                                        </p:attrNameLst>
                                      </p:cBhvr>
                                      <p:to>
                                        <p:strVal val="visible"/>
                                      </p:to>
                                    </p:set>
                                    <p:animEffect transition="in" filter="wipe(left)">
                                      <p:cBhvr>
                                        <p:cTn id="27" dur="500"/>
                                        <p:tgtEl>
                                          <p:spTgt spid="270341">
                                            <p:txEl>
                                              <p:pRg st="0" end="0"/>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270339">
                                            <p:txEl>
                                              <p:pRg st="0" end="0"/>
                                            </p:txEl>
                                          </p:spTgt>
                                        </p:tgtEl>
                                        <p:attrNameLst>
                                          <p:attrName>style.visibility</p:attrName>
                                        </p:attrNameLst>
                                      </p:cBhvr>
                                      <p:to>
                                        <p:strVal val="visible"/>
                                      </p:to>
                                    </p:set>
                                    <p:animEffect transition="in" filter="wipe(left)">
                                      <p:cBhvr>
                                        <p:cTn id="32" dur="500"/>
                                        <p:tgtEl>
                                          <p:spTgt spid="270339">
                                            <p:txEl>
                                              <p:pRg st="0" end="0"/>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9" presetClass="entr" presetSubtype="0" fill="hold" nodeType="clickEffect">
                                  <p:stCondLst>
                                    <p:cond delay="0"/>
                                  </p:stCondLst>
                                  <p:childTnLst>
                                    <p:set>
                                      <p:cBhvr>
                                        <p:cTn id="36" dur="1" fill="hold">
                                          <p:stCondLst>
                                            <p:cond delay="0"/>
                                          </p:stCondLst>
                                        </p:cTn>
                                        <p:tgtEl>
                                          <p:spTgt spid="270360"/>
                                        </p:tgtEl>
                                        <p:attrNameLst>
                                          <p:attrName>style.visibility</p:attrName>
                                        </p:attrNameLst>
                                      </p:cBhvr>
                                      <p:to>
                                        <p:strVal val="visible"/>
                                      </p:to>
                                    </p:set>
                                    <p:animEffect transition="in" filter="dissolve">
                                      <p:cBhvr>
                                        <p:cTn id="37" dur="500"/>
                                        <p:tgtEl>
                                          <p:spTgt spid="270360"/>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1" presetClass="entr" presetSubtype="0" fill="hold" nodeType="clickEffect">
                                  <p:stCondLst>
                                    <p:cond delay="0"/>
                                  </p:stCondLst>
                                  <p:childTnLst>
                                    <p:set>
                                      <p:cBhvr>
                                        <p:cTn id="41" dur="1" fill="hold">
                                          <p:stCondLst>
                                            <p:cond delay="499"/>
                                          </p:stCondLst>
                                        </p:cTn>
                                        <p:tgtEl>
                                          <p:spTgt spid="270343"/>
                                        </p:tgtEl>
                                        <p:attrNameLst>
                                          <p:attrName>style.visibility</p:attrName>
                                        </p:attrNameLst>
                                      </p:cBhvr>
                                      <p:to>
                                        <p:strVal val="visible"/>
                                      </p:to>
                                    </p:set>
                                  </p:childTnLst>
                                </p:cTn>
                              </p:par>
                            </p:childTnLst>
                          </p:cTn>
                        </p:par>
                      </p:childTnLst>
                    </p:cTn>
                  </p:par>
                  <p:par>
                    <p:cTn id="42" fill="hold" nodeType="clickPar">
                      <p:stCondLst>
                        <p:cond delay="indefinite"/>
                      </p:stCondLst>
                      <p:childTnLst>
                        <p:par>
                          <p:cTn id="43" fill="hold" nodeType="withGroup">
                            <p:stCondLst>
                              <p:cond delay="0"/>
                            </p:stCondLst>
                            <p:childTnLst>
                              <p:par>
                                <p:cTn id="44" presetID="22" presetClass="entr" presetSubtype="8" fill="hold" nodeType="clickEffect">
                                  <p:stCondLst>
                                    <p:cond delay="0"/>
                                  </p:stCondLst>
                                  <p:childTnLst>
                                    <p:set>
                                      <p:cBhvr>
                                        <p:cTn id="45" dur="1" fill="hold">
                                          <p:stCondLst>
                                            <p:cond delay="0"/>
                                          </p:stCondLst>
                                        </p:cTn>
                                        <p:tgtEl>
                                          <p:spTgt spid="270357"/>
                                        </p:tgtEl>
                                        <p:attrNameLst>
                                          <p:attrName>style.visibility</p:attrName>
                                        </p:attrNameLst>
                                      </p:cBhvr>
                                      <p:to>
                                        <p:strVal val="visible"/>
                                      </p:to>
                                    </p:set>
                                    <p:animEffect transition="in" filter="wipe(left)">
                                      <p:cBhvr>
                                        <p:cTn id="46" dur="500"/>
                                        <p:tgtEl>
                                          <p:spTgt spid="270357"/>
                                        </p:tgtEl>
                                      </p:cBhvr>
                                    </p:animEffec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presetSubtype="0" fill="hold" nodeType="clickEffect">
                                  <p:stCondLst>
                                    <p:cond delay="0"/>
                                  </p:stCondLst>
                                  <p:childTnLst>
                                    <p:set>
                                      <p:cBhvr>
                                        <p:cTn id="50" dur="1" fill="hold">
                                          <p:stCondLst>
                                            <p:cond delay="499"/>
                                          </p:stCondLst>
                                        </p:cTn>
                                        <p:tgtEl>
                                          <p:spTgt spid="270395"/>
                                        </p:tgtEl>
                                        <p:attrNameLst>
                                          <p:attrName>style.visibility</p:attrName>
                                        </p:attrNameLst>
                                      </p:cBhvr>
                                      <p:to>
                                        <p:strVal val="visible"/>
                                      </p:to>
                                    </p:set>
                                  </p:childTnLst>
                                </p:cTn>
                              </p:par>
                            </p:childTnLst>
                          </p:cTn>
                        </p:par>
                      </p:childTnLst>
                    </p:cTn>
                  </p:par>
                  <p:par>
                    <p:cTn id="51" fill="hold" nodeType="clickPar">
                      <p:stCondLst>
                        <p:cond delay="indefinite"/>
                      </p:stCondLst>
                      <p:childTnLst>
                        <p:par>
                          <p:cTn id="52" fill="hold" nodeType="withGroup">
                            <p:stCondLst>
                              <p:cond delay="0"/>
                            </p:stCondLst>
                            <p:childTnLst>
                              <p:par>
                                <p:cTn id="53" presetID="22" presetClass="entr" presetSubtype="8" fill="hold" nodeType="clickEffect">
                                  <p:stCondLst>
                                    <p:cond delay="0"/>
                                  </p:stCondLst>
                                  <p:childTnLst>
                                    <p:set>
                                      <p:cBhvr>
                                        <p:cTn id="54" dur="1" fill="hold">
                                          <p:stCondLst>
                                            <p:cond delay="0"/>
                                          </p:stCondLst>
                                        </p:cTn>
                                        <p:tgtEl>
                                          <p:spTgt spid="270392"/>
                                        </p:tgtEl>
                                        <p:attrNameLst>
                                          <p:attrName>style.visibility</p:attrName>
                                        </p:attrNameLst>
                                      </p:cBhvr>
                                      <p:to>
                                        <p:strVal val="visible"/>
                                      </p:to>
                                    </p:set>
                                    <p:animEffect transition="in" filter="wipe(left)">
                                      <p:cBhvr>
                                        <p:cTn id="55" dur="500"/>
                                        <p:tgtEl>
                                          <p:spTgt spid="270392"/>
                                        </p:tgtEl>
                                      </p:cBhvr>
                                    </p:animEffect>
                                  </p:childTnLst>
                                </p:cTn>
                              </p:par>
                            </p:childTnLst>
                          </p:cTn>
                        </p:par>
                      </p:childTnLst>
                    </p:cTn>
                  </p:par>
                  <p:par>
                    <p:cTn id="56" fill="hold" nodeType="clickPar">
                      <p:stCondLst>
                        <p:cond delay="indefinite"/>
                      </p:stCondLst>
                      <p:childTnLst>
                        <p:par>
                          <p:cTn id="57" fill="hold" nodeType="withGroup">
                            <p:stCondLst>
                              <p:cond delay="0"/>
                            </p:stCondLst>
                            <p:childTnLst>
                              <p:par>
                                <p:cTn id="58" presetID="1" presetClass="entr" presetSubtype="0" fill="hold" nodeType="clickEffect">
                                  <p:stCondLst>
                                    <p:cond delay="0"/>
                                  </p:stCondLst>
                                  <p:childTnLst>
                                    <p:set>
                                      <p:cBhvr>
                                        <p:cTn id="59" dur="1" fill="hold">
                                          <p:stCondLst>
                                            <p:cond delay="499"/>
                                          </p:stCondLst>
                                        </p:cTn>
                                        <p:tgtEl>
                                          <p:spTgt spid="270386"/>
                                        </p:tgtEl>
                                        <p:attrNameLst>
                                          <p:attrName>style.visibility</p:attrName>
                                        </p:attrNameLst>
                                      </p:cBhvr>
                                      <p:to>
                                        <p:strVal val="visible"/>
                                      </p:to>
                                    </p:set>
                                  </p:childTnLst>
                                </p:cTn>
                              </p:par>
                            </p:childTnLst>
                          </p:cTn>
                        </p:par>
                      </p:childTnLst>
                    </p:cTn>
                  </p:par>
                  <p:par>
                    <p:cTn id="60" fill="hold" nodeType="clickPar">
                      <p:stCondLst>
                        <p:cond delay="indefinite"/>
                      </p:stCondLst>
                      <p:childTnLst>
                        <p:par>
                          <p:cTn id="61" fill="hold" nodeType="withGroup">
                            <p:stCondLst>
                              <p:cond delay="0"/>
                            </p:stCondLst>
                            <p:childTnLst>
                              <p:par>
                                <p:cTn id="62" presetID="1" presetClass="entr" presetSubtype="0" fill="hold" nodeType="clickEffect">
                                  <p:stCondLst>
                                    <p:cond delay="0"/>
                                  </p:stCondLst>
                                  <p:childTnLst>
                                    <p:set>
                                      <p:cBhvr>
                                        <p:cTn id="63" dur="1" fill="hold">
                                          <p:stCondLst>
                                            <p:cond delay="499"/>
                                          </p:stCondLst>
                                        </p:cTn>
                                        <p:tgtEl>
                                          <p:spTgt spid="270372"/>
                                        </p:tgtEl>
                                        <p:attrNameLst>
                                          <p:attrName>style.visibility</p:attrName>
                                        </p:attrNameLst>
                                      </p:cBhvr>
                                      <p:to>
                                        <p:strVal val="visible"/>
                                      </p:to>
                                    </p:set>
                                  </p:childTnLst>
                                </p:cTn>
                              </p:par>
                            </p:childTnLst>
                          </p:cTn>
                        </p:par>
                      </p:childTnLst>
                    </p:cTn>
                  </p:par>
                  <p:par>
                    <p:cTn id="64" fill="hold" nodeType="clickPar">
                      <p:stCondLst>
                        <p:cond delay="indefinite"/>
                      </p:stCondLst>
                      <p:childTnLst>
                        <p:par>
                          <p:cTn id="65" fill="hold" nodeType="withGroup">
                            <p:stCondLst>
                              <p:cond delay="0"/>
                            </p:stCondLst>
                            <p:childTnLst>
                              <p:par>
                                <p:cTn id="66" presetID="22" presetClass="entr" presetSubtype="8" fill="hold" nodeType="clickEffect">
                                  <p:stCondLst>
                                    <p:cond delay="0"/>
                                  </p:stCondLst>
                                  <p:childTnLst>
                                    <p:set>
                                      <p:cBhvr>
                                        <p:cTn id="67" dur="1" fill="hold">
                                          <p:stCondLst>
                                            <p:cond delay="0"/>
                                          </p:stCondLst>
                                        </p:cTn>
                                        <p:tgtEl>
                                          <p:spTgt spid="270363"/>
                                        </p:tgtEl>
                                        <p:attrNameLst>
                                          <p:attrName>style.visibility</p:attrName>
                                        </p:attrNameLst>
                                      </p:cBhvr>
                                      <p:to>
                                        <p:strVal val="visible"/>
                                      </p:to>
                                    </p:set>
                                    <p:animEffect transition="in" filter="wipe(left)">
                                      <p:cBhvr>
                                        <p:cTn id="68" dur="500"/>
                                        <p:tgtEl>
                                          <p:spTgt spid="270363"/>
                                        </p:tgtEl>
                                      </p:cBhvr>
                                    </p:animEffect>
                                  </p:childTnLst>
                                </p:cTn>
                              </p:par>
                            </p:childTnLst>
                          </p:cTn>
                        </p:par>
                      </p:childTnLst>
                    </p:cTn>
                  </p:par>
                  <p:par>
                    <p:cTn id="69" fill="hold" nodeType="clickPar">
                      <p:stCondLst>
                        <p:cond delay="indefinite"/>
                      </p:stCondLst>
                      <p:childTnLst>
                        <p:par>
                          <p:cTn id="70" fill="hold" nodeType="withGroup">
                            <p:stCondLst>
                              <p:cond delay="0"/>
                            </p:stCondLst>
                            <p:childTnLst>
                              <p:par>
                                <p:cTn id="71" presetID="22" presetClass="entr" presetSubtype="8" fill="hold" nodeType="clickEffect">
                                  <p:stCondLst>
                                    <p:cond delay="0"/>
                                  </p:stCondLst>
                                  <p:childTnLst>
                                    <p:set>
                                      <p:cBhvr>
                                        <p:cTn id="72" dur="1" fill="hold">
                                          <p:stCondLst>
                                            <p:cond delay="0"/>
                                          </p:stCondLst>
                                        </p:cTn>
                                        <p:tgtEl>
                                          <p:spTgt spid="270369"/>
                                        </p:tgtEl>
                                        <p:attrNameLst>
                                          <p:attrName>style.visibility</p:attrName>
                                        </p:attrNameLst>
                                      </p:cBhvr>
                                      <p:to>
                                        <p:strVal val="visible"/>
                                      </p:to>
                                    </p:set>
                                    <p:animEffect transition="in" filter="wipe(left)">
                                      <p:cBhvr>
                                        <p:cTn id="73" dur="500"/>
                                        <p:tgtEl>
                                          <p:spTgt spid="270369"/>
                                        </p:tgtEl>
                                      </p:cBhvr>
                                    </p:animEffect>
                                  </p:childTnLst>
                                </p:cTn>
                              </p:par>
                            </p:childTnLst>
                          </p:cTn>
                        </p:par>
                      </p:childTnLst>
                    </p:cTn>
                  </p:par>
                  <p:par>
                    <p:cTn id="74" fill="hold" nodeType="clickPar">
                      <p:stCondLst>
                        <p:cond delay="indefinite"/>
                      </p:stCondLst>
                      <p:childTnLst>
                        <p:par>
                          <p:cTn id="75" fill="hold" nodeType="withGroup">
                            <p:stCondLst>
                              <p:cond delay="0"/>
                            </p:stCondLst>
                            <p:childTnLst>
                              <p:par>
                                <p:cTn id="76" presetID="22" presetClass="entr" presetSubtype="1" fill="hold" nodeType="clickEffect">
                                  <p:stCondLst>
                                    <p:cond delay="0"/>
                                  </p:stCondLst>
                                  <p:childTnLst>
                                    <p:set>
                                      <p:cBhvr>
                                        <p:cTn id="77" dur="1" fill="hold">
                                          <p:stCondLst>
                                            <p:cond delay="0"/>
                                          </p:stCondLst>
                                        </p:cTn>
                                        <p:tgtEl>
                                          <p:spTgt spid="270389"/>
                                        </p:tgtEl>
                                        <p:attrNameLst>
                                          <p:attrName>style.visibility</p:attrName>
                                        </p:attrNameLst>
                                      </p:cBhvr>
                                      <p:to>
                                        <p:strVal val="visible"/>
                                      </p:to>
                                    </p:set>
                                    <p:animEffect transition="in" filter="wipe(up)">
                                      <p:cBhvr>
                                        <p:cTn id="78" dur="500"/>
                                        <p:tgtEl>
                                          <p:spTgt spid="2703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0339" grpId="0" build="p" autoUpdateAnimBg="0"/>
      <p:bldP spid="270341" grpId="0" build="p" autoUpdateAnimBg="0"/>
      <p:bldP spid="270342" grpId="0" animBg="1" autoUpdateAnimBg="0"/>
      <p:bldP spid="270396" grpId="0" autoUpdateAnimBg="0"/>
      <p:bldP spid="270397" grpId="0" autoUpdateAnimBg="0"/>
      <p:bldP spid="270398" grpId="0"/>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362" name="Text Box 2"/>
          <p:cNvSpPr txBox="1">
            <a:spLocks noChangeArrowheads="1"/>
          </p:cNvSpPr>
          <p:nvPr/>
        </p:nvSpPr>
        <p:spPr bwMode="auto">
          <a:xfrm>
            <a:off x="609600" y="304800"/>
            <a:ext cx="48260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a:solidFill>
                  <a:srgbClr val="FFFFCC"/>
                </a:solidFill>
                <a:latin typeface="Times New Roman" panose="02020603050405020304" pitchFamily="18" charset="0"/>
              </a:rPr>
              <a:t>1.</a:t>
            </a:r>
            <a:r>
              <a:rPr kumimoji="1" lang="zh-CN" altLang="en-US">
                <a:solidFill>
                  <a:srgbClr val="FFFFCC"/>
                </a:solidFill>
                <a:latin typeface="Times New Roman" panose="02020603050405020304" pitchFamily="18" charset="0"/>
              </a:rPr>
              <a:t>无极分子的位移极化</a:t>
            </a:r>
          </a:p>
        </p:txBody>
      </p:sp>
      <p:sp>
        <p:nvSpPr>
          <p:cNvPr id="271363" name="AutoShape 3"/>
          <p:cNvSpPr>
            <a:spLocks noChangeArrowheads="1"/>
          </p:cNvSpPr>
          <p:nvPr/>
        </p:nvSpPr>
        <p:spPr bwMode="auto">
          <a:xfrm>
            <a:off x="3124200" y="1706563"/>
            <a:ext cx="685800" cy="381000"/>
          </a:xfrm>
          <a:custGeom>
            <a:avLst/>
            <a:gdLst>
              <a:gd name="T0" fmla="*/ 2147483646 w 21600"/>
              <a:gd name="T1" fmla="*/ 0 h 21600"/>
              <a:gd name="T2" fmla="*/ 0 w 21600"/>
              <a:gd name="T3" fmla="*/ 2147483646 h 21600"/>
              <a:gd name="T4" fmla="*/ 2147483646 w 21600"/>
              <a:gd name="T5" fmla="*/ 2147483646 h 21600"/>
              <a:gd name="T6" fmla="*/ 2147483646 w 21600"/>
              <a:gd name="T7" fmla="*/ 2147483646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1364" name="Oval 4"/>
          <p:cNvSpPr>
            <a:spLocks noChangeArrowheads="1"/>
          </p:cNvSpPr>
          <p:nvPr/>
        </p:nvSpPr>
        <p:spPr bwMode="auto">
          <a:xfrm>
            <a:off x="3962400" y="1630363"/>
            <a:ext cx="381000" cy="381000"/>
          </a:xfrm>
          <a:prstGeom prst="ellipse">
            <a:avLst/>
          </a:prstGeom>
          <a:solidFill>
            <a:srgbClr val="FFFF00"/>
          </a:solidFill>
          <a:ln w="9525">
            <a:solidFill>
              <a:srgbClr val="FF33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en-US" altLang="zh-CN">
                <a:solidFill>
                  <a:srgbClr val="FF3300"/>
                </a:solidFill>
                <a:latin typeface="Times New Roman" panose="02020603050405020304" pitchFamily="18" charset="0"/>
              </a:rPr>
              <a:t>+</a:t>
            </a:r>
          </a:p>
        </p:txBody>
      </p:sp>
      <p:sp>
        <p:nvSpPr>
          <p:cNvPr id="271365" name="Oval 5"/>
          <p:cNvSpPr>
            <a:spLocks noChangeArrowheads="1"/>
          </p:cNvSpPr>
          <p:nvPr/>
        </p:nvSpPr>
        <p:spPr bwMode="auto">
          <a:xfrm>
            <a:off x="3962400" y="1630363"/>
            <a:ext cx="381000" cy="381000"/>
          </a:xfrm>
          <a:prstGeom prst="ellipse">
            <a:avLst/>
          </a:prstGeom>
          <a:solidFill>
            <a:srgbClr val="66FF33"/>
          </a:solidFill>
          <a:ln w="9525">
            <a:solidFill>
              <a:srgbClr val="FF33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en-US" altLang="zh-CN">
                <a:solidFill>
                  <a:srgbClr val="FF3300"/>
                </a:solidFill>
                <a:latin typeface="Times New Roman" panose="02020603050405020304" pitchFamily="18" charset="0"/>
              </a:rPr>
              <a:t>-</a:t>
            </a:r>
          </a:p>
        </p:txBody>
      </p:sp>
      <p:grpSp>
        <p:nvGrpSpPr>
          <p:cNvPr id="271366" name="Group 6"/>
          <p:cNvGrpSpPr>
            <a:grpSpLocks/>
          </p:cNvGrpSpPr>
          <p:nvPr/>
        </p:nvGrpSpPr>
        <p:grpSpPr bwMode="auto">
          <a:xfrm>
            <a:off x="2209800" y="685800"/>
            <a:ext cx="709613" cy="2547938"/>
            <a:chOff x="720" y="288"/>
            <a:chExt cx="447" cy="1605"/>
          </a:xfrm>
        </p:grpSpPr>
        <p:grpSp>
          <p:nvGrpSpPr>
            <p:cNvPr id="161971" name="Group 7"/>
            <p:cNvGrpSpPr>
              <a:grpSpLocks/>
            </p:cNvGrpSpPr>
            <p:nvPr/>
          </p:nvGrpSpPr>
          <p:grpSpPr bwMode="auto">
            <a:xfrm>
              <a:off x="720" y="288"/>
              <a:ext cx="432" cy="1368"/>
              <a:chOff x="1200" y="552"/>
              <a:chExt cx="432" cy="1368"/>
            </a:xfrm>
          </p:grpSpPr>
          <p:grpSp>
            <p:nvGrpSpPr>
              <p:cNvPr id="161973" name="Group 8"/>
              <p:cNvGrpSpPr>
                <a:grpSpLocks/>
              </p:cNvGrpSpPr>
              <p:nvPr/>
            </p:nvGrpSpPr>
            <p:grpSpPr bwMode="auto">
              <a:xfrm rot="3139045">
                <a:off x="744" y="1008"/>
                <a:ext cx="1344" cy="432"/>
                <a:chOff x="672" y="912"/>
                <a:chExt cx="1344" cy="432"/>
              </a:xfrm>
            </p:grpSpPr>
            <p:sp>
              <p:nvSpPr>
                <p:cNvPr id="161979" name="Oval 9"/>
                <p:cNvSpPr>
                  <a:spLocks noChangeArrowheads="1"/>
                </p:cNvSpPr>
                <p:nvPr/>
              </p:nvSpPr>
              <p:spPr bwMode="auto">
                <a:xfrm>
                  <a:off x="672" y="912"/>
                  <a:ext cx="1344" cy="432"/>
                </a:xfrm>
                <a:prstGeom prst="ellipse">
                  <a:avLst/>
                </a:prstGeom>
                <a:noFill/>
                <a:ln w="38100">
                  <a:solidFill>
                    <a:srgbClr val="66FF33"/>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vert="eaVert" wrap="none" anchor="ct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kumimoji="1" lang="zh-CN" altLang="zh-CN">
                    <a:solidFill>
                      <a:srgbClr val="66FF33"/>
                    </a:solidFill>
                    <a:latin typeface="Times New Roman" panose="02020603050405020304" pitchFamily="18" charset="0"/>
                  </a:endParaRPr>
                </a:p>
              </p:txBody>
            </p:sp>
            <p:sp>
              <p:nvSpPr>
                <p:cNvPr id="161980" name="Oval 10"/>
                <p:cNvSpPr>
                  <a:spLocks noChangeArrowheads="1"/>
                </p:cNvSpPr>
                <p:nvPr/>
              </p:nvSpPr>
              <p:spPr bwMode="auto">
                <a:xfrm>
                  <a:off x="1872" y="1104"/>
                  <a:ext cx="144" cy="144"/>
                </a:xfrm>
                <a:prstGeom prst="ellipse">
                  <a:avLst/>
                </a:prstGeom>
                <a:solidFill>
                  <a:srgbClr val="FF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en-US" altLang="zh-CN">
                      <a:solidFill>
                        <a:srgbClr val="FF3300"/>
                      </a:solidFill>
                      <a:latin typeface="Times New Roman" panose="02020603050405020304" pitchFamily="18" charset="0"/>
                    </a:rPr>
                    <a:t>-</a:t>
                  </a:r>
                  <a:endParaRPr kumimoji="1" lang="en-US" altLang="zh-CN">
                    <a:solidFill>
                      <a:srgbClr val="FFFF00"/>
                    </a:solidFill>
                    <a:latin typeface="Times New Roman" panose="02020603050405020304" pitchFamily="18" charset="0"/>
                  </a:endParaRPr>
                </a:p>
              </p:txBody>
            </p:sp>
            <p:sp>
              <p:nvSpPr>
                <p:cNvPr id="161981" name="Line 11"/>
                <p:cNvSpPr>
                  <a:spLocks noChangeShapeType="1"/>
                </p:cNvSpPr>
                <p:nvPr/>
              </p:nvSpPr>
              <p:spPr bwMode="auto">
                <a:xfrm flipH="1">
                  <a:off x="1248" y="912"/>
                  <a:ext cx="192" cy="0"/>
                </a:xfrm>
                <a:prstGeom prst="line">
                  <a:avLst/>
                </a:prstGeom>
                <a:noFill/>
                <a:ln w="38100">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61974" name="Group 12"/>
              <p:cNvGrpSpPr>
                <a:grpSpLocks/>
              </p:cNvGrpSpPr>
              <p:nvPr/>
            </p:nvGrpSpPr>
            <p:grpSpPr bwMode="auto">
              <a:xfrm rot="-2959268">
                <a:off x="744" y="1032"/>
                <a:ext cx="1344" cy="432"/>
                <a:chOff x="672" y="912"/>
                <a:chExt cx="1344" cy="432"/>
              </a:xfrm>
            </p:grpSpPr>
            <p:sp>
              <p:nvSpPr>
                <p:cNvPr id="161976" name="Oval 13"/>
                <p:cNvSpPr>
                  <a:spLocks noChangeArrowheads="1"/>
                </p:cNvSpPr>
                <p:nvPr/>
              </p:nvSpPr>
              <p:spPr bwMode="auto">
                <a:xfrm>
                  <a:off x="672" y="912"/>
                  <a:ext cx="1344" cy="432"/>
                </a:xfrm>
                <a:prstGeom prst="ellipse">
                  <a:avLst/>
                </a:prstGeom>
                <a:noFill/>
                <a:ln w="38100">
                  <a:solidFill>
                    <a:srgbClr val="66FF33"/>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kumimoji="1" lang="zh-CN" altLang="zh-CN">
                    <a:solidFill>
                      <a:srgbClr val="66FF33"/>
                    </a:solidFill>
                    <a:latin typeface="Times New Roman" panose="02020603050405020304" pitchFamily="18" charset="0"/>
                  </a:endParaRPr>
                </a:p>
              </p:txBody>
            </p:sp>
            <p:sp>
              <p:nvSpPr>
                <p:cNvPr id="161977" name="Oval 14"/>
                <p:cNvSpPr>
                  <a:spLocks noChangeArrowheads="1"/>
                </p:cNvSpPr>
                <p:nvPr/>
              </p:nvSpPr>
              <p:spPr bwMode="auto">
                <a:xfrm>
                  <a:off x="1872" y="1104"/>
                  <a:ext cx="144" cy="144"/>
                </a:xfrm>
                <a:prstGeom prst="ellipse">
                  <a:avLst/>
                </a:prstGeom>
                <a:solidFill>
                  <a:srgbClr val="FF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en-US" altLang="zh-CN">
                      <a:solidFill>
                        <a:srgbClr val="FF3300"/>
                      </a:solidFill>
                      <a:latin typeface="Times New Roman" panose="02020603050405020304" pitchFamily="18" charset="0"/>
                    </a:rPr>
                    <a:t>-</a:t>
                  </a:r>
                  <a:endParaRPr kumimoji="1" lang="en-US" altLang="zh-CN">
                    <a:solidFill>
                      <a:srgbClr val="FFFF00"/>
                    </a:solidFill>
                    <a:latin typeface="Times New Roman" panose="02020603050405020304" pitchFamily="18" charset="0"/>
                  </a:endParaRPr>
                </a:p>
              </p:txBody>
            </p:sp>
            <p:sp>
              <p:nvSpPr>
                <p:cNvPr id="161978" name="Line 15"/>
                <p:cNvSpPr>
                  <a:spLocks noChangeShapeType="1"/>
                </p:cNvSpPr>
                <p:nvPr/>
              </p:nvSpPr>
              <p:spPr bwMode="auto">
                <a:xfrm flipH="1">
                  <a:off x="1248" y="912"/>
                  <a:ext cx="192" cy="0"/>
                </a:xfrm>
                <a:prstGeom prst="line">
                  <a:avLst/>
                </a:prstGeom>
                <a:noFill/>
                <a:ln w="38100">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61975" name="Oval 16"/>
              <p:cNvSpPr>
                <a:spLocks noChangeArrowheads="1"/>
              </p:cNvSpPr>
              <p:nvPr/>
            </p:nvSpPr>
            <p:spPr bwMode="auto">
              <a:xfrm>
                <a:off x="1344" y="1152"/>
                <a:ext cx="192" cy="192"/>
              </a:xfrm>
              <a:prstGeom prst="ellipse">
                <a:avLst/>
              </a:prstGeom>
              <a:solidFill>
                <a:srgbClr val="FF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en-US" altLang="zh-CN">
                    <a:solidFill>
                      <a:srgbClr val="FF3300"/>
                    </a:solidFill>
                    <a:latin typeface="Times New Roman" panose="02020603050405020304" pitchFamily="18" charset="0"/>
                  </a:rPr>
                  <a:t>+</a:t>
                </a:r>
              </a:p>
            </p:txBody>
          </p:sp>
        </p:grpSp>
        <p:sp>
          <p:nvSpPr>
            <p:cNvPr id="161972" name="Text Box 17"/>
            <p:cNvSpPr txBox="1">
              <a:spLocks noChangeArrowheads="1"/>
            </p:cNvSpPr>
            <p:nvPr/>
          </p:nvSpPr>
          <p:spPr bwMode="auto">
            <a:xfrm>
              <a:off x="810" y="1566"/>
              <a:ext cx="357"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a:solidFill>
                    <a:srgbClr val="FFFF00"/>
                  </a:solidFill>
                  <a:latin typeface="Times New Roman" panose="02020603050405020304" pitchFamily="18" charset="0"/>
                </a:rPr>
                <a:t>H</a:t>
              </a:r>
              <a:r>
                <a:rPr kumimoji="1" lang="en-US" altLang="zh-CN" baseline="-25000">
                  <a:solidFill>
                    <a:srgbClr val="FFFF00"/>
                  </a:solidFill>
                  <a:latin typeface="Times New Roman" panose="02020603050405020304" pitchFamily="18" charset="0"/>
                </a:rPr>
                <a:t>e</a:t>
              </a:r>
              <a:endParaRPr kumimoji="1" lang="en-US" altLang="zh-CN">
                <a:solidFill>
                  <a:srgbClr val="FFFF00"/>
                </a:solidFill>
                <a:latin typeface="Times New Roman" panose="02020603050405020304" pitchFamily="18" charset="0"/>
              </a:endParaRPr>
            </a:p>
          </p:txBody>
        </p:sp>
      </p:grpSp>
      <p:sp>
        <p:nvSpPr>
          <p:cNvPr id="271378" name="Oval 18"/>
          <p:cNvSpPr>
            <a:spLocks noChangeArrowheads="1"/>
          </p:cNvSpPr>
          <p:nvPr/>
        </p:nvSpPr>
        <p:spPr bwMode="auto">
          <a:xfrm>
            <a:off x="4953000" y="1447800"/>
            <a:ext cx="685800" cy="685800"/>
          </a:xfrm>
          <a:prstGeom prst="ellipse">
            <a:avLst/>
          </a:prstGeom>
          <a:gradFill rotWithShape="0">
            <a:gsLst>
              <a:gs pos="0">
                <a:srgbClr val="FFFF00"/>
              </a:gs>
              <a:gs pos="100000">
                <a:srgbClr val="A9A900"/>
              </a:gs>
            </a:gsLst>
            <a:path path="shape">
              <a:fillToRect l="50000" t="50000" r="50000" b="50000"/>
            </a:path>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en-US" altLang="zh-CN">
                <a:solidFill>
                  <a:srgbClr val="FF3300"/>
                </a:solidFill>
                <a:latin typeface="Times New Roman" panose="02020603050405020304" pitchFamily="18" charset="0"/>
              </a:rPr>
              <a:t>+-</a:t>
            </a:r>
          </a:p>
        </p:txBody>
      </p:sp>
      <p:grpSp>
        <p:nvGrpSpPr>
          <p:cNvPr id="271379" name="Group 19"/>
          <p:cNvGrpSpPr>
            <a:grpSpLocks/>
          </p:cNvGrpSpPr>
          <p:nvPr/>
        </p:nvGrpSpPr>
        <p:grpSpPr bwMode="auto">
          <a:xfrm>
            <a:off x="4343400" y="1057275"/>
            <a:ext cx="1828800" cy="2371725"/>
            <a:chOff x="3456" y="2448"/>
            <a:chExt cx="1152" cy="1494"/>
          </a:xfrm>
        </p:grpSpPr>
        <p:grpSp>
          <p:nvGrpSpPr>
            <p:cNvPr id="161962" name="Group 20"/>
            <p:cNvGrpSpPr>
              <a:grpSpLocks/>
            </p:cNvGrpSpPr>
            <p:nvPr/>
          </p:nvGrpSpPr>
          <p:grpSpPr bwMode="auto">
            <a:xfrm>
              <a:off x="3456" y="2448"/>
              <a:ext cx="1152" cy="960"/>
              <a:chOff x="2016" y="720"/>
              <a:chExt cx="1152" cy="960"/>
            </a:xfrm>
          </p:grpSpPr>
          <p:sp>
            <p:nvSpPr>
              <p:cNvPr id="161968" name="Line 21"/>
              <p:cNvSpPr>
                <a:spLocks noChangeShapeType="1"/>
              </p:cNvSpPr>
              <p:nvPr/>
            </p:nvSpPr>
            <p:spPr bwMode="auto">
              <a:xfrm>
                <a:off x="2064" y="1200"/>
                <a:ext cx="1104" cy="0"/>
              </a:xfrm>
              <a:prstGeom prst="line">
                <a:avLst/>
              </a:prstGeom>
              <a:noFill/>
              <a:ln w="57150">
                <a:solidFill>
                  <a:srgbClr val="66FF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1969" name="Line 22"/>
              <p:cNvSpPr>
                <a:spLocks noChangeShapeType="1"/>
              </p:cNvSpPr>
              <p:nvPr/>
            </p:nvSpPr>
            <p:spPr bwMode="auto">
              <a:xfrm>
                <a:off x="2016" y="720"/>
                <a:ext cx="1104" cy="0"/>
              </a:xfrm>
              <a:prstGeom prst="line">
                <a:avLst/>
              </a:prstGeom>
              <a:noFill/>
              <a:ln w="57150">
                <a:solidFill>
                  <a:srgbClr val="66FF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1970" name="Line 23"/>
              <p:cNvSpPr>
                <a:spLocks noChangeShapeType="1"/>
              </p:cNvSpPr>
              <p:nvPr/>
            </p:nvSpPr>
            <p:spPr bwMode="auto">
              <a:xfrm>
                <a:off x="2016" y="1680"/>
                <a:ext cx="1104" cy="0"/>
              </a:xfrm>
              <a:prstGeom prst="line">
                <a:avLst/>
              </a:prstGeom>
              <a:noFill/>
              <a:ln w="57150">
                <a:solidFill>
                  <a:srgbClr val="66FF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aphicFrame>
          <p:nvGraphicFramePr>
            <p:cNvPr id="161963" name="Object 24"/>
            <p:cNvGraphicFramePr>
              <a:graphicFrameLocks noChangeAspect="1"/>
            </p:cNvGraphicFramePr>
            <p:nvPr/>
          </p:nvGraphicFramePr>
          <p:xfrm>
            <a:off x="3744" y="3504"/>
            <a:ext cx="346" cy="438"/>
          </p:xfrm>
          <a:graphic>
            <a:graphicData uri="http://schemas.openxmlformats.org/presentationml/2006/ole">
              <mc:AlternateContent xmlns:mc="http://schemas.openxmlformats.org/markup-compatibility/2006">
                <mc:Choice xmlns:v="urn:schemas-microsoft-com:vml" Requires="v">
                  <p:oleObj name="公式" r:id="rId2" imgW="95138" imgH="133462" progId="Equation.3">
                    <p:embed/>
                  </p:oleObj>
                </mc:Choice>
                <mc:Fallback>
                  <p:oleObj name="公式" r:id="rId2" imgW="95138" imgH="133462" progId="Equation.3">
                    <p:embed/>
                    <p:pic>
                      <p:nvPicPr>
                        <p:cNvPr id="0" name="Object 2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44" y="3504"/>
                          <a:ext cx="346" cy="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61964" name="Oval 25"/>
            <p:cNvSpPr>
              <a:spLocks noChangeArrowheads="1"/>
            </p:cNvSpPr>
            <p:nvPr/>
          </p:nvSpPr>
          <p:spPr bwMode="auto">
            <a:xfrm rot="-5403918">
              <a:off x="3869" y="2500"/>
              <a:ext cx="294" cy="841"/>
            </a:xfrm>
            <a:prstGeom prst="ellipse">
              <a:avLst/>
            </a:prstGeom>
            <a:gradFill rotWithShape="0">
              <a:gsLst>
                <a:gs pos="0">
                  <a:srgbClr val="8F8F00"/>
                </a:gs>
                <a:gs pos="50000">
                  <a:srgbClr val="FFFF00"/>
                </a:gs>
                <a:gs pos="100000">
                  <a:srgbClr val="8F8F00"/>
                </a:gs>
              </a:gsLst>
              <a:lin ang="5400000" scaled="1"/>
            </a:gradFill>
            <a:ln w="9525">
              <a:solidFill>
                <a:srgbClr val="FFFF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kumimoji="1" lang="zh-CN" altLang="zh-CN">
                <a:solidFill>
                  <a:srgbClr val="FFFF00"/>
                </a:solidFill>
                <a:latin typeface="Times New Roman" panose="02020603050405020304" pitchFamily="18" charset="0"/>
              </a:endParaRPr>
            </a:p>
          </p:txBody>
        </p:sp>
        <p:sp>
          <p:nvSpPr>
            <p:cNvPr id="161965" name="Text Box 26"/>
            <p:cNvSpPr txBox="1">
              <a:spLocks noChangeArrowheads="1"/>
            </p:cNvSpPr>
            <p:nvPr/>
          </p:nvSpPr>
          <p:spPr bwMode="auto">
            <a:xfrm rot="-5528752">
              <a:off x="4219" y="2780"/>
              <a:ext cx="244" cy="327"/>
            </a:xfrm>
            <a:prstGeom prst="rect">
              <a:avLst/>
            </a:prstGeom>
            <a:noFill/>
            <a:ln>
              <a:noFill/>
            </a:ln>
            <a:effectLst/>
            <a:extLst>
              <a:ext uri="{909E8E84-426E-40DD-AFC4-6F175D3DCCD1}">
                <a14:hiddenFill xmlns:a14="http://schemas.microsoft.com/office/drawing/2010/main">
                  <a:gradFill rotWithShape="0">
                    <a:gsLst>
                      <a:gs pos="0">
                        <a:srgbClr val="A9A900"/>
                      </a:gs>
                      <a:gs pos="50000">
                        <a:srgbClr val="FFFF00"/>
                      </a:gs>
                      <a:gs pos="100000">
                        <a:srgbClr val="A9A900"/>
                      </a:gs>
                    </a:gsLst>
                    <a:lin ang="5400000" scaled="1"/>
                  </a:gradFill>
                </a14:hiddenFill>
              </a:ext>
              <a:ext uri="{91240B29-F687-4F45-9708-019B960494DF}">
                <a14:hiddenLine xmlns:a14="http://schemas.microsoft.com/office/drawing/2010/main" w="9525">
                  <a:solidFill>
                    <a:srgbClr val="FF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a:solidFill>
                    <a:srgbClr val="FF3300"/>
                  </a:solidFill>
                  <a:latin typeface="Times New Roman" panose="02020603050405020304" pitchFamily="18" charset="0"/>
                </a:rPr>
                <a:t>+</a:t>
              </a:r>
            </a:p>
          </p:txBody>
        </p:sp>
        <p:sp>
          <p:nvSpPr>
            <p:cNvPr id="161966" name="Text Box 27"/>
            <p:cNvSpPr txBox="1">
              <a:spLocks noChangeArrowheads="1"/>
            </p:cNvSpPr>
            <p:nvPr/>
          </p:nvSpPr>
          <p:spPr bwMode="auto">
            <a:xfrm rot="10739324">
              <a:off x="3644" y="2796"/>
              <a:ext cx="191" cy="327"/>
            </a:xfrm>
            <a:prstGeom prst="rect">
              <a:avLst/>
            </a:prstGeom>
            <a:noFill/>
            <a:ln>
              <a:noFill/>
            </a:ln>
            <a:effectLst/>
            <a:extLst>
              <a:ext uri="{909E8E84-426E-40DD-AFC4-6F175D3DCCD1}">
                <a14:hiddenFill xmlns:a14="http://schemas.microsoft.com/office/drawing/2010/main">
                  <a:gradFill rotWithShape="0">
                    <a:gsLst>
                      <a:gs pos="0">
                        <a:srgbClr val="A9A900"/>
                      </a:gs>
                      <a:gs pos="50000">
                        <a:srgbClr val="FFFF00"/>
                      </a:gs>
                      <a:gs pos="100000">
                        <a:srgbClr val="A9A900"/>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a:solidFill>
                    <a:srgbClr val="FF3300"/>
                  </a:solidFill>
                  <a:latin typeface="Times New Roman" panose="02020603050405020304" pitchFamily="18" charset="0"/>
                </a:rPr>
                <a:t>-</a:t>
              </a:r>
            </a:p>
          </p:txBody>
        </p:sp>
        <p:sp>
          <p:nvSpPr>
            <p:cNvPr id="161967" name="Line 28"/>
            <p:cNvSpPr>
              <a:spLocks noChangeShapeType="1"/>
            </p:cNvSpPr>
            <p:nvPr/>
          </p:nvSpPr>
          <p:spPr bwMode="auto">
            <a:xfrm>
              <a:off x="3835" y="2928"/>
              <a:ext cx="384" cy="0"/>
            </a:xfrm>
            <a:prstGeom prst="line">
              <a:avLst/>
            </a:prstGeom>
            <a:noFill/>
            <a:ln w="38100">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71389" name="Group 29"/>
          <p:cNvGrpSpPr>
            <a:grpSpLocks/>
          </p:cNvGrpSpPr>
          <p:nvPr/>
        </p:nvGrpSpPr>
        <p:grpSpPr bwMode="auto">
          <a:xfrm>
            <a:off x="463550" y="3581400"/>
            <a:ext cx="3657600" cy="2849563"/>
            <a:chOff x="3264" y="288"/>
            <a:chExt cx="2304" cy="1795"/>
          </a:xfrm>
        </p:grpSpPr>
        <p:grpSp>
          <p:nvGrpSpPr>
            <p:cNvPr id="161939" name="Group 30"/>
            <p:cNvGrpSpPr>
              <a:grpSpLocks/>
            </p:cNvGrpSpPr>
            <p:nvPr/>
          </p:nvGrpSpPr>
          <p:grpSpPr bwMode="auto">
            <a:xfrm>
              <a:off x="3264" y="288"/>
              <a:ext cx="2304" cy="1488"/>
              <a:chOff x="1248" y="2448"/>
              <a:chExt cx="2304" cy="1488"/>
            </a:xfrm>
          </p:grpSpPr>
          <p:sp>
            <p:nvSpPr>
              <p:cNvPr id="161941" name="Rectangle 31"/>
              <p:cNvSpPr>
                <a:spLocks noChangeArrowheads="1"/>
              </p:cNvSpPr>
              <p:nvPr/>
            </p:nvSpPr>
            <p:spPr bwMode="auto">
              <a:xfrm>
                <a:off x="1248" y="2448"/>
                <a:ext cx="2304" cy="1488"/>
              </a:xfrm>
              <a:prstGeom prst="rect">
                <a:avLst/>
              </a:prstGeom>
              <a:noFill/>
              <a:ln w="9525">
                <a:solidFill>
                  <a:srgbClr val="66FF33"/>
                </a:solidFill>
                <a:miter lim="800000"/>
                <a:headEnd/>
                <a:tailEnd/>
              </a:ln>
              <a:effectLst/>
              <a:extLst>
                <a:ext uri="{909E8E84-426E-40DD-AFC4-6F175D3DCCD1}">
                  <a14:hiddenFill xmlns:a14="http://schemas.microsoft.com/office/drawing/2010/main">
                    <a:solidFill>
                      <a:srgbClr val="FFFF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lang="zh-CN" altLang="en-US" sz="1800" b="0"/>
              </a:p>
            </p:txBody>
          </p:sp>
          <p:sp>
            <p:nvSpPr>
              <p:cNvPr id="161942" name="Oval 32"/>
              <p:cNvSpPr>
                <a:spLocks noChangeArrowheads="1"/>
              </p:cNvSpPr>
              <p:nvPr/>
            </p:nvSpPr>
            <p:spPr bwMode="auto">
              <a:xfrm>
                <a:off x="1248" y="2448"/>
                <a:ext cx="432" cy="432"/>
              </a:xfrm>
              <a:prstGeom prst="ellipse">
                <a:avLst/>
              </a:prstGeom>
              <a:gradFill rotWithShape="0">
                <a:gsLst>
                  <a:gs pos="0">
                    <a:srgbClr val="FFFF00"/>
                  </a:gs>
                  <a:gs pos="100000">
                    <a:srgbClr val="A9A900"/>
                  </a:gs>
                </a:gsLst>
                <a:path path="shape">
                  <a:fillToRect l="50000" t="50000" r="50000" b="50000"/>
                </a:path>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en-US" altLang="zh-CN">
                    <a:solidFill>
                      <a:srgbClr val="FF3300"/>
                    </a:solidFill>
                    <a:latin typeface="Times New Roman" panose="02020603050405020304" pitchFamily="18" charset="0"/>
                  </a:rPr>
                  <a:t>+-</a:t>
                </a:r>
              </a:p>
            </p:txBody>
          </p:sp>
          <p:sp>
            <p:nvSpPr>
              <p:cNvPr id="161943" name="Oval 33"/>
              <p:cNvSpPr>
                <a:spLocks noChangeArrowheads="1"/>
              </p:cNvSpPr>
              <p:nvPr/>
            </p:nvSpPr>
            <p:spPr bwMode="auto">
              <a:xfrm>
                <a:off x="1296" y="2736"/>
                <a:ext cx="432" cy="432"/>
              </a:xfrm>
              <a:prstGeom prst="ellipse">
                <a:avLst/>
              </a:prstGeom>
              <a:gradFill rotWithShape="0">
                <a:gsLst>
                  <a:gs pos="0">
                    <a:srgbClr val="FFFF00"/>
                  </a:gs>
                  <a:gs pos="100000">
                    <a:srgbClr val="A9A900"/>
                  </a:gs>
                </a:gsLst>
                <a:path path="shape">
                  <a:fillToRect l="50000" t="50000" r="50000" b="50000"/>
                </a:path>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en-US" altLang="zh-CN">
                    <a:solidFill>
                      <a:srgbClr val="FF3300"/>
                    </a:solidFill>
                    <a:latin typeface="Times New Roman" panose="02020603050405020304" pitchFamily="18" charset="0"/>
                  </a:rPr>
                  <a:t>+-</a:t>
                </a:r>
              </a:p>
            </p:txBody>
          </p:sp>
          <p:sp>
            <p:nvSpPr>
              <p:cNvPr id="161944" name="Oval 34"/>
              <p:cNvSpPr>
                <a:spLocks noChangeArrowheads="1"/>
              </p:cNvSpPr>
              <p:nvPr/>
            </p:nvSpPr>
            <p:spPr bwMode="auto">
              <a:xfrm>
                <a:off x="1248" y="3120"/>
                <a:ext cx="432" cy="432"/>
              </a:xfrm>
              <a:prstGeom prst="ellipse">
                <a:avLst/>
              </a:prstGeom>
              <a:gradFill rotWithShape="0">
                <a:gsLst>
                  <a:gs pos="0">
                    <a:srgbClr val="FFFF00"/>
                  </a:gs>
                  <a:gs pos="100000">
                    <a:srgbClr val="A9A900"/>
                  </a:gs>
                </a:gsLst>
                <a:path path="shape">
                  <a:fillToRect l="50000" t="50000" r="50000" b="50000"/>
                </a:path>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en-US" altLang="zh-CN">
                    <a:solidFill>
                      <a:srgbClr val="FF3300"/>
                    </a:solidFill>
                    <a:latin typeface="Times New Roman" panose="02020603050405020304" pitchFamily="18" charset="0"/>
                  </a:rPr>
                  <a:t>+-</a:t>
                </a:r>
              </a:p>
            </p:txBody>
          </p:sp>
          <p:sp>
            <p:nvSpPr>
              <p:cNvPr id="161945" name="Oval 35"/>
              <p:cNvSpPr>
                <a:spLocks noChangeArrowheads="1"/>
              </p:cNvSpPr>
              <p:nvPr/>
            </p:nvSpPr>
            <p:spPr bwMode="auto">
              <a:xfrm>
                <a:off x="1296" y="3504"/>
                <a:ext cx="432" cy="432"/>
              </a:xfrm>
              <a:prstGeom prst="ellipse">
                <a:avLst/>
              </a:prstGeom>
              <a:gradFill rotWithShape="0">
                <a:gsLst>
                  <a:gs pos="0">
                    <a:srgbClr val="FFFF00"/>
                  </a:gs>
                  <a:gs pos="100000">
                    <a:srgbClr val="A9A900"/>
                  </a:gs>
                </a:gsLst>
                <a:path path="shape">
                  <a:fillToRect l="50000" t="50000" r="50000" b="50000"/>
                </a:path>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en-US" altLang="zh-CN">
                    <a:solidFill>
                      <a:srgbClr val="FF3300"/>
                    </a:solidFill>
                    <a:latin typeface="Times New Roman" panose="02020603050405020304" pitchFamily="18" charset="0"/>
                  </a:rPr>
                  <a:t>+-</a:t>
                </a:r>
              </a:p>
            </p:txBody>
          </p:sp>
          <p:sp>
            <p:nvSpPr>
              <p:cNvPr id="161946" name="Oval 36"/>
              <p:cNvSpPr>
                <a:spLocks noChangeArrowheads="1"/>
              </p:cNvSpPr>
              <p:nvPr/>
            </p:nvSpPr>
            <p:spPr bwMode="auto">
              <a:xfrm>
                <a:off x="2208" y="2448"/>
                <a:ext cx="432" cy="432"/>
              </a:xfrm>
              <a:prstGeom prst="ellipse">
                <a:avLst/>
              </a:prstGeom>
              <a:gradFill rotWithShape="0">
                <a:gsLst>
                  <a:gs pos="0">
                    <a:srgbClr val="FFFF00"/>
                  </a:gs>
                  <a:gs pos="100000">
                    <a:srgbClr val="A9A900"/>
                  </a:gs>
                </a:gsLst>
                <a:path path="shape">
                  <a:fillToRect l="50000" t="50000" r="50000" b="50000"/>
                </a:path>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en-US" altLang="zh-CN">
                    <a:solidFill>
                      <a:srgbClr val="FF3300"/>
                    </a:solidFill>
                    <a:latin typeface="Times New Roman" panose="02020603050405020304" pitchFamily="18" charset="0"/>
                  </a:rPr>
                  <a:t>+-</a:t>
                </a:r>
              </a:p>
            </p:txBody>
          </p:sp>
          <p:sp>
            <p:nvSpPr>
              <p:cNvPr id="161947" name="Oval 37"/>
              <p:cNvSpPr>
                <a:spLocks noChangeArrowheads="1"/>
              </p:cNvSpPr>
              <p:nvPr/>
            </p:nvSpPr>
            <p:spPr bwMode="auto">
              <a:xfrm>
                <a:off x="2160" y="2736"/>
                <a:ext cx="432" cy="432"/>
              </a:xfrm>
              <a:prstGeom prst="ellipse">
                <a:avLst/>
              </a:prstGeom>
              <a:gradFill rotWithShape="0">
                <a:gsLst>
                  <a:gs pos="0">
                    <a:srgbClr val="FFFF00"/>
                  </a:gs>
                  <a:gs pos="100000">
                    <a:srgbClr val="A9A900"/>
                  </a:gs>
                </a:gsLst>
                <a:path path="shape">
                  <a:fillToRect l="50000" t="50000" r="50000" b="50000"/>
                </a:path>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en-US" altLang="zh-CN">
                    <a:solidFill>
                      <a:srgbClr val="FF3300"/>
                    </a:solidFill>
                    <a:latin typeface="Times New Roman" panose="02020603050405020304" pitchFamily="18" charset="0"/>
                  </a:rPr>
                  <a:t>+-</a:t>
                </a:r>
              </a:p>
            </p:txBody>
          </p:sp>
          <p:sp>
            <p:nvSpPr>
              <p:cNvPr id="161948" name="Oval 38"/>
              <p:cNvSpPr>
                <a:spLocks noChangeArrowheads="1"/>
              </p:cNvSpPr>
              <p:nvPr/>
            </p:nvSpPr>
            <p:spPr bwMode="auto">
              <a:xfrm>
                <a:off x="2208" y="3120"/>
                <a:ext cx="432" cy="432"/>
              </a:xfrm>
              <a:prstGeom prst="ellipse">
                <a:avLst/>
              </a:prstGeom>
              <a:gradFill rotWithShape="0">
                <a:gsLst>
                  <a:gs pos="0">
                    <a:srgbClr val="FFFF00"/>
                  </a:gs>
                  <a:gs pos="100000">
                    <a:srgbClr val="A9A900"/>
                  </a:gs>
                </a:gsLst>
                <a:path path="shape">
                  <a:fillToRect l="50000" t="50000" r="50000" b="50000"/>
                </a:path>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en-US" altLang="zh-CN">
                    <a:solidFill>
                      <a:srgbClr val="FF3300"/>
                    </a:solidFill>
                    <a:latin typeface="Times New Roman" panose="02020603050405020304" pitchFamily="18" charset="0"/>
                  </a:rPr>
                  <a:t>+-</a:t>
                </a:r>
              </a:p>
            </p:txBody>
          </p:sp>
          <p:sp>
            <p:nvSpPr>
              <p:cNvPr id="161949" name="Oval 39"/>
              <p:cNvSpPr>
                <a:spLocks noChangeArrowheads="1"/>
              </p:cNvSpPr>
              <p:nvPr/>
            </p:nvSpPr>
            <p:spPr bwMode="auto">
              <a:xfrm>
                <a:off x="2160" y="3504"/>
                <a:ext cx="432" cy="432"/>
              </a:xfrm>
              <a:prstGeom prst="ellipse">
                <a:avLst/>
              </a:prstGeom>
              <a:gradFill rotWithShape="0">
                <a:gsLst>
                  <a:gs pos="0">
                    <a:srgbClr val="FFFF00"/>
                  </a:gs>
                  <a:gs pos="100000">
                    <a:srgbClr val="A9A900"/>
                  </a:gs>
                </a:gsLst>
                <a:path path="shape">
                  <a:fillToRect l="50000" t="50000" r="50000" b="50000"/>
                </a:path>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en-US" altLang="zh-CN">
                    <a:solidFill>
                      <a:srgbClr val="FF3300"/>
                    </a:solidFill>
                    <a:latin typeface="Times New Roman" panose="02020603050405020304" pitchFamily="18" charset="0"/>
                  </a:rPr>
                  <a:t>+-</a:t>
                </a:r>
              </a:p>
            </p:txBody>
          </p:sp>
          <p:sp>
            <p:nvSpPr>
              <p:cNvPr id="161950" name="Oval 40"/>
              <p:cNvSpPr>
                <a:spLocks noChangeArrowheads="1"/>
              </p:cNvSpPr>
              <p:nvPr/>
            </p:nvSpPr>
            <p:spPr bwMode="auto">
              <a:xfrm>
                <a:off x="2688" y="2448"/>
                <a:ext cx="432" cy="432"/>
              </a:xfrm>
              <a:prstGeom prst="ellipse">
                <a:avLst/>
              </a:prstGeom>
              <a:gradFill rotWithShape="0">
                <a:gsLst>
                  <a:gs pos="0">
                    <a:srgbClr val="FFFF00"/>
                  </a:gs>
                  <a:gs pos="100000">
                    <a:srgbClr val="A9A900"/>
                  </a:gs>
                </a:gsLst>
                <a:path path="shape">
                  <a:fillToRect l="50000" t="50000" r="50000" b="50000"/>
                </a:path>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en-US" altLang="zh-CN">
                    <a:solidFill>
                      <a:srgbClr val="FF3300"/>
                    </a:solidFill>
                    <a:latin typeface="Times New Roman" panose="02020603050405020304" pitchFamily="18" charset="0"/>
                  </a:rPr>
                  <a:t>+-</a:t>
                </a:r>
              </a:p>
            </p:txBody>
          </p:sp>
          <p:sp>
            <p:nvSpPr>
              <p:cNvPr id="161951" name="Oval 41"/>
              <p:cNvSpPr>
                <a:spLocks noChangeArrowheads="1"/>
              </p:cNvSpPr>
              <p:nvPr/>
            </p:nvSpPr>
            <p:spPr bwMode="auto">
              <a:xfrm>
                <a:off x="2640" y="2736"/>
                <a:ext cx="432" cy="432"/>
              </a:xfrm>
              <a:prstGeom prst="ellipse">
                <a:avLst/>
              </a:prstGeom>
              <a:gradFill rotWithShape="0">
                <a:gsLst>
                  <a:gs pos="0">
                    <a:srgbClr val="FFFF00"/>
                  </a:gs>
                  <a:gs pos="100000">
                    <a:srgbClr val="A9A900"/>
                  </a:gs>
                </a:gsLst>
                <a:path path="shape">
                  <a:fillToRect l="50000" t="50000" r="50000" b="50000"/>
                </a:path>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en-US" altLang="zh-CN">
                    <a:solidFill>
                      <a:srgbClr val="FF3300"/>
                    </a:solidFill>
                    <a:latin typeface="Times New Roman" panose="02020603050405020304" pitchFamily="18" charset="0"/>
                  </a:rPr>
                  <a:t>+-</a:t>
                </a:r>
              </a:p>
            </p:txBody>
          </p:sp>
          <p:sp>
            <p:nvSpPr>
              <p:cNvPr id="161952" name="Oval 42"/>
              <p:cNvSpPr>
                <a:spLocks noChangeArrowheads="1"/>
              </p:cNvSpPr>
              <p:nvPr/>
            </p:nvSpPr>
            <p:spPr bwMode="auto">
              <a:xfrm>
                <a:off x="2688" y="3120"/>
                <a:ext cx="432" cy="432"/>
              </a:xfrm>
              <a:prstGeom prst="ellipse">
                <a:avLst/>
              </a:prstGeom>
              <a:gradFill rotWithShape="0">
                <a:gsLst>
                  <a:gs pos="0">
                    <a:srgbClr val="FFFF00"/>
                  </a:gs>
                  <a:gs pos="100000">
                    <a:srgbClr val="A9A900"/>
                  </a:gs>
                </a:gsLst>
                <a:path path="shape">
                  <a:fillToRect l="50000" t="50000" r="50000" b="50000"/>
                </a:path>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en-US" altLang="zh-CN">
                    <a:solidFill>
                      <a:srgbClr val="FF3300"/>
                    </a:solidFill>
                    <a:latin typeface="Times New Roman" panose="02020603050405020304" pitchFamily="18" charset="0"/>
                  </a:rPr>
                  <a:t>+-</a:t>
                </a:r>
              </a:p>
            </p:txBody>
          </p:sp>
          <p:sp>
            <p:nvSpPr>
              <p:cNvPr id="161953" name="Oval 43"/>
              <p:cNvSpPr>
                <a:spLocks noChangeArrowheads="1"/>
              </p:cNvSpPr>
              <p:nvPr/>
            </p:nvSpPr>
            <p:spPr bwMode="auto">
              <a:xfrm>
                <a:off x="2640" y="3504"/>
                <a:ext cx="432" cy="432"/>
              </a:xfrm>
              <a:prstGeom prst="ellipse">
                <a:avLst/>
              </a:prstGeom>
              <a:gradFill rotWithShape="0">
                <a:gsLst>
                  <a:gs pos="0">
                    <a:srgbClr val="FFFF00"/>
                  </a:gs>
                  <a:gs pos="100000">
                    <a:srgbClr val="A9A900"/>
                  </a:gs>
                </a:gsLst>
                <a:path path="shape">
                  <a:fillToRect l="50000" t="50000" r="50000" b="50000"/>
                </a:path>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en-US" altLang="zh-CN">
                    <a:solidFill>
                      <a:srgbClr val="FF3300"/>
                    </a:solidFill>
                    <a:latin typeface="Times New Roman" panose="02020603050405020304" pitchFamily="18" charset="0"/>
                  </a:rPr>
                  <a:t>+-</a:t>
                </a:r>
              </a:p>
            </p:txBody>
          </p:sp>
          <p:sp>
            <p:nvSpPr>
              <p:cNvPr id="161954" name="Oval 44"/>
              <p:cNvSpPr>
                <a:spLocks noChangeArrowheads="1"/>
              </p:cNvSpPr>
              <p:nvPr/>
            </p:nvSpPr>
            <p:spPr bwMode="auto">
              <a:xfrm>
                <a:off x="3120" y="2448"/>
                <a:ext cx="432" cy="432"/>
              </a:xfrm>
              <a:prstGeom prst="ellipse">
                <a:avLst/>
              </a:prstGeom>
              <a:gradFill rotWithShape="0">
                <a:gsLst>
                  <a:gs pos="0">
                    <a:srgbClr val="FFFF00"/>
                  </a:gs>
                  <a:gs pos="100000">
                    <a:srgbClr val="A9A900"/>
                  </a:gs>
                </a:gsLst>
                <a:path path="shape">
                  <a:fillToRect l="50000" t="50000" r="50000" b="50000"/>
                </a:path>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en-US" altLang="zh-CN">
                    <a:solidFill>
                      <a:srgbClr val="FF3300"/>
                    </a:solidFill>
                    <a:latin typeface="Times New Roman" panose="02020603050405020304" pitchFamily="18" charset="0"/>
                  </a:rPr>
                  <a:t>+-</a:t>
                </a:r>
              </a:p>
            </p:txBody>
          </p:sp>
          <p:sp>
            <p:nvSpPr>
              <p:cNvPr id="161955" name="Oval 45"/>
              <p:cNvSpPr>
                <a:spLocks noChangeArrowheads="1"/>
              </p:cNvSpPr>
              <p:nvPr/>
            </p:nvSpPr>
            <p:spPr bwMode="auto">
              <a:xfrm>
                <a:off x="3120" y="2736"/>
                <a:ext cx="432" cy="432"/>
              </a:xfrm>
              <a:prstGeom prst="ellipse">
                <a:avLst/>
              </a:prstGeom>
              <a:gradFill rotWithShape="0">
                <a:gsLst>
                  <a:gs pos="0">
                    <a:srgbClr val="FFFF00"/>
                  </a:gs>
                  <a:gs pos="100000">
                    <a:srgbClr val="A9A900"/>
                  </a:gs>
                </a:gsLst>
                <a:path path="shape">
                  <a:fillToRect l="50000" t="50000" r="50000" b="50000"/>
                </a:path>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en-US" altLang="zh-CN">
                    <a:solidFill>
                      <a:srgbClr val="FF3300"/>
                    </a:solidFill>
                    <a:latin typeface="Times New Roman" panose="02020603050405020304" pitchFamily="18" charset="0"/>
                  </a:rPr>
                  <a:t>+-</a:t>
                </a:r>
              </a:p>
            </p:txBody>
          </p:sp>
          <p:sp>
            <p:nvSpPr>
              <p:cNvPr id="161956" name="Oval 46"/>
              <p:cNvSpPr>
                <a:spLocks noChangeArrowheads="1"/>
              </p:cNvSpPr>
              <p:nvPr/>
            </p:nvSpPr>
            <p:spPr bwMode="auto">
              <a:xfrm>
                <a:off x="3120" y="3120"/>
                <a:ext cx="432" cy="432"/>
              </a:xfrm>
              <a:prstGeom prst="ellipse">
                <a:avLst/>
              </a:prstGeom>
              <a:gradFill rotWithShape="0">
                <a:gsLst>
                  <a:gs pos="0">
                    <a:srgbClr val="FFFF00"/>
                  </a:gs>
                  <a:gs pos="100000">
                    <a:srgbClr val="A9A900"/>
                  </a:gs>
                </a:gsLst>
                <a:path path="shape">
                  <a:fillToRect l="50000" t="50000" r="50000" b="50000"/>
                </a:path>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en-US" altLang="zh-CN">
                    <a:solidFill>
                      <a:srgbClr val="FF3300"/>
                    </a:solidFill>
                    <a:latin typeface="Times New Roman" panose="02020603050405020304" pitchFamily="18" charset="0"/>
                  </a:rPr>
                  <a:t>+-</a:t>
                </a:r>
              </a:p>
            </p:txBody>
          </p:sp>
          <p:sp>
            <p:nvSpPr>
              <p:cNvPr id="161957" name="Oval 47"/>
              <p:cNvSpPr>
                <a:spLocks noChangeArrowheads="1"/>
              </p:cNvSpPr>
              <p:nvPr/>
            </p:nvSpPr>
            <p:spPr bwMode="auto">
              <a:xfrm>
                <a:off x="3120" y="3504"/>
                <a:ext cx="432" cy="432"/>
              </a:xfrm>
              <a:prstGeom prst="ellipse">
                <a:avLst/>
              </a:prstGeom>
              <a:gradFill rotWithShape="0">
                <a:gsLst>
                  <a:gs pos="0">
                    <a:srgbClr val="FFFF00"/>
                  </a:gs>
                  <a:gs pos="100000">
                    <a:srgbClr val="A9A900"/>
                  </a:gs>
                </a:gsLst>
                <a:path path="shape">
                  <a:fillToRect l="50000" t="50000" r="50000" b="50000"/>
                </a:path>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en-US" altLang="zh-CN">
                    <a:solidFill>
                      <a:srgbClr val="FF3300"/>
                    </a:solidFill>
                    <a:latin typeface="Times New Roman" panose="02020603050405020304" pitchFamily="18" charset="0"/>
                  </a:rPr>
                  <a:t>+-</a:t>
                </a:r>
              </a:p>
            </p:txBody>
          </p:sp>
          <p:sp>
            <p:nvSpPr>
              <p:cNvPr id="161958" name="Oval 48"/>
              <p:cNvSpPr>
                <a:spLocks noChangeArrowheads="1"/>
              </p:cNvSpPr>
              <p:nvPr/>
            </p:nvSpPr>
            <p:spPr bwMode="auto">
              <a:xfrm>
                <a:off x="1728" y="2448"/>
                <a:ext cx="432" cy="432"/>
              </a:xfrm>
              <a:prstGeom prst="ellipse">
                <a:avLst/>
              </a:prstGeom>
              <a:gradFill rotWithShape="0">
                <a:gsLst>
                  <a:gs pos="0">
                    <a:srgbClr val="FFFF00"/>
                  </a:gs>
                  <a:gs pos="100000">
                    <a:srgbClr val="A9A900"/>
                  </a:gs>
                </a:gsLst>
                <a:path path="shape">
                  <a:fillToRect l="50000" t="50000" r="50000" b="50000"/>
                </a:path>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en-US" altLang="zh-CN">
                    <a:solidFill>
                      <a:srgbClr val="FF3300"/>
                    </a:solidFill>
                    <a:latin typeface="Times New Roman" panose="02020603050405020304" pitchFamily="18" charset="0"/>
                  </a:rPr>
                  <a:t>+-</a:t>
                </a:r>
              </a:p>
            </p:txBody>
          </p:sp>
          <p:sp>
            <p:nvSpPr>
              <p:cNvPr id="161959" name="Oval 49"/>
              <p:cNvSpPr>
                <a:spLocks noChangeArrowheads="1"/>
              </p:cNvSpPr>
              <p:nvPr/>
            </p:nvSpPr>
            <p:spPr bwMode="auto">
              <a:xfrm>
                <a:off x="1728" y="2736"/>
                <a:ext cx="432" cy="432"/>
              </a:xfrm>
              <a:prstGeom prst="ellipse">
                <a:avLst/>
              </a:prstGeom>
              <a:gradFill rotWithShape="0">
                <a:gsLst>
                  <a:gs pos="0">
                    <a:srgbClr val="FFFF00"/>
                  </a:gs>
                  <a:gs pos="100000">
                    <a:srgbClr val="A9A900"/>
                  </a:gs>
                </a:gsLst>
                <a:path path="shape">
                  <a:fillToRect l="50000" t="50000" r="50000" b="50000"/>
                </a:path>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en-US" altLang="zh-CN">
                    <a:solidFill>
                      <a:srgbClr val="FF3300"/>
                    </a:solidFill>
                    <a:latin typeface="Times New Roman" panose="02020603050405020304" pitchFamily="18" charset="0"/>
                  </a:rPr>
                  <a:t>+-</a:t>
                </a:r>
              </a:p>
            </p:txBody>
          </p:sp>
          <p:sp>
            <p:nvSpPr>
              <p:cNvPr id="161960" name="Oval 50"/>
              <p:cNvSpPr>
                <a:spLocks noChangeArrowheads="1"/>
              </p:cNvSpPr>
              <p:nvPr/>
            </p:nvSpPr>
            <p:spPr bwMode="auto">
              <a:xfrm>
                <a:off x="1728" y="3120"/>
                <a:ext cx="432" cy="432"/>
              </a:xfrm>
              <a:prstGeom prst="ellipse">
                <a:avLst/>
              </a:prstGeom>
              <a:gradFill rotWithShape="0">
                <a:gsLst>
                  <a:gs pos="0">
                    <a:srgbClr val="FFFF00"/>
                  </a:gs>
                  <a:gs pos="100000">
                    <a:srgbClr val="A9A900"/>
                  </a:gs>
                </a:gsLst>
                <a:path path="shape">
                  <a:fillToRect l="50000" t="50000" r="50000" b="50000"/>
                </a:path>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en-US" altLang="zh-CN">
                    <a:solidFill>
                      <a:srgbClr val="FF3300"/>
                    </a:solidFill>
                    <a:latin typeface="Times New Roman" panose="02020603050405020304" pitchFamily="18" charset="0"/>
                  </a:rPr>
                  <a:t>+-</a:t>
                </a:r>
              </a:p>
            </p:txBody>
          </p:sp>
          <p:sp>
            <p:nvSpPr>
              <p:cNvPr id="161961" name="Oval 51"/>
              <p:cNvSpPr>
                <a:spLocks noChangeArrowheads="1"/>
              </p:cNvSpPr>
              <p:nvPr/>
            </p:nvSpPr>
            <p:spPr bwMode="auto">
              <a:xfrm>
                <a:off x="1728" y="3504"/>
                <a:ext cx="432" cy="432"/>
              </a:xfrm>
              <a:prstGeom prst="ellipse">
                <a:avLst/>
              </a:prstGeom>
              <a:gradFill rotWithShape="0">
                <a:gsLst>
                  <a:gs pos="0">
                    <a:srgbClr val="FFFF00"/>
                  </a:gs>
                  <a:gs pos="100000">
                    <a:srgbClr val="A9A900"/>
                  </a:gs>
                </a:gsLst>
                <a:path path="shape">
                  <a:fillToRect l="50000" t="50000" r="50000" b="50000"/>
                </a:path>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en-US" altLang="zh-CN">
                    <a:solidFill>
                      <a:srgbClr val="FF3300"/>
                    </a:solidFill>
                    <a:latin typeface="Times New Roman" panose="02020603050405020304" pitchFamily="18" charset="0"/>
                  </a:rPr>
                  <a:t>+-</a:t>
                </a:r>
              </a:p>
            </p:txBody>
          </p:sp>
        </p:grpSp>
        <p:sp>
          <p:nvSpPr>
            <p:cNvPr id="161940" name="Text Box 52"/>
            <p:cNvSpPr txBox="1">
              <a:spLocks noChangeArrowheads="1"/>
            </p:cNvSpPr>
            <p:nvPr/>
          </p:nvSpPr>
          <p:spPr bwMode="auto">
            <a:xfrm>
              <a:off x="3782" y="1756"/>
              <a:ext cx="1016"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zh-CN" altLang="en-US">
                  <a:solidFill>
                    <a:srgbClr val="FFFF00"/>
                  </a:solidFill>
                  <a:latin typeface="Times New Roman" panose="02020603050405020304" pitchFamily="18" charset="0"/>
                </a:rPr>
                <a:t>均匀介质</a:t>
              </a:r>
            </a:p>
          </p:txBody>
        </p:sp>
      </p:grpSp>
      <p:grpSp>
        <p:nvGrpSpPr>
          <p:cNvPr id="271413" name="Group 53"/>
          <p:cNvGrpSpPr>
            <a:grpSpLocks/>
          </p:cNvGrpSpPr>
          <p:nvPr/>
        </p:nvGrpSpPr>
        <p:grpSpPr bwMode="auto">
          <a:xfrm>
            <a:off x="457200" y="3429000"/>
            <a:ext cx="3968750" cy="3429000"/>
            <a:chOff x="3072" y="2160"/>
            <a:chExt cx="2500" cy="2160"/>
          </a:xfrm>
        </p:grpSpPr>
        <p:sp>
          <p:nvSpPr>
            <p:cNvPr id="161874" name="Rectangle 54"/>
            <p:cNvSpPr>
              <a:spLocks noChangeArrowheads="1"/>
            </p:cNvSpPr>
            <p:nvPr/>
          </p:nvSpPr>
          <p:spPr bwMode="auto">
            <a:xfrm>
              <a:off x="3076" y="2256"/>
              <a:ext cx="2352" cy="1488"/>
            </a:xfrm>
            <a:prstGeom prst="rect">
              <a:avLst/>
            </a:prstGeom>
            <a:noFill/>
            <a:ln w="9525">
              <a:solidFill>
                <a:srgbClr val="66FF33"/>
              </a:solidFill>
              <a:miter lim="800000"/>
              <a:headEnd/>
              <a:tailEnd/>
            </a:ln>
            <a:effectLst/>
            <a:extLst>
              <a:ext uri="{909E8E84-426E-40DD-AFC4-6F175D3DCCD1}">
                <a14:hiddenFill xmlns:a14="http://schemas.microsoft.com/office/drawing/2010/main">
                  <a:solidFill>
                    <a:srgbClr val="FFFF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lang="zh-CN" altLang="en-US" sz="1800" b="0"/>
            </a:p>
          </p:txBody>
        </p:sp>
        <p:sp>
          <p:nvSpPr>
            <p:cNvPr id="161875" name="Oval 55"/>
            <p:cNvSpPr>
              <a:spLocks noChangeArrowheads="1"/>
            </p:cNvSpPr>
            <p:nvPr/>
          </p:nvSpPr>
          <p:spPr bwMode="auto">
            <a:xfrm rot="-5403918">
              <a:off x="4834" y="2856"/>
              <a:ext cx="294" cy="841"/>
            </a:xfrm>
            <a:prstGeom prst="ellipse">
              <a:avLst/>
            </a:prstGeom>
            <a:gradFill rotWithShape="0">
              <a:gsLst>
                <a:gs pos="0">
                  <a:srgbClr val="8F8F00"/>
                </a:gs>
                <a:gs pos="50000">
                  <a:srgbClr val="FFFF00"/>
                </a:gs>
                <a:gs pos="100000">
                  <a:srgbClr val="8F8F00"/>
                </a:gs>
              </a:gsLst>
              <a:lin ang="5400000" scaled="1"/>
            </a:gradFill>
            <a:ln w="9525">
              <a:solidFill>
                <a:srgbClr val="FFFF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kumimoji="1" lang="zh-CN" altLang="zh-CN">
                <a:solidFill>
                  <a:srgbClr val="FFFF00"/>
                </a:solidFill>
                <a:latin typeface="Times New Roman" panose="02020603050405020304" pitchFamily="18" charset="0"/>
              </a:endParaRPr>
            </a:p>
          </p:txBody>
        </p:sp>
        <p:sp>
          <p:nvSpPr>
            <p:cNvPr id="161876" name="Text Box 56"/>
            <p:cNvSpPr txBox="1">
              <a:spLocks noChangeArrowheads="1"/>
            </p:cNvSpPr>
            <p:nvPr/>
          </p:nvSpPr>
          <p:spPr bwMode="auto">
            <a:xfrm rot="-5528752">
              <a:off x="5183" y="3127"/>
              <a:ext cx="244" cy="327"/>
            </a:xfrm>
            <a:prstGeom prst="rect">
              <a:avLst/>
            </a:prstGeom>
            <a:noFill/>
            <a:ln>
              <a:noFill/>
            </a:ln>
            <a:effectLst/>
            <a:extLst>
              <a:ext uri="{909E8E84-426E-40DD-AFC4-6F175D3DCCD1}">
                <a14:hiddenFill xmlns:a14="http://schemas.microsoft.com/office/drawing/2010/main">
                  <a:gradFill rotWithShape="0">
                    <a:gsLst>
                      <a:gs pos="0">
                        <a:srgbClr val="8F8F00"/>
                      </a:gs>
                      <a:gs pos="50000">
                        <a:srgbClr val="FFFF00"/>
                      </a:gs>
                      <a:gs pos="100000">
                        <a:srgbClr val="8F8F00"/>
                      </a:gs>
                    </a:gsLst>
                    <a:lin ang="5400000" scaled="1"/>
                  </a:gradFill>
                </a14:hiddenFill>
              </a:ext>
              <a:ext uri="{91240B29-F687-4F45-9708-019B960494DF}">
                <a14:hiddenLine xmlns:a14="http://schemas.microsoft.com/office/drawing/2010/main" w="9525">
                  <a:solidFill>
                    <a:srgbClr val="FF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a:solidFill>
                    <a:srgbClr val="FF3300"/>
                  </a:solidFill>
                  <a:latin typeface="Times New Roman" panose="02020603050405020304" pitchFamily="18" charset="0"/>
                </a:rPr>
                <a:t>+</a:t>
              </a:r>
            </a:p>
          </p:txBody>
        </p:sp>
        <p:sp>
          <p:nvSpPr>
            <p:cNvPr id="161877" name="Text Box 57"/>
            <p:cNvSpPr txBox="1">
              <a:spLocks noChangeArrowheads="1"/>
            </p:cNvSpPr>
            <p:nvPr/>
          </p:nvSpPr>
          <p:spPr bwMode="auto">
            <a:xfrm rot="10739324">
              <a:off x="4609" y="3142"/>
              <a:ext cx="191" cy="327"/>
            </a:xfrm>
            <a:prstGeom prst="rect">
              <a:avLst/>
            </a:prstGeom>
            <a:noFill/>
            <a:ln>
              <a:noFill/>
            </a:ln>
            <a:effectLst/>
            <a:extLst>
              <a:ext uri="{909E8E84-426E-40DD-AFC4-6F175D3DCCD1}">
                <a14:hiddenFill xmlns:a14="http://schemas.microsoft.com/office/drawing/2010/main">
                  <a:gradFill rotWithShape="0">
                    <a:gsLst>
                      <a:gs pos="0">
                        <a:srgbClr val="8F8F00"/>
                      </a:gs>
                      <a:gs pos="50000">
                        <a:srgbClr val="FFFF00"/>
                      </a:gs>
                      <a:gs pos="100000">
                        <a:srgbClr val="8F8F00"/>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a:solidFill>
                    <a:srgbClr val="FF3300"/>
                  </a:solidFill>
                  <a:latin typeface="Times New Roman" panose="02020603050405020304" pitchFamily="18" charset="0"/>
                </a:rPr>
                <a:t>-</a:t>
              </a:r>
            </a:p>
          </p:txBody>
        </p:sp>
        <p:sp>
          <p:nvSpPr>
            <p:cNvPr id="161878" name="Line 58"/>
            <p:cNvSpPr>
              <a:spLocks noChangeShapeType="1"/>
            </p:cNvSpPr>
            <p:nvPr/>
          </p:nvSpPr>
          <p:spPr bwMode="auto">
            <a:xfrm>
              <a:off x="4800" y="3274"/>
              <a:ext cx="384" cy="0"/>
            </a:xfrm>
            <a:prstGeom prst="line">
              <a:avLst/>
            </a:prstGeom>
            <a:noFill/>
            <a:ln w="38100">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1879" name="Oval 59"/>
            <p:cNvSpPr>
              <a:spLocks noChangeArrowheads="1"/>
            </p:cNvSpPr>
            <p:nvPr/>
          </p:nvSpPr>
          <p:spPr bwMode="auto">
            <a:xfrm rot="-5403918">
              <a:off x="4066" y="2856"/>
              <a:ext cx="294" cy="841"/>
            </a:xfrm>
            <a:prstGeom prst="ellipse">
              <a:avLst/>
            </a:prstGeom>
            <a:gradFill rotWithShape="0">
              <a:gsLst>
                <a:gs pos="0">
                  <a:srgbClr val="8F8F00"/>
                </a:gs>
                <a:gs pos="50000">
                  <a:srgbClr val="FFFF00"/>
                </a:gs>
                <a:gs pos="100000">
                  <a:srgbClr val="8F8F00"/>
                </a:gs>
              </a:gsLst>
              <a:lin ang="5400000" scaled="1"/>
            </a:gradFill>
            <a:ln w="9525">
              <a:solidFill>
                <a:srgbClr val="FFFF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kumimoji="1" lang="zh-CN" altLang="zh-CN">
                <a:solidFill>
                  <a:srgbClr val="FFFF00"/>
                </a:solidFill>
                <a:latin typeface="Times New Roman" panose="02020603050405020304" pitchFamily="18" charset="0"/>
              </a:endParaRPr>
            </a:p>
          </p:txBody>
        </p:sp>
        <p:sp>
          <p:nvSpPr>
            <p:cNvPr id="161880" name="Text Box 60"/>
            <p:cNvSpPr txBox="1">
              <a:spLocks noChangeArrowheads="1"/>
            </p:cNvSpPr>
            <p:nvPr/>
          </p:nvSpPr>
          <p:spPr bwMode="auto">
            <a:xfrm rot="-5528752">
              <a:off x="4415" y="3127"/>
              <a:ext cx="244" cy="327"/>
            </a:xfrm>
            <a:prstGeom prst="rect">
              <a:avLst/>
            </a:prstGeom>
            <a:noFill/>
            <a:ln>
              <a:noFill/>
            </a:ln>
            <a:effectLst/>
            <a:extLst>
              <a:ext uri="{909E8E84-426E-40DD-AFC4-6F175D3DCCD1}">
                <a14:hiddenFill xmlns:a14="http://schemas.microsoft.com/office/drawing/2010/main">
                  <a:gradFill rotWithShape="0">
                    <a:gsLst>
                      <a:gs pos="0">
                        <a:srgbClr val="8F8F00"/>
                      </a:gs>
                      <a:gs pos="50000">
                        <a:srgbClr val="FFFF00"/>
                      </a:gs>
                      <a:gs pos="100000">
                        <a:srgbClr val="8F8F00"/>
                      </a:gs>
                    </a:gsLst>
                    <a:lin ang="5400000" scaled="1"/>
                  </a:gradFill>
                </a14:hiddenFill>
              </a:ext>
              <a:ext uri="{91240B29-F687-4F45-9708-019B960494DF}">
                <a14:hiddenLine xmlns:a14="http://schemas.microsoft.com/office/drawing/2010/main" w="9525">
                  <a:solidFill>
                    <a:srgbClr val="FF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a:solidFill>
                    <a:srgbClr val="FF3300"/>
                  </a:solidFill>
                  <a:latin typeface="Times New Roman" panose="02020603050405020304" pitchFamily="18" charset="0"/>
                </a:rPr>
                <a:t>+</a:t>
              </a:r>
            </a:p>
          </p:txBody>
        </p:sp>
        <p:sp>
          <p:nvSpPr>
            <p:cNvPr id="161881" name="Text Box 61"/>
            <p:cNvSpPr txBox="1">
              <a:spLocks noChangeArrowheads="1"/>
            </p:cNvSpPr>
            <p:nvPr/>
          </p:nvSpPr>
          <p:spPr bwMode="auto">
            <a:xfrm rot="10739324">
              <a:off x="3841" y="3142"/>
              <a:ext cx="191" cy="327"/>
            </a:xfrm>
            <a:prstGeom prst="rect">
              <a:avLst/>
            </a:prstGeom>
            <a:noFill/>
            <a:ln>
              <a:noFill/>
            </a:ln>
            <a:effectLst/>
            <a:extLst>
              <a:ext uri="{909E8E84-426E-40DD-AFC4-6F175D3DCCD1}">
                <a14:hiddenFill xmlns:a14="http://schemas.microsoft.com/office/drawing/2010/main">
                  <a:gradFill rotWithShape="0">
                    <a:gsLst>
                      <a:gs pos="0">
                        <a:srgbClr val="8F8F00"/>
                      </a:gs>
                      <a:gs pos="50000">
                        <a:srgbClr val="FFFF00"/>
                      </a:gs>
                      <a:gs pos="100000">
                        <a:srgbClr val="8F8F00"/>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a:solidFill>
                    <a:srgbClr val="FF3300"/>
                  </a:solidFill>
                  <a:latin typeface="Times New Roman" panose="02020603050405020304" pitchFamily="18" charset="0"/>
                </a:rPr>
                <a:t>-</a:t>
              </a:r>
            </a:p>
          </p:txBody>
        </p:sp>
        <p:sp>
          <p:nvSpPr>
            <p:cNvPr id="161882" name="Line 62"/>
            <p:cNvSpPr>
              <a:spLocks noChangeShapeType="1"/>
            </p:cNvSpPr>
            <p:nvPr/>
          </p:nvSpPr>
          <p:spPr bwMode="auto">
            <a:xfrm>
              <a:off x="4032" y="3274"/>
              <a:ext cx="384" cy="0"/>
            </a:xfrm>
            <a:prstGeom prst="line">
              <a:avLst/>
            </a:prstGeom>
            <a:noFill/>
            <a:ln w="38100">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1883" name="Oval 63"/>
            <p:cNvSpPr>
              <a:spLocks noChangeArrowheads="1"/>
            </p:cNvSpPr>
            <p:nvPr/>
          </p:nvSpPr>
          <p:spPr bwMode="auto">
            <a:xfrm rot="-5403918">
              <a:off x="3346" y="2856"/>
              <a:ext cx="294" cy="841"/>
            </a:xfrm>
            <a:prstGeom prst="ellipse">
              <a:avLst/>
            </a:prstGeom>
            <a:gradFill rotWithShape="0">
              <a:gsLst>
                <a:gs pos="0">
                  <a:srgbClr val="8F8F00"/>
                </a:gs>
                <a:gs pos="50000">
                  <a:srgbClr val="FFFF00"/>
                </a:gs>
                <a:gs pos="100000">
                  <a:srgbClr val="8F8F00"/>
                </a:gs>
              </a:gsLst>
              <a:lin ang="5400000" scaled="1"/>
            </a:gradFill>
            <a:ln w="9525">
              <a:solidFill>
                <a:srgbClr val="FFFF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kumimoji="1" lang="zh-CN" altLang="zh-CN">
                <a:solidFill>
                  <a:srgbClr val="FFFF00"/>
                </a:solidFill>
                <a:latin typeface="Times New Roman" panose="02020603050405020304" pitchFamily="18" charset="0"/>
              </a:endParaRPr>
            </a:p>
          </p:txBody>
        </p:sp>
        <p:sp>
          <p:nvSpPr>
            <p:cNvPr id="161884" name="Text Box 64"/>
            <p:cNvSpPr txBox="1">
              <a:spLocks noChangeArrowheads="1"/>
            </p:cNvSpPr>
            <p:nvPr/>
          </p:nvSpPr>
          <p:spPr bwMode="auto">
            <a:xfrm rot="-5528752">
              <a:off x="3695" y="3127"/>
              <a:ext cx="244" cy="327"/>
            </a:xfrm>
            <a:prstGeom prst="rect">
              <a:avLst/>
            </a:prstGeom>
            <a:noFill/>
            <a:ln>
              <a:noFill/>
            </a:ln>
            <a:effectLst/>
            <a:extLst>
              <a:ext uri="{909E8E84-426E-40DD-AFC4-6F175D3DCCD1}">
                <a14:hiddenFill xmlns:a14="http://schemas.microsoft.com/office/drawing/2010/main">
                  <a:gradFill rotWithShape="0">
                    <a:gsLst>
                      <a:gs pos="0">
                        <a:srgbClr val="8F8F00"/>
                      </a:gs>
                      <a:gs pos="50000">
                        <a:srgbClr val="FFFF00"/>
                      </a:gs>
                      <a:gs pos="100000">
                        <a:srgbClr val="8F8F00"/>
                      </a:gs>
                    </a:gsLst>
                    <a:lin ang="5400000" scaled="1"/>
                  </a:gradFill>
                </a14:hiddenFill>
              </a:ext>
              <a:ext uri="{91240B29-F687-4F45-9708-019B960494DF}">
                <a14:hiddenLine xmlns:a14="http://schemas.microsoft.com/office/drawing/2010/main" w="9525">
                  <a:solidFill>
                    <a:srgbClr val="FF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a:solidFill>
                    <a:srgbClr val="FF3300"/>
                  </a:solidFill>
                  <a:latin typeface="Times New Roman" panose="02020603050405020304" pitchFamily="18" charset="0"/>
                </a:rPr>
                <a:t>+</a:t>
              </a:r>
            </a:p>
          </p:txBody>
        </p:sp>
        <p:sp>
          <p:nvSpPr>
            <p:cNvPr id="161885" name="Text Box 65"/>
            <p:cNvSpPr txBox="1">
              <a:spLocks noChangeArrowheads="1"/>
            </p:cNvSpPr>
            <p:nvPr/>
          </p:nvSpPr>
          <p:spPr bwMode="auto">
            <a:xfrm rot="10739324">
              <a:off x="3121" y="3142"/>
              <a:ext cx="191" cy="327"/>
            </a:xfrm>
            <a:prstGeom prst="rect">
              <a:avLst/>
            </a:prstGeom>
            <a:noFill/>
            <a:ln>
              <a:noFill/>
            </a:ln>
            <a:effectLst/>
            <a:extLst>
              <a:ext uri="{909E8E84-426E-40DD-AFC4-6F175D3DCCD1}">
                <a14:hiddenFill xmlns:a14="http://schemas.microsoft.com/office/drawing/2010/main">
                  <a:gradFill rotWithShape="0">
                    <a:gsLst>
                      <a:gs pos="0">
                        <a:srgbClr val="8F8F00"/>
                      </a:gs>
                      <a:gs pos="50000">
                        <a:srgbClr val="FFFF00"/>
                      </a:gs>
                      <a:gs pos="100000">
                        <a:srgbClr val="8F8F00"/>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a:solidFill>
                    <a:srgbClr val="FF3300"/>
                  </a:solidFill>
                  <a:latin typeface="Times New Roman" panose="02020603050405020304" pitchFamily="18" charset="0"/>
                </a:rPr>
                <a:t>-</a:t>
              </a:r>
            </a:p>
          </p:txBody>
        </p:sp>
        <p:sp>
          <p:nvSpPr>
            <p:cNvPr id="161886" name="Line 66"/>
            <p:cNvSpPr>
              <a:spLocks noChangeShapeType="1"/>
            </p:cNvSpPr>
            <p:nvPr/>
          </p:nvSpPr>
          <p:spPr bwMode="auto">
            <a:xfrm>
              <a:off x="3312" y="3274"/>
              <a:ext cx="384" cy="0"/>
            </a:xfrm>
            <a:prstGeom prst="line">
              <a:avLst/>
            </a:prstGeom>
            <a:noFill/>
            <a:ln w="38100">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1887" name="Oval 67"/>
            <p:cNvSpPr>
              <a:spLocks noChangeArrowheads="1"/>
            </p:cNvSpPr>
            <p:nvPr/>
          </p:nvSpPr>
          <p:spPr bwMode="auto">
            <a:xfrm rot="-5403918">
              <a:off x="4834" y="3144"/>
              <a:ext cx="294" cy="841"/>
            </a:xfrm>
            <a:prstGeom prst="ellipse">
              <a:avLst/>
            </a:prstGeom>
            <a:gradFill rotWithShape="0">
              <a:gsLst>
                <a:gs pos="0">
                  <a:srgbClr val="8F8F00"/>
                </a:gs>
                <a:gs pos="50000">
                  <a:srgbClr val="FFFF00"/>
                </a:gs>
                <a:gs pos="100000">
                  <a:srgbClr val="8F8F00"/>
                </a:gs>
              </a:gsLst>
              <a:lin ang="5400000" scaled="1"/>
            </a:gradFill>
            <a:ln w="9525">
              <a:solidFill>
                <a:srgbClr val="FFFF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kumimoji="1" lang="zh-CN" altLang="zh-CN">
                <a:solidFill>
                  <a:srgbClr val="FFFF00"/>
                </a:solidFill>
                <a:latin typeface="Times New Roman" panose="02020603050405020304" pitchFamily="18" charset="0"/>
              </a:endParaRPr>
            </a:p>
          </p:txBody>
        </p:sp>
        <p:sp>
          <p:nvSpPr>
            <p:cNvPr id="161888" name="Text Box 68"/>
            <p:cNvSpPr txBox="1">
              <a:spLocks noChangeArrowheads="1"/>
            </p:cNvSpPr>
            <p:nvPr/>
          </p:nvSpPr>
          <p:spPr bwMode="auto">
            <a:xfrm rot="-5528752">
              <a:off x="5183" y="3415"/>
              <a:ext cx="244" cy="327"/>
            </a:xfrm>
            <a:prstGeom prst="rect">
              <a:avLst/>
            </a:prstGeom>
            <a:noFill/>
            <a:ln>
              <a:noFill/>
            </a:ln>
            <a:effectLst/>
            <a:extLst>
              <a:ext uri="{909E8E84-426E-40DD-AFC4-6F175D3DCCD1}">
                <a14:hiddenFill xmlns:a14="http://schemas.microsoft.com/office/drawing/2010/main">
                  <a:gradFill rotWithShape="0">
                    <a:gsLst>
                      <a:gs pos="0">
                        <a:srgbClr val="8F8F00"/>
                      </a:gs>
                      <a:gs pos="50000">
                        <a:srgbClr val="FFFF00"/>
                      </a:gs>
                      <a:gs pos="100000">
                        <a:srgbClr val="8F8F00"/>
                      </a:gs>
                    </a:gsLst>
                    <a:lin ang="5400000" scaled="1"/>
                  </a:gradFill>
                </a14:hiddenFill>
              </a:ext>
              <a:ext uri="{91240B29-F687-4F45-9708-019B960494DF}">
                <a14:hiddenLine xmlns:a14="http://schemas.microsoft.com/office/drawing/2010/main" w="9525">
                  <a:solidFill>
                    <a:srgbClr val="FF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a:solidFill>
                    <a:srgbClr val="FF3300"/>
                  </a:solidFill>
                  <a:latin typeface="Times New Roman" panose="02020603050405020304" pitchFamily="18" charset="0"/>
                </a:rPr>
                <a:t>+</a:t>
              </a:r>
            </a:p>
          </p:txBody>
        </p:sp>
        <p:sp>
          <p:nvSpPr>
            <p:cNvPr id="161889" name="Text Box 69"/>
            <p:cNvSpPr txBox="1">
              <a:spLocks noChangeArrowheads="1"/>
            </p:cNvSpPr>
            <p:nvPr/>
          </p:nvSpPr>
          <p:spPr bwMode="auto">
            <a:xfrm rot="10739324">
              <a:off x="4609" y="3430"/>
              <a:ext cx="191" cy="327"/>
            </a:xfrm>
            <a:prstGeom prst="rect">
              <a:avLst/>
            </a:prstGeom>
            <a:noFill/>
            <a:ln>
              <a:noFill/>
            </a:ln>
            <a:effectLst/>
            <a:extLst>
              <a:ext uri="{909E8E84-426E-40DD-AFC4-6F175D3DCCD1}">
                <a14:hiddenFill xmlns:a14="http://schemas.microsoft.com/office/drawing/2010/main">
                  <a:gradFill rotWithShape="0">
                    <a:gsLst>
                      <a:gs pos="0">
                        <a:srgbClr val="8F8F00"/>
                      </a:gs>
                      <a:gs pos="50000">
                        <a:srgbClr val="FFFF00"/>
                      </a:gs>
                      <a:gs pos="100000">
                        <a:srgbClr val="8F8F00"/>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a:solidFill>
                    <a:srgbClr val="FF3300"/>
                  </a:solidFill>
                  <a:latin typeface="Times New Roman" panose="02020603050405020304" pitchFamily="18" charset="0"/>
                </a:rPr>
                <a:t>-</a:t>
              </a:r>
            </a:p>
          </p:txBody>
        </p:sp>
        <p:sp>
          <p:nvSpPr>
            <p:cNvPr id="161890" name="Line 70"/>
            <p:cNvSpPr>
              <a:spLocks noChangeShapeType="1"/>
            </p:cNvSpPr>
            <p:nvPr/>
          </p:nvSpPr>
          <p:spPr bwMode="auto">
            <a:xfrm>
              <a:off x="4800" y="3562"/>
              <a:ext cx="384" cy="0"/>
            </a:xfrm>
            <a:prstGeom prst="line">
              <a:avLst/>
            </a:prstGeom>
            <a:noFill/>
            <a:ln w="38100">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1891" name="Oval 71"/>
            <p:cNvSpPr>
              <a:spLocks noChangeArrowheads="1"/>
            </p:cNvSpPr>
            <p:nvPr/>
          </p:nvSpPr>
          <p:spPr bwMode="auto">
            <a:xfrm rot="-5403918">
              <a:off x="4118" y="3144"/>
              <a:ext cx="294" cy="841"/>
            </a:xfrm>
            <a:prstGeom prst="ellipse">
              <a:avLst/>
            </a:prstGeom>
            <a:gradFill rotWithShape="0">
              <a:gsLst>
                <a:gs pos="0">
                  <a:srgbClr val="8F8F00"/>
                </a:gs>
                <a:gs pos="50000">
                  <a:srgbClr val="FFFF00"/>
                </a:gs>
                <a:gs pos="100000">
                  <a:srgbClr val="8F8F00"/>
                </a:gs>
              </a:gsLst>
              <a:lin ang="5400000" scaled="1"/>
            </a:gradFill>
            <a:ln w="9525">
              <a:solidFill>
                <a:srgbClr val="FFFF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kumimoji="1" lang="zh-CN" altLang="zh-CN">
                <a:solidFill>
                  <a:srgbClr val="FFFF00"/>
                </a:solidFill>
                <a:latin typeface="Times New Roman" panose="02020603050405020304" pitchFamily="18" charset="0"/>
              </a:endParaRPr>
            </a:p>
          </p:txBody>
        </p:sp>
        <p:sp>
          <p:nvSpPr>
            <p:cNvPr id="161892" name="Text Box 72"/>
            <p:cNvSpPr txBox="1">
              <a:spLocks noChangeArrowheads="1"/>
            </p:cNvSpPr>
            <p:nvPr/>
          </p:nvSpPr>
          <p:spPr bwMode="auto">
            <a:xfrm rot="-5528752">
              <a:off x="4467" y="3415"/>
              <a:ext cx="244" cy="327"/>
            </a:xfrm>
            <a:prstGeom prst="rect">
              <a:avLst/>
            </a:prstGeom>
            <a:noFill/>
            <a:ln>
              <a:noFill/>
            </a:ln>
            <a:effectLst/>
            <a:extLst>
              <a:ext uri="{909E8E84-426E-40DD-AFC4-6F175D3DCCD1}">
                <a14:hiddenFill xmlns:a14="http://schemas.microsoft.com/office/drawing/2010/main">
                  <a:gradFill rotWithShape="0">
                    <a:gsLst>
                      <a:gs pos="0">
                        <a:srgbClr val="8F8F00"/>
                      </a:gs>
                      <a:gs pos="50000">
                        <a:srgbClr val="FFFF00"/>
                      </a:gs>
                      <a:gs pos="100000">
                        <a:srgbClr val="8F8F00"/>
                      </a:gs>
                    </a:gsLst>
                    <a:lin ang="5400000" scaled="1"/>
                  </a:gradFill>
                </a14:hiddenFill>
              </a:ext>
              <a:ext uri="{91240B29-F687-4F45-9708-019B960494DF}">
                <a14:hiddenLine xmlns:a14="http://schemas.microsoft.com/office/drawing/2010/main" w="9525">
                  <a:solidFill>
                    <a:srgbClr val="FF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a:solidFill>
                    <a:srgbClr val="FF3300"/>
                  </a:solidFill>
                  <a:latin typeface="Times New Roman" panose="02020603050405020304" pitchFamily="18" charset="0"/>
                </a:rPr>
                <a:t>+</a:t>
              </a:r>
            </a:p>
          </p:txBody>
        </p:sp>
        <p:sp>
          <p:nvSpPr>
            <p:cNvPr id="161893" name="Text Box 73"/>
            <p:cNvSpPr txBox="1">
              <a:spLocks noChangeArrowheads="1"/>
            </p:cNvSpPr>
            <p:nvPr/>
          </p:nvSpPr>
          <p:spPr bwMode="auto">
            <a:xfrm rot="10739324">
              <a:off x="3893" y="3430"/>
              <a:ext cx="191" cy="327"/>
            </a:xfrm>
            <a:prstGeom prst="rect">
              <a:avLst/>
            </a:prstGeom>
            <a:noFill/>
            <a:ln>
              <a:noFill/>
            </a:ln>
            <a:effectLst/>
            <a:extLst>
              <a:ext uri="{909E8E84-426E-40DD-AFC4-6F175D3DCCD1}">
                <a14:hiddenFill xmlns:a14="http://schemas.microsoft.com/office/drawing/2010/main">
                  <a:gradFill rotWithShape="0">
                    <a:gsLst>
                      <a:gs pos="0">
                        <a:srgbClr val="8F8F00"/>
                      </a:gs>
                      <a:gs pos="50000">
                        <a:srgbClr val="FFFF00"/>
                      </a:gs>
                      <a:gs pos="100000">
                        <a:srgbClr val="8F8F00"/>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a:solidFill>
                    <a:srgbClr val="FF3300"/>
                  </a:solidFill>
                  <a:latin typeface="Times New Roman" panose="02020603050405020304" pitchFamily="18" charset="0"/>
                </a:rPr>
                <a:t>-</a:t>
              </a:r>
            </a:p>
          </p:txBody>
        </p:sp>
        <p:sp>
          <p:nvSpPr>
            <p:cNvPr id="161894" name="Line 74"/>
            <p:cNvSpPr>
              <a:spLocks noChangeShapeType="1"/>
            </p:cNvSpPr>
            <p:nvPr/>
          </p:nvSpPr>
          <p:spPr bwMode="auto">
            <a:xfrm>
              <a:off x="4084" y="3562"/>
              <a:ext cx="384" cy="0"/>
            </a:xfrm>
            <a:prstGeom prst="line">
              <a:avLst/>
            </a:prstGeom>
            <a:noFill/>
            <a:ln w="38100">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1895" name="Oval 75"/>
            <p:cNvSpPr>
              <a:spLocks noChangeArrowheads="1"/>
            </p:cNvSpPr>
            <p:nvPr/>
          </p:nvSpPr>
          <p:spPr bwMode="auto">
            <a:xfrm rot="-5403918">
              <a:off x="3350" y="3144"/>
              <a:ext cx="294" cy="841"/>
            </a:xfrm>
            <a:prstGeom prst="ellipse">
              <a:avLst/>
            </a:prstGeom>
            <a:gradFill rotWithShape="0">
              <a:gsLst>
                <a:gs pos="0">
                  <a:srgbClr val="FFFF00"/>
                </a:gs>
                <a:gs pos="100000">
                  <a:srgbClr val="8F8F00"/>
                </a:gs>
              </a:gsLst>
              <a:lin ang="5400000" scaled="1"/>
            </a:gradFill>
            <a:ln w="9525">
              <a:solidFill>
                <a:srgbClr val="FFFF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kumimoji="1" lang="zh-CN" altLang="zh-CN">
                <a:solidFill>
                  <a:srgbClr val="FFFF00"/>
                </a:solidFill>
                <a:latin typeface="Times New Roman" panose="02020603050405020304" pitchFamily="18" charset="0"/>
              </a:endParaRPr>
            </a:p>
          </p:txBody>
        </p:sp>
        <p:sp>
          <p:nvSpPr>
            <p:cNvPr id="161896" name="Text Box 76"/>
            <p:cNvSpPr txBox="1">
              <a:spLocks noChangeArrowheads="1"/>
            </p:cNvSpPr>
            <p:nvPr/>
          </p:nvSpPr>
          <p:spPr bwMode="auto">
            <a:xfrm rot="-5528752">
              <a:off x="3699" y="3415"/>
              <a:ext cx="244" cy="327"/>
            </a:xfrm>
            <a:prstGeom prst="rect">
              <a:avLst/>
            </a:prstGeom>
            <a:noFill/>
            <a:ln>
              <a:noFill/>
            </a:ln>
            <a:effectLst/>
            <a:extLst>
              <a:ext uri="{909E8E84-426E-40DD-AFC4-6F175D3DCCD1}">
                <a14:hiddenFill xmlns:a14="http://schemas.microsoft.com/office/drawing/2010/main">
                  <a:gradFill rotWithShape="0">
                    <a:gsLst>
                      <a:gs pos="0">
                        <a:srgbClr val="8F8F00"/>
                      </a:gs>
                      <a:gs pos="50000">
                        <a:srgbClr val="FFFF00"/>
                      </a:gs>
                      <a:gs pos="100000">
                        <a:srgbClr val="8F8F00"/>
                      </a:gs>
                    </a:gsLst>
                    <a:lin ang="5400000" scaled="1"/>
                  </a:gradFill>
                </a14:hiddenFill>
              </a:ext>
              <a:ext uri="{91240B29-F687-4F45-9708-019B960494DF}">
                <a14:hiddenLine xmlns:a14="http://schemas.microsoft.com/office/drawing/2010/main" w="9525">
                  <a:solidFill>
                    <a:srgbClr val="FF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a:solidFill>
                    <a:srgbClr val="FF3300"/>
                  </a:solidFill>
                  <a:latin typeface="Times New Roman" panose="02020603050405020304" pitchFamily="18" charset="0"/>
                </a:rPr>
                <a:t>+</a:t>
              </a:r>
            </a:p>
          </p:txBody>
        </p:sp>
        <p:sp>
          <p:nvSpPr>
            <p:cNvPr id="161897" name="Text Box 77"/>
            <p:cNvSpPr txBox="1">
              <a:spLocks noChangeArrowheads="1"/>
            </p:cNvSpPr>
            <p:nvPr/>
          </p:nvSpPr>
          <p:spPr bwMode="auto">
            <a:xfrm rot="10739324">
              <a:off x="3125" y="3430"/>
              <a:ext cx="191" cy="327"/>
            </a:xfrm>
            <a:prstGeom prst="rect">
              <a:avLst/>
            </a:prstGeom>
            <a:noFill/>
            <a:ln>
              <a:noFill/>
            </a:ln>
            <a:effectLst/>
            <a:extLst>
              <a:ext uri="{909E8E84-426E-40DD-AFC4-6F175D3DCCD1}">
                <a14:hiddenFill xmlns:a14="http://schemas.microsoft.com/office/drawing/2010/main">
                  <a:gradFill rotWithShape="0">
                    <a:gsLst>
                      <a:gs pos="0">
                        <a:srgbClr val="8F8F00"/>
                      </a:gs>
                      <a:gs pos="50000">
                        <a:srgbClr val="FFFF00"/>
                      </a:gs>
                      <a:gs pos="100000">
                        <a:srgbClr val="8F8F00"/>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a:solidFill>
                    <a:srgbClr val="FF3300"/>
                  </a:solidFill>
                  <a:latin typeface="Times New Roman" panose="02020603050405020304" pitchFamily="18" charset="0"/>
                </a:rPr>
                <a:t>-</a:t>
              </a:r>
            </a:p>
          </p:txBody>
        </p:sp>
        <p:sp>
          <p:nvSpPr>
            <p:cNvPr id="161898" name="Line 78"/>
            <p:cNvSpPr>
              <a:spLocks noChangeShapeType="1"/>
            </p:cNvSpPr>
            <p:nvPr/>
          </p:nvSpPr>
          <p:spPr bwMode="auto">
            <a:xfrm>
              <a:off x="3316" y="3562"/>
              <a:ext cx="384" cy="0"/>
            </a:xfrm>
            <a:prstGeom prst="line">
              <a:avLst/>
            </a:prstGeom>
            <a:noFill/>
            <a:ln w="38100">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1899" name="Oval 79"/>
            <p:cNvSpPr>
              <a:spLocks noChangeArrowheads="1"/>
            </p:cNvSpPr>
            <p:nvPr/>
          </p:nvSpPr>
          <p:spPr bwMode="auto">
            <a:xfrm rot="-5403918">
              <a:off x="4070" y="2568"/>
              <a:ext cx="294" cy="841"/>
            </a:xfrm>
            <a:prstGeom prst="ellipse">
              <a:avLst/>
            </a:prstGeom>
            <a:gradFill rotWithShape="0">
              <a:gsLst>
                <a:gs pos="0">
                  <a:srgbClr val="8F8F00"/>
                </a:gs>
                <a:gs pos="50000">
                  <a:srgbClr val="FFFF00"/>
                </a:gs>
                <a:gs pos="100000">
                  <a:srgbClr val="8F8F00"/>
                </a:gs>
              </a:gsLst>
              <a:lin ang="5400000" scaled="1"/>
            </a:gradFill>
            <a:ln w="9525">
              <a:solidFill>
                <a:srgbClr val="FFFF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kumimoji="1" lang="zh-CN" altLang="zh-CN">
                <a:solidFill>
                  <a:srgbClr val="FFFF00"/>
                </a:solidFill>
                <a:latin typeface="Times New Roman" panose="02020603050405020304" pitchFamily="18" charset="0"/>
              </a:endParaRPr>
            </a:p>
          </p:txBody>
        </p:sp>
        <p:sp>
          <p:nvSpPr>
            <p:cNvPr id="161900" name="Text Box 80"/>
            <p:cNvSpPr txBox="1">
              <a:spLocks noChangeArrowheads="1"/>
            </p:cNvSpPr>
            <p:nvPr/>
          </p:nvSpPr>
          <p:spPr bwMode="auto">
            <a:xfrm rot="-5528752">
              <a:off x="4419" y="2839"/>
              <a:ext cx="244" cy="327"/>
            </a:xfrm>
            <a:prstGeom prst="rect">
              <a:avLst/>
            </a:prstGeom>
            <a:noFill/>
            <a:ln>
              <a:noFill/>
            </a:ln>
            <a:effectLst/>
            <a:extLst>
              <a:ext uri="{909E8E84-426E-40DD-AFC4-6F175D3DCCD1}">
                <a14:hiddenFill xmlns:a14="http://schemas.microsoft.com/office/drawing/2010/main">
                  <a:gradFill rotWithShape="0">
                    <a:gsLst>
                      <a:gs pos="0">
                        <a:srgbClr val="8F8F00"/>
                      </a:gs>
                      <a:gs pos="50000">
                        <a:srgbClr val="FFFF00"/>
                      </a:gs>
                      <a:gs pos="100000">
                        <a:srgbClr val="8F8F00"/>
                      </a:gs>
                    </a:gsLst>
                    <a:lin ang="5400000" scaled="1"/>
                  </a:gradFill>
                </a14:hiddenFill>
              </a:ext>
              <a:ext uri="{91240B29-F687-4F45-9708-019B960494DF}">
                <a14:hiddenLine xmlns:a14="http://schemas.microsoft.com/office/drawing/2010/main" w="9525">
                  <a:solidFill>
                    <a:srgbClr val="FF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a:solidFill>
                    <a:srgbClr val="FF3300"/>
                  </a:solidFill>
                  <a:latin typeface="Times New Roman" panose="02020603050405020304" pitchFamily="18" charset="0"/>
                </a:rPr>
                <a:t>+</a:t>
              </a:r>
            </a:p>
          </p:txBody>
        </p:sp>
        <p:sp>
          <p:nvSpPr>
            <p:cNvPr id="161901" name="Text Box 81"/>
            <p:cNvSpPr txBox="1">
              <a:spLocks noChangeArrowheads="1"/>
            </p:cNvSpPr>
            <p:nvPr/>
          </p:nvSpPr>
          <p:spPr bwMode="auto">
            <a:xfrm rot="10739324">
              <a:off x="3845" y="2854"/>
              <a:ext cx="191" cy="327"/>
            </a:xfrm>
            <a:prstGeom prst="rect">
              <a:avLst/>
            </a:prstGeom>
            <a:noFill/>
            <a:ln>
              <a:noFill/>
            </a:ln>
            <a:effectLst/>
            <a:extLst>
              <a:ext uri="{909E8E84-426E-40DD-AFC4-6F175D3DCCD1}">
                <a14:hiddenFill xmlns:a14="http://schemas.microsoft.com/office/drawing/2010/main">
                  <a:gradFill rotWithShape="0">
                    <a:gsLst>
                      <a:gs pos="0">
                        <a:srgbClr val="8F8F00"/>
                      </a:gs>
                      <a:gs pos="50000">
                        <a:srgbClr val="FFFF00"/>
                      </a:gs>
                      <a:gs pos="100000">
                        <a:srgbClr val="8F8F00"/>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a:solidFill>
                    <a:srgbClr val="FF3300"/>
                  </a:solidFill>
                  <a:latin typeface="Times New Roman" panose="02020603050405020304" pitchFamily="18" charset="0"/>
                </a:rPr>
                <a:t>-</a:t>
              </a:r>
            </a:p>
          </p:txBody>
        </p:sp>
        <p:sp>
          <p:nvSpPr>
            <p:cNvPr id="161902" name="Line 82"/>
            <p:cNvSpPr>
              <a:spLocks noChangeShapeType="1"/>
            </p:cNvSpPr>
            <p:nvPr/>
          </p:nvSpPr>
          <p:spPr bwMode="auto">
            <a:xfrm>
              <a:off x="4036" y="2986"/>
              <a:ext cx="384" cy="0"/>
            </a:xfrm>
            <a:prstGeom prst="line">
              <a:avLst/>
            </a:prstGeom>
            <a:noFill/>
            <a:ln w="38100">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1903" name="Oval 83"/>
            <p:cNvSpPr>
              <a:spLocks noChangeArrowheads="1"/>
            </p:cNvSpPr>
            <p:nvPr/>
          </p:nvSpPr>
          <p:spPr bwMode="auto">
            <a:xfrm rot="-5403918">
              <a:off x="4838" y="2568"/>
              <a:ext cx="294" cy="841"/>
            </a:xfrm>
            <a:prstGeom prst="ellipse">
              <a:avLst/>
            </a:prstGeom>
            <a:gradFill rotWithShape="0">
              <a:gsLst>
                <a:gs pos="0">
                  <a:srgbClr val="8F8F00"/>
                </a:gs>
                <a:gs pos="50000">
                  <a:srgbClr val="FFFF00"/>
                </a:gs>
                <a:gs pos="100000">
                  <a:srgbClr val="8F8F00"/>
                </a:gs>
              </a:gsLst>
              <a:lin ang="5400000" scaled="1"/>
            </a:gradFill>
            <a:ln w="9525">
              <a:solidFill>
                <a:srgbClr val="FFFF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kumimoji="1" lang="zh-CN" altLang="zh-CN">
                <a:solidFill>
                  <a:srgbClr val="FFFF00"/>
                </a:solidFill>
                <a:latin typeface="Times New Roman" panose="02020603050405020304" pitchFamily="18" charset="0"/>
              </a:endParaRPr>
            </a:p>
          </p:txBody>
        </p:sp>
        <p:sp>
          <p:nvSpPr>
            <p:cNvPr id="161904" name="Text Box 84"/>
            <p:cNvSpPr txBox="1">
              <a:spLocks noChangeArrowheads="1"/>
            </p:cNvSpPr>
            <p:nvPr/>
          </p:nvSpPr>
          <p:spPr bwMode="auto">
            <a:xfrm rot="-5528752">
              <a:off x="5187" y="2839"/>
              <a:ext cx="244" cy="327"/>
            </a:xfrm>
            <a:prstGeom prst="rect">
              <a:avLst/>
            </a:prstGeom>
            <a:noFill/>
            <a:ln>
              <a:noFill/>
            </a:ln>
            <a:effectLst/>
            <a:extLst>
              <a:ext uri="{909E8E84-426E-40DD-AFC4-6F175D3DCCD1}">
                <a14:hiddenFill xmlns:a14="http://schemas.microsoft.com/office/drawing/2010/main">
                  <a:gradFill rotWithShape="0">
                    <a:gsLst>
                      <a:gs pos="0">
                        <a:srgbClr val="8F8F00"/>
                      </a:gs>
                      <a:gs pos="50000">
                        <a:srgbClr val="FFFF00"/>
                      </a:gs>
                      <a:gs pos="100000">
                        <a:srgbClr val="8F8F00"/>
                      </a:gs>
                    </a:gsLst>
                    <a:lin ang="5400000" scaled="1"/>
                  </a:gradFill>
                </a14:hiddenFill>
              </a:ext>
              <a:ext uri="{91240B29-F687-4F45-9708-019B960494DF}">
                <a14:hiddenLine xmlns:a14="http://schemas.microsoft.com/office/drawing/2010/main" w="9525">
                  <a:solidFill>
                    <a:srgbClr val="FF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a:solidFill>
                    <a:srgbClr val="FF3300"/>
                  </a:solidFill>
                  <a:latin typeface="Times New Roman" panose="02020603050405020304" pitchFamily="18" charset="0"/>
                </a:rPr>
                <a:t>+</a:t>
              </a:r>
            </a:p>
          </p:txBody>
        </p:sp>
        <p:sp>
          <p:nvSpPr>
            <p:cNvPr id="161905" name="Text Box 85"/>
            <p:cNvSpPr txBox="1">
              <a:spLocks noChangeArrowheads="1"/>
            </p:cNvSpPr>
            <p:nvPr/>
          </p:nvSpPr>
          <p:spPr bwMode="auto">
            <a:xfrm rot="10739324">
              <a:off x="4613" y="2854"/>
              <a:ext cx="191" cy="327"/>
            </a:xfrm>
            <a:prstGeom prst="rect">
              <a:avLst/>
            </a:prstGeom>
            <a:noFill/>
            <a:ln>
              <a:noFill/>
            </a:ln>
            <a:effectLst/>
            <a:extLst>
              <a:ext uri="{909E8E84-426E-40DD-AFC4-6F175D3DCCD1}">
                <a14:hiddenFill xmlns:a14="http://schemas.microsoft.com/office/drawing/2010/main">
                  <a:gradFill rotWithShape="0">
                    <a:gsLst>
                      <a:gs pos="0">
                        <a:srgbClr val="8F8F00"/>
                      </a:gs>
                      <a:gs pos="50000">
                        <a:srgbClr val="FFFF00"/>
                      </a:gs>
                      <a:gs pos="100000">
                        <a:srgbClr val="8F8F00"/>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a:solidFill>
                    <a:srgbClr val="FF3300"/>
                  </a:solidFill>
                  <a:latin typeface="Times New Roman" panose="02020603050405020304" pitchFamily="18" charset="0"/>
                </a:rPr>
                <a:t>-</a:t>
              </a:r>
            </a:p>
          </p:txBody>
        </p:sp>
        <p:sp>
          <p:nvSpPr>
            <p:cNvPr id="161906" name="Line 86"/>
            <p:cNvSpPr>
              <a:spLocks noChangeShapeType="1"/>
            </p:cNvSpPr>
            <p:nvPr/>
          </p:nvSpPr>
          <p:spPr bwMode="auto">
            <a:xfrm>
              <a:off x="4804" y="2986"/>
              <a:ext cx="384" cy="0"/>
            </a:xfrm>
            <a:prstGeom prst="line">
              <a:avLst/>
            </a:prstGeom>
            <a:noFill/>
            <a:ln w="38100">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1907" name="Oval 87"/>
            <p:cNvSpPr>
              <a:spLocks noChangeArrowheads="1"/>
            </p:cNvSpPr>
            <p:nvPr/>
          </p:nvSpPr>
          <p:spPr bwMode="auto">
            <a:xfrm rot="-5403918">
              <a:off x="4834" y="2280"/>
              <a:ext cx="294" cy="841"/>
            </a:xfrm>
            <a:prstGeom prst="ellipse">
              <a:avLst/>
            </a:prstGeom>
            <a:gradFill rotWithShape="0">
              <a:gsLst>
                <a:gs pos="0">
                  <a:srgbClr val="8F8F00"/>
                </a:gs>
                <a:gs pos="50000">
                  <a:srgbClr val="FFFF00"/>
                </a:gs>
                <a:gs pos="100000">
                  <a:srgbClr val="8F8F00"/>
                </a:gs>
              </a:gsLst>
              <a:lin ang="5400000" scaled="1"/>
            </a:gradFill>
            <a:ln w="9525">
              <a:solidFill>
                <a:srgbClr val="FFFF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kumimoji="1" lang="zh-CN" altLang="zh-CN">
                <a:solidFill>
                  <a:srgbClr val="FFFF00"/>
                </a:solidFill>
                <a:latin typeface="Times New Roman" panose="02020603050405020304" pitchFamily="18" charset="0"/>
              </a:endParaRPr>
            </a:p>
          </p:txBody>
        </p:sp>
        <p:sp>
          <p:nvSpPr>
            <p:cNvPr id="161908" name="Text Box 88"/>
            <p:cNvSpPr txBox="1">
              <a:spLocks noChangeArrowheads="1"/>
            </p:cNvSpPr>
            <p:nvPr/>
          </p:nvSpPr>
          <p:spPr bwMode="auto">
            <a:xfrm rot="-5528752">
              <a:off x="5183" y="2551"/>
              <a:ext cx="244" cy="327"/>
            </a:xfrm>
            <a:prstGeom prst="rect">
              <a:avLst/>
            </a:prstGeom>
            <a:noFill/>
            <a:ln>
              <a:noFill/>
            </a:ln>
            <a:effectLst/>
            <a:extLst>
              <a:ext uri="{909E8E84-426E-40DD-AFC4-6F175D3DCCD1}">
                <a14:hiddenFill xmlns:a14="http://schemas.microsoft.com/office/drawing/2010/main">
                  <a:gradFill rotWithShape="0">
                    <a:gsLst>
                      <a:gs pos="0">
                        <a:srgbClr val="8F8F00"/>
                      </a:gs>
                      <a:gs pos="50000">
                        <a:srgbClr val="FFFF00"/>
                      </a:gs>
                      <a:gs pos="100000">
                        <a:srgbClr val="8F8F00"/>
                      </a:gs>
                    </a:gsLst>
                    <a:lin ang="5400000" scaled="1"/>
                  </a:gradFill>
                </a14:hiddenFill>
              </a:ext>
              <a:ext uri="{91240B29-F687-4F45-9708-019B960494DF}">
                <a14:hiddenLine xmlns:a14="http://schemas.microsoft.com/office/drawing/2010/main" w="9525">
                  <a:solidFill>
                    <a:srgbClr val="FF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a:solidFill>
                    <a:srgbClr val="FF3300"/>
                  </a:solidFill>
                  <a:latin typeface="Times New Roman" panose="02020603050405020304" pitchFamily="18" charset="0"/>
                </a:rPr>
                <a:t>+</a:t>
              </a:r>
            </a:p>
          </p:txBody>
        </p:sp>
        <p:sp>
          <p:nvSpPr>
            <p:cNvPr id="161909" name="Text Box 89"/>
            <p:cNvSpPr txBox="1">
              <a:spLocks noChangeArrowheads="1"/>
            </p:cNvSpPr>
            <p:nvPr/>
          </p:nvSpPr>
          <p:spPr bwMode="auto">
            <a:xfrm rot="10739324">
              <a:off x="4609" y="2566"/>
              <a:ext cx="191" cy="327"/>
            </a:xfrm>
            <a:prstGeom prst="rect">
              <a:avLst/>
            </a:prstGeom>
            <a:noFill/>
            <a:ln>
              <a:noFill/>
            </a:ln>
            <a:effectLst/>
            <a:extLst>
              <a:ext uri="{909E8E84-426E-40DD-AFC4-6F175D3DCCD1}">
                <a14:hiddenFill xmlns:a14="http://schemas.microsoft.com/office/drawing/2010/main">
                  <a:gradFill rotWithShape="0">
                    <a:gsLst>
                      <a:gs pos="0">
                        <a:srgbClr val="8F8F00"/>
                      </a:gs>
                      <a:gs pos="50000">
                        <a:srgbClr val="FFFF00"/>
                      </a:gs>
                      <a:gs pos="100000">
                        <a:srgbClr val="8F8F00"/>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a:solidFill>
                    <a:srgbClr val="FF3300"/>
                  </a:solidFill>
                  <a:latin typeface="Times New Roman" panose="02020603050405020304" pitchFamily="18" charset="0"/>
                </a:rPr>
                <a:t>-</a:t>
              </a:r>
            </a:p>
          </p:txBody>
        </p:sp>
        <p:sp>
          <p:nvSpPr>
            <p:cNvPr id="161910" name="Line 90"/>
            <p:cNvSpPr>
              <a:spLocks noChangeShapeType="1"/>
            </p:cNvSpPr>
            <p:nvPr/>
          </p:nvSpPr>
          <p:spPr bwMode="auto">
            <a:xfrm>
              <a:off x="4800" y="2698"/>
              <a:ext cx="384" cy="0"/>
            </a:xfrm>
            <a:prstGeom prst="line">
              <a:avLst/>
            </a:prstGeom>
            <a:noFill/>
            <a:ln w="38100">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1911" name="Oval 91"/>
            <p:cNvSpPr>
              <a:spLocks noChangeArrowheads="1"/>
            </p:cNvSpPr>
            <p:nvPr/>
          </p:nvSpPr>
          <p:spPr bwMode="auto">
            <a:xfrm rot="-5403918">
              <a:off x="4070" y="2270"/>
              <a:ext cx="294" cy="841"/>
            </a:xfrm>
            <a:prstGeom prst="ellipse">
              <a:avLst/>
            </a:prstGeom>
            <a:gradFill rotWithShape="0">
              <a:gsLst>
                <a:gs pos="0">
                  <a:srgbClr val="8F8F00"/>
                </a:gs>
                <a:gs pos="50000">
                  <a:srgbClr val="FFFF00"/>
                </a:gs>
                <a:gs pos="100000">
                  <a:srgbClr val="8F8F00"/>
                </a:gs>
              </a:gsLst>
              <a:lin ang="5400000" scaled="1"/>
            </a:gradFill>
            <a:ln w="9525">
              <a:solidFill>
                <a:srgbClr val="FFFF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kumimoji="1" lang="zh-CN" altLang="zh-CN">
                <a:solidFill>
                  <a:srgbClr val="FFFF00"/>
                </a:solidFill>
                <a:latin typeface="Times New Roman" panose="02020603050405020304" pitchFamily="18" charset="0"/>
              </a:endParaRPr>
            </a:p>
          </p:txBody>
        </p:sp>
        <p:sp>
          <p:nvSpPr>
            <p:cNvPr id="161912" name="Text Box 92"/>
            <p:cNvSpPr txBox="1">
              <a:spLocks noChangeArrowheads="1"/>
            </p:cNvSpPr>
            <p:nvPr/>
          </p:nvSpPr>
          <p:spPr bwMode="auto">
            <a:xfrm rot="-5528752">
              <a:off x="4419" y="2541"/>
              <a:ext cx="244" cy="327"/>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solidFill>
                    <a:srgbClr val="FF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a:solidFill>
                    <a:srgbClr val="FF3300"/>
                  </a:solidFill>
                  <a:latin typeface="Times New Roman" panose="02020603050405020304" pitchFamily="18" charset="0"/>
                </a:rPr>
                <a:t>+</a:t>
              </a:r>
            </a:p>
          </p:txBody>
        </p:sp>
        <p:sp>
          <p:nvSpPr>
            <p:cNvPr id="161913" name="Text Box 93"/>
            <p:cNvSpPr txBox="1">
              <a:spLocks noChangeArrowheads="1"/>
            </p:cNvSpPr>
            <p:nvPr/>
          </p:nvSpPr>
          <p:spPr bwMode="auto">
            <a:xfrm rot="10739324">
              <a:off x="3845" y="2556"/>
              <a:ext cx="191" cy="327"/>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a:solidFill>
                    <a:srgbClr val="FF3300"/>
                  </a:solidFill>
                  <a:latin typeface="Times New Roman" panose="02020603050405020304" pitchFamily="18" charset="0"/>
                </a:rPr>
                <a:t>-</a:t>
              </a:r>
            </a:p>
          </p:txBody>
        </p:sp>
        <p:sp>
          <p:nvSpPr>
            <p:cNvPr id="161914" name="Line 94"/>
            <p:cNvSpPr>
              <a:spLocks noChangeShapeType="1"/>
            </p:cNvSpPr>
            <p:nvPr/>
          </p:nvSpPr>
          <p:spPr bwMode="auto">
            <a:xfrm>
              <a:off x="4036" y="2688"/>
              <a:ext cx="384" cy="0"/>
            </a:xfrm>
            <a:prstGeom prst="line">
              <a:avLst/>
            </a:prstGeom>
            <a:noFill/>
            <a:ln w="38100">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1915" name="Oval 95"/>
            <p:cNvSpPr>
              <a:spLocks noChangeArrowheads="1"/>
            </p:cNvSpPr>
            <p:nvPr/>
          </p:nvSpPr>
          <p:spPr bwMode="auto">
            <a:xfrm rot="-5403918">
              <a:off x="3346" y="2270"/>
              <a:ext cx="294" cy="841"/>
            </a:xfrm>
            <a:prstGeom prst="ellipse">
              <a:avLst/>
            </a:prstGeom>
            <a:gradFill rotWithShape="0">
              <a:gsLst>
                <a:gs pos="0">
                  <a:srgbClr val="8F8F00"/>
                </a:gs>
                <a:gs pos="50000">
                  <a:srgbClr val="FFFF00"/>
                </a:gs>
                <a:gs pos="100000">
                  <a:srgbClr val="8F8F00"/>
                </a:gs>
              </a:gsLst>
              <a:lin ang="5400000" scaled="1"/>
            </a:gradFill>
            <a:ln w="9525">
              <a:solidFill>
                <a:srgbClr val="FFFF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kumimoji="1" lang="zh-CN" altLang="zh-CN">
                <a:solidFill>
                  <a:srgbClr val="FFFF00"/>
                </a:solidFill>
                <a:latin typeface="Times New Roman" panose="02020603050405020304" pitchFamily="18" charset="0"/>
              </a:endParaRPr>
            </a:p>
          </p:txBody>
        </p:sp>
        <p:sp>
          <p:nvSpPr>
            <p:cNvPr id="161916" name="Text Box 96"/>
            <p:cNvSpPr txBox="1">
              <a:spLocks noChangeArrowheads="1"/>
            </p:cNvSpPr>
            <p:nvPr/>
          </p:nvSpPr>
          <p:spPr bwMode="auto">
            <a:xfrm rot="-5528752">
              <a:off x="3695" y="2541"/>
              <a:ext cx="244" cy="327"/>
            </a:xfrm>
            <a:prstGeom prst="rect">
              <a:avLst/>
            </a:prstGeom>
            <a:noFill/>
            <a:ln>
              <a:noFill/>
            </a:ln>
            <a:effectLst/>
            <a:extLst>
              <a:ext uri="{909E8E84-426E-40DD-AFC4-6F175D3DCCD1}">
                <a14:hiddenFill xmlns:a14="http://schemas.microsoft.com/office/drawing/2010/main">
                  <a:gradFill rotWithShape="0">
                    <a:gsLst>
                      <a:gs pos="0">
                        <a:srgbClr val="8F8F00"/>
                      </a:gs>
                      <a:gs pos="50000">
                        <a:srgbClr val="FFFF00"/>
                      </a:gs>
                      <a:gs pos="100000">
                        <a:srgbClr val="8F8F00"/>
                      </a:gs>
                    </a:gsLst>
                    <a:lin ang="5400000" scaled="1"/>
                  </a:gradFill>
                </a14:hiddenFill>
              </a:ext>
              <a:ext uri="{91240B29-F687-4F45-9708-019B960494DF}">
                <a14:hiddenLine xmlns:a14="http://schemas.microsoft.com/office/drawing/2010/main" w="9525">
                  <a:solidFill>
                    <a:srgbClr val="FF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a:solidFill>
                    <a:srgbClr val="FF3300"/>
                  </a:solidFill>
                  <a:latin typeface="Times New Roman" panose="02020603050405020304" pitchFamily="18" charset="0"/>
                </a:rPr>
                <a:t>+</a:t>
              </a:r>
            </a:p>
          </p:txBody>
        </p:sp>
        <p:sp>
          <p:nvSpPr>
            <p:cNvPr id="161917" name="Text Box 97"/>
            <p:cNvSpPr txBox="1">
              <a:spLocks noChangeArrowheads="1"/>
            </p:cNvSpPr>
            <p:nvPr/>
          </p:nvSpPr>
          <p:spPr bwMode="auto">
            <a:xfrm rot="10739324">
              <a:off x="3121" y="2556"/>
              <a:ext cx="191" cy="327"/>
            </a:xfrm>
            <a:prstGeom prst="rect">
              <a:avLst/>
            </a:prstGeom>
            <a:noFill/>
            <a:ln>
              <a:noFill/>
            </a:ln>
            <a:effectLst/>
            <a:extLst>
              <a:ext uri="{909E8E84-426E-40DD-AFC4-6F175D3DCCD1}">
                <a14:hiddenFill xmlns:a14="http://schemas.microsoft.com/office/drawing/2010/main">
                  <a:gradFill rotWithShape="0">
                    <a:gsLst>
                      <a:gs pos="0">
                        <a:srgbClr val="8F8F00"/>
                      </a:gs>
                      <a:gs pos="50000">
                        <a:srgbClr val="FFFF00"/>
                      </a:gs>
                      <a:gs pos="100000">
                        <a:srgbClr val="8F8F00"/>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a:solidFill>
                    <a:srgbClr val="FF3300"/>
                  </a:solidFill>
                  <a:latin typeface="Times New Roman" panose="02020603050405020304" pitchFamily="18" charset="0"/>
                </a:rPr>
                <a:t>-</a:t>
              </a:r>
            </a:p>
          </p:txBody>
        </p:sp>
        <p:sp>
          <p:nvSpPr>
            <p:cNvPr id="161918" name="Line 98"/>
            <p:cNvSpPr>
              <a:spLocks noChangeShapeType="1"/>
            </p:cNvSpPr>
            <p:nvPr/>
          </p:nvSpPr>
          <p:spPr bwMode="auto">
            <a:xfrm>
              <a:off x="3312" y="2688"/>
              <a:ext cx="384" cy="0"/>
            </a:xfrm>
            <a:prstGeom prst="line">
              <a:avLst/>
            </a:prstGeom>
            <a:noFill/>
            <a:ln w="38100">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1919" name="Oval 99"/>
            <p:cNvSpPr>
              <a:spLocks noChangeArrowheads="1"/>
            </p:cNvSpPr>
            <p:nvPr/>
          </p:nvSpPr>
          <p:spPr bwMode="auto">
            <a:xfrm rot="-5403918">
              <a:off x="4834" y="2002"/>
              <a:ext cx="294" cy="841"/>
            </a:xfrm>
            <a:prstGeom prst="ellipse">
              <a:avLst/>
            </a:prstGeom>
            <a:gradFill rotWithShape="0">
              <a:gsLst>
                <a:gs pos="0">
                  <a:srgbClr val="8F8F00"/>
                </a:gs>
                <a:gs pos="50000">
                  <a:srgbClr val="FFFF00"/>
                </a:gs>
                <a:gs pos="100000">
                  <a:srgbClr val="8F8F00"/>
                </a:gs>
              </a:gsLst>
              <a:lin ang="5400000" scaled="1"/>
            </a:gradFill>
            <a:ln w="9525">
              <a:solidFill>
                <a:srgbClr val="FFFF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kumimoji="1" lang="zh-CN" altLang="zh-CN">
                <a:solidFill>
                  <a:srgbClr val="FFFF00"/>
                </a:solidFill>
                <a:latin typeface="Times New Roman" panose="02020603050405020304" pitchFamily="18" charset="0"/>
              </a:endParaRPr>
            </a:p>
          </p:txBody>
        </p:sp>
        <p:sp>
          <p:nvSpPr>
            <p:cNvPr id="161920" name="Text Box 100"/>
            <p:cNvSpPr txBox="1">
              <a:spLocks noChangeArrowheads="1"/>
            </p:cNvSpPr>
            <p:nvPr/>
          </p:nvSpPr>
          <p:spPr bwMode="auto">
            <a:xfrm rot="-5528752">
              <a:off x="5183" y="2273"/>
              <a:ext cx="244" cy="327"/>
            </a:xfrm>
            <a:prstGeom prst="rect">
              <a:avLst/>
            </a:prstGeom>
            <a:noFill/>
            <a:ln>
              <a:noFill/>
            </a:ln>
            <a:effectLst/>
            <a:extLst>
              <a:ext uri="{909E8E84-426E-40DD-AFC4-6F175D3DCCD1}">
                <a14:hiddenFill xmlns:a14="http://schemas.microsoft.com/office/drawing/2010/main">
                  <a:gradFill rotWithShape="0">
                    <a:gsLst>
                      <a:gs pos="0">
                        <a:srgbClr val="8F8F00"/>
                      </a:gs>
                      <a:gs pos="50000">
                        <a:srgbClr val="FFFF00"/>
                      </a:gs>
                      <a:gs pos="100000">
                        <a:srgbClr val="8F8F00"/>
                      </a:gs>
                    </a:gsLst>
                    <a:lin ang="5400000" scaled="1"/>
                  </a:gradFill>
                </a14:hiddenFill>
              </a:ext>
              <a:ext uri="{91240B29-F687-4F45-9708-019B960494DF}">
                <a14:hiddenLine xmlns:a14="http://schemas.microsoft.com/office/drawing/2010/main" w="9525">
                  <a:solidFill>
                    <a:srgbClr val="FF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a:solidFill>
                    <a:srgbClr val="FF3300"/>
                  </a:solidFill>
                  <a:latin typeface="Times New Roman" panose="02020603050405020304" pitchFamily="18" charset="0"/>
                </a:rPr>
                <a:t>+</a:t>
              </a:r>
            </a:p>
          </p:txBody>
        </p:sp>
        <p:sp>
          <p:nvSpPr>
            <p:cNvPr id="161921" name="Text Box 101"/>
            <p:cNvSpPr txBox="1">
              <a:spLocks noChangeArrowheads="1"/>
            </p:cNvSpPr>
            <p:nvPr/>
          </p:nvSpPr>
          <p:spPr bwMode="auto">
            <a:xfrm rot="10739324">
              <a:off x="4609" y="2288"/>
              <a:ext cx="191" cy="327"/>
            </a:xfrm>
            <a:prstGeom prst="rect">
              <a:avLst/>
            </a:prstGeom>
            <a:noFill/>
            <a:ln>
              <a:noFill/>
            </a:ln>
            <a:effectLst/>
            <a:extLst>
              <a:ext uri="{909E8E84-426E-40DD-AFC4-6F175D3DCCD1}">
                <a14:hiddenFill xmlns:a14="http://schemas.microsoft.com/office/drawing/2010/main">
                  <a:gradFill rotWithShape="0">
                    <a:gsLst>
                      <a:gs pos="0">
                        <a:srgbClr val="8F8F00"/>
                      </a:gs>
                      <a:gs pos="50000">
                        <a:srgbClr val="FFFF00"/>
                      </a:gs>
                      <a:gs pos="100000">
                        <a:srgbClr val="8F8F00"/>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a:solidFill>
                    <a:srgbClr val="FF3300"/>
                  </a:solidFill>
                  <a:latin typeface="Times New Roman" panose="02020603050405020304" pitchFamily="18" charset="0"/>
                </a:rPr>
                <a:t>-</a:t>
              </a:r>
            </a:p>
          </p:txBody>
        </p:sp>
        <p:sp>
          <p:nvSpPr>
            <p:cNvPr id="161922" name="Line 102"/>
            <p:cNvSpPr>
              <a:spLocks noChangeShapeType="1"/>
            </p:cNvSpPr>
            <p:nvPr/>
          </p:nvSpPr>
          <p:spPr bwMode="auto">
            <a:xfrm>
              <a:off x="4800" y="2420"/>
              <a:ext cx="384" cy="0"/>
            </a:xfrm>
            <a:prstGeom prst="line">
              <a:avLst/>
            </a:prstGeom>
            <a:noFill/>
            <a:ln w="38100">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1923" name="Oval 103"/>
            <p:cNvSpPr>
              <a:spLocks noChangeArrowheads="1"/>
            </p:cNvSpPr>
            <p:nvPr/>
          </p:nvSpPr>
          <p:spPr bwMode="auto">
            <a:xfrm rot="-5403918">
              <a:off x="4118" y="2002"/>
              <a:ext cx="294" cy="841"/>
            </a:xfrm>
            <a:prstGeom prst="ellipse">
              <a:avLst/>
            </a:prstGeom>
            <a:gradFill rotWithShape="0">
              <a:gsLst>
                <a:gs pos="0">
                  <a:srgbClr val="8F8F00"/>
                </a:gs>
                <a:gs pos="50000">
                  <a:srgbClr val="FFFF00"/>
                </a:gs>
                <a:gs pos="100000">
                  <a:srgbClr val="8F8F00"/>
                </a:gs>
              </a:gsLst>
              <a:lin ang="5400000" scaled="1"/>
            </a:gradFill>
            <a:ln w="9525">
              <a:solidFill>
                <a:srgbClr val="FFFF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kumimoji="1" lang="zh-CN" altLang="zh-CN">
                <a:solidFill>
                  <a:srgbClr val="FFFF00"/>
                </a:solidFill>
                <a:latin typeface="Times New Roman" panose="02020603050405020304" pitchFamily="18" charset="0"/>
              </a:endParaRPr>
            </a:p>
          </p:txBody>
        </p:sp>
        <p:sp>
          <p:nvSpPr>
            <p:cNvPr id="161924" name="Text Box 104"/>
            <p:cNvSpPr txBox="1">
              <a:spLocks noChangeArrowheads="1"/>
            </p:cNvSpPr>
            <p:nvPr/>
          </p:nvSpPr>
          <p:spPr bwMode="auto">
            <a:xfrm rot="-5528752">
              <a:off x="4467" y="2273"/>
              <a:ext cx="244" cy="327"/>
            </a:xfrm>
            <a:prstGeom prst="rect">
              <a:avLst/>
            </a:prstGeom>
            <a:noFill/>
            <a:ln>
              <a:noFill/>
            </a:ln>
            <a:effectLst/>
            <a:extLst>
              <a:ext uri="{909E8E84-426E-40DD-AFC4-6F175D3DCCD1}">
                <a14:hiddenFill xmlns:a14="http://schemas.microsoft.com/office/drawing/2010/main">
                  <a:gradFill rotWithShape="0">
                    <a:gsLst>
                      <a:gs pos="0">
                        <a:srgbClr val="8F8F00"/>
                      </a:gs>
                      <a:gs pos="50000">
                        <a:srgbClr val="FFFF00"/>
                      </a:gs>
                      <a:gs pos="100000">
                        <a:srgbClr val="8F8F00"/>
                      </a:gs>
                    </a:gsLst>
                    <a:lin ang="5400000" scaled="1"/>
                  </a:gradFill>
                </a14:hiddenFill>
              </a:ext>
              <a:ext uri="{91240B29-F687-4F45-9708-019B960494DF}">
                <a14:hiddenLine xmlns:a14="http://schemas.microsoft.com/office/drawing/2010/main" w="9525">
                  <a:solidFill>
                    <a:srgbClr val="FF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a:solidFill>
                    <a:srgbClr val="FF3300"/>
                  </a:solidFill>
                  <a:latin typeface="Times New Roman" panose="02020603050405020304" pitchFamily="18" charset="0"/>
                </a:rPr>
                <a:t>+</a:t>
              </a:r>
            </a:p>
          </p:txBody>
        </p:sp>
        <p:sp>
          <p:nvSpPr>
            <p:cNvPr id="161925" name="Text Box 105"/>
            <p:cNvSpPr txBox="1">
              <a:spLocks noChangeArrowheads="1"/>
            </p:cNvSpPr>
            <p:nvPr/>
          </p:nvSpPr>
          <p:spPr bwMode="auto">
            <a:xfrm rot="10739324">
              <a:off x="3893" y="2277"/>
              <a:ext cx="191" cy="327"/>
            </a:xfrm>
            <a:prstGeom prst="rect">
              <a:avLst/>
            </a:prstGeom>
            <a:noFill/>
            <a:ln>
              <a:noFill/>
            </a:ln>
            <a:effectLst/>
            <a:extLst>
              <a:ext uri="{909E8E84-426E-40DD-AFC4-6F175D3DCCD1}">
                <a14:hiddenFill xmlns:a14="http://schemas.microsoft.com/office/drawing/2010/main">
                  <a:gradFill rotWithShape="0">
                    <a:gsLst>
                      <a:gs pos="0">
                        <a:srgbClr val="8F8F00"/>
                      </a:gs>
                      <a:gs pos="50000">
                        <a:srgbClr val="FFFF00"/>
                      </a:gs>
                      <a:gs pos="100000">
                        <a:srgbClr val="8F8F00"/>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a:solidFill>
                    <a:srgbClr val="FF3300"/>
                  </a:solidFill>
                  <a:latin typeface="Times New Roman" panose="02020603050405020304" pitchFamily="18" charset="0"/>
                </a:rPr>
                <a:t>-</a:t>
              </a:r>
            </a:p>
          </p:txBody>
        </p:sp>
        <p:sp>
          <p:nvSpPr>
            <p:cNvPr id="161926" name="Line 106"/>
            <p:cNvSpPr>
              <a:spLocks noChangeShapeType="1"/>
            </p:cNvSpPr>
            <p:nvPr/>
          </p:nvSpPr>
          <p:spPr bwMode="auto">
            <a:xfrm>
              <a:off x="4084" y="2420"/>
              <a:ext cx="384" cy="0"/>
            </a:xfrm>
            <a:prstGeom prst="line">
              <a:avLst/>
            </a:prstGeom>
            <a:noFill/>
            <a:ln w="38100">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1927" name="Oval 107"/>
            <p:cNvSpPr>
              <a:spLocks noChangeArrowheads="1"/>
            </p:cNvSpPr>
            <p:nvPr/>
          </p:nvSpPr>
          <p:spPr bwMode="auto">
            <a:xfrm rot="-5403918">
              <a:off x="3350" y="2002"/>
              <a:ext cx="294" cy="841"/>
            </a:xfrm>
            <a:prstGeom prst="ellipse">
              <a:avLst/>
            </a:prstGeom>
            <a:gradFill rotWithShape="0">
              <a:gsLst>
                <a:gs pos="0">
                  <a:srgbClr val="8F8F00"/>
                </a:gs>
                <a:gs pos="50000">
                  <a:srgbClr val="FFFF00"/>
                </a:gs>
                <a:gs pos="100000">
                  <a:srgbClr val="8F8F00"/>
                </a:gs>
              </a:gsLst>
              <a:lin ang="5400000" scaled="1"/>
            </a:gradFill>
            <a:ln w="9525">
              <a:solidFill>
                <a:srgbClr val="FFFF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kumimoji="1" lang="zh-CN" altLang="zh-CN">
                <a:solidFill>
                  <a:srgbClr val="FFFF00"/>
                </a:solidFill>
                <a:latin typeface="Times New Roman" panose="02020603050405020304" pitchFamily="18" charset="0"/>
              </a:endParaRPr>
            </a:p>
          </p:txBody>
        </p:sp>
        <p:sp>
          <p:nvSpPr>
            <p:cNvPr id="161928" name="Text Box 108"/>
            <p:cNvSpPr txBox="1">
              <a:spLocks noChangeArrowheads="1"/>
            </p:cNvSpPr>
            <p:nvPr/>
          </p:nvSpPr>
          <p:spPr bwMode="auto">
            <a:xfrm rot="-5528752">
              <a:off x="3699" y="2273"/>
              <a:ext cx="244" cy="327"/>
            </a:xfrm>
            <a:prstGeom prst="rect">
              <a:avLst/>
            </a:prstGeom>
            <a:noFill/>
            <a:ln>
              <a:noFill/>
            </a:ln>
            <a:effectLst/>
            <a:extLst>
              <a:ext uri="{909E8E84-426E-40DD-AFC4-6F175D3DCCD1}">
                <a14:hiddenFill xmlns:a14="http://schemas.microsoft.com/office/drawing/2010/main">
                  <a:gradFill rotWithShape="0">
                    <a:gsLst>
                      <a:gs pos="0">
                        <a:srgbClr val="8F8F00"/>
                      </a:gs>
                      <a:gs pos="50000">
                        <a:srgbClr val="FFFF00"/>
                      </a:gs>
                      <a:gs pos="100000">
                        <a:srgbClr val="8F8F00"/>
                      </a:gs>
                    </a:gsLst>
                    <a:lin ang="5400000" scaled="1"/>
                  </a:gradFill>
                </a14:hiddenFill>
              </a:ext>
              <a:ext uri="{91240B29-F687-4F45-9708-019B960494DF}">
                <a14:hiddenLine xmlns:a14="http://schemas.microsoft.com/office/drawing/2010/main" w="9525">
                  <a:solidFill>
                    <a:srgbClr val="FF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a:solidFill>
                    <a:srgbClr val="FF3300"/>
                  </a:solidFill>
                  <a:latin typeface="Times New Roman" panose="02020603050405020304" pitchFamily="18" charset="0"/>
                </a:rPr>
                <a:t>+</a:t>
              </a:r>
            </a:p>
          </p:txBody>
        </p:sp>
        <p:sp>
          <p:nvSpPr>
            <p:cNvPr id="161929" name="Text Box 109"/>
            <p:cNvSpPr txBox="1">
              <a:spLocks noChangeArrowheads="1"/>
            </p:cNvSpPr>
            <p:nvPr/>
          </p:nvSpPr>
          <p:spPr bwMode="auto">
            <a:xfrm rot="10739324">
              <a:off x="3125" y="2288"/>
              <a:ext cx="191" cy="327"/>
            </a:xfrm>
            <a:prstGeom prst="rect">
              <a:avLst/>
            </a:prstGeom>
            <a:noFill/>
            <a:ln>
              <a:noFill/>
            </a:ln>
            <a:effectLst/>
            <a:extLst>
              <a:ext uri="{909E8E84-426E-40DD-AFC4-6F175D3DCCD1}">
                <a14:hiddenFill xmlns:a14="http://schemas.microsoft.com/office/drawing/2010/main">
                  <a:gradFill rotWithShape="0">
                    <a:gsLst>
                      <a:gs pos="0">
                        <a:srgbClr val="8F8F00"/>
                      </a:gs>
                      <a:gs pos="50000">
                        <a:srgbClr val="FFFF00"/>
                      </a:gs>
                      <a:gs pos="100000">
                        <a:srgbClr val="8F8F00"/>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a:solidFill>
                    <a:srgbClr val="FF3300"/>
                  </a:solidFill>
                  <a:latin typeface="Times New Roman" panose="02020603050405020304" pitchFamily="18" charset="0"/>
                </a:rPr>
                <a:t>-</a:t>
              </a:r>
            </a:p>
          </p:txBody>
        </p:sp>
        <p:sp>
          <p:nvSpPr>
            <p:cNvPr id="161930" name="Line 110"/>
            <p:cNvSpPr>
              <a:spLocks noChangeShapeType="1"/>
            </p:cNvSpPr>
            <p:nvPr/>
          </p:nvSpPr>
          <p:spPr bwMode="auto">
            <a:xfrm>
              <a:off x="3316" y="2420"/>
              <a:ext cx="384" cy="0"/>
            </a:xfrm>
            <a:prstGeom prst="line">
              <a:avLst/>
            </a:prstGeom>
            <a:noFill/>
            <a:ln w="38100">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1931" name="Oval 111"/>
            <p:cNvSpPr>
              <a:spLocks noChangeArrowheads="1"/>
            </p:cNvSpPr>
            <p:nvPr/>
          </p:nvSpPr>
          <p:spPr bwMode="auto">
            <a:xfrm rot="-5403918">
              <a:off x="3346" y="2568"/>
              <a:ext cx="294" cy="841"/>
            </a:xfrm>
            <a:prstGeom prst="ellipse">
              <a:avLst/>
            </a:prstGeom>
            <a:gradFill rotWithShape="0">
              <a:gsLst>
                <a:gs pos="0">
                  <a:srgbClr val="8F8F00"/>
                </a:gs>
                <a:gs pos="50000">
                  <a:srgbClr val="FFFF00"/>
                </a:gs>
                <a:gs pos="100000">
                  <a:srgbClr val="8F8F00"/>
                </a:gs>
              </a:gsLst>
              <a:lin ang="5400000" scaled="1"/>
            </a:gradFill>
            <a:ln w="9525">
              <a:solidFill>
                <a:srgbClr val="FFFF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kumimoji="1" lang="zh-CN" altLang="zh-CN">
                <a:solidFill>
                  <a:srgbClr val="FFFF00"/>
                </a:solidFill>
                <a:latin typeface="Times New Roman" panose="02020603050405020304" pitchFamily="18" charset="0"/>
              </a:endParaRPr>
            </a:p>
          </p:txBody>
        </p:sp>
        <p:sp>
          <p:nvSpPr>
            <p:cNvPr id="161932" name="Text Box 112"/>
            <p:cNvSpPr txBox="1">
              <a:spLocks noChangeArrowheads="1"/>
            </p:cNvSpPr>
            <p:nvPr/>
          </p:nvSpPr>
          <p:spPr bwMode="auto">
            <a:xfrm rot="-5528752">
              <a:off x="3695" y="2839"/>
              <a:ext cx="244" cy="327"/>
            </a:xfrm>
            <a:prstGeom prst="rect">
              <a:avLst/>
            </a:prstGeom>
            <a:noFill/>
            <a:ln>
              <a:noFill/>
            </a:ln>
            <a:effectLst/>
            <a:extLst>
              <a:ext uri="{909E8E84-426E-40DD-AFC4-6F175D3DCCD1}">
                <a14:hiddenFill xmlns:a14="http://schemas.microsoft.com/office/drawing/2010/main">
                  <a:gradFill rotWithShape="0">
                    <a:gsLst>
                      <a:gs pos="0">
                        <a:srgbClr val="8F8F00"/>
                      </a:gs>
                      <a:gs pos="50000">
                        <a:srgbClr val="FFFF00"/>
                      </a:gs>
                      <a:gs pos="100000">
                        <a:srgbClr val="8F8F00"/>
                      </a:gs>
                    </a:gsLst>
                    <a:lin ang="5400000" scaled="1"/>
                  </a:gradFill>
                </a14:hiddenFill>
              </a:ext>
              <a:ext uri="{91240B29-F687-4F45-9708-019B960494DF}">
                <a14:hiddenLine xmlns:a14="http://schemas.microsoft.com/office/drawing/2010/main" w="9525">
                  <a:solidFill>
                    <a:srgbClr val="FF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a:solidFill>
                    <a:srgbClr val="FF3300"/>
                  </a:solidFill>
                  <a:latin typeface="Times New Roman" panose="02020603050405020304" pitchFamily="18" charset="0"/>
                </a:rPr>
                <a:t>+</a:t>
              </a:r>
            </a:p>
          </p:txBody>
        </p:sp>
        <p:sp>
          <p:nvSpPr>
            <p:cNvPr id="161933" name="Text Box 113"/>
            <p:cNvSpPr txBox="1">
              <a:spLocks noChangeArrowheads="1"/>
            </p:cNvSpPr>
            <p:nvPr/>
          </p:nvSpPr>
          <p:spPr bwMode="auto">
            <a:xfrm rot="10739324">
              <a:off x="3121" y="2854"/>
              <a:ext cx="191" cy="327"/>
            </a:xfrm>
            <a:prstGeom prst="rect">
              <a:avLst/>
            </a:prstGeom>
            <a:noFill/>
            <a:ln>
              <a:noFill/>
            </a:ln>
            <a:effectLst/>
            <a:extLst>
              <a:ext uri="{909E8E84-426E-40DD-AFC4-6F175D3DCCD1}">
                <a14:hiddenFill xmlns:a14="http://schemas.microsoft.com/office/drawing/2010/main">
                  <a:gradFill rotWithShape="0">
                    <a:gsLst>
                      <a:gs pos="0">
                        <a:srgbClr val="8F8F00"/>
                      </a:gs>
                      <a:gs pos="50000">
                        <a:srgbClr val="FFFF00"/>
                      </a:gs>
                      <a:gs pos="100000">
                        <a:srgbClr val="8F8F00"/>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a:solidFill>
                    <a:srgbClr val="FF3300"/>
                  </a:solidFill>
                  <a:latin typeface="Times New Roman" panose="02020603050405020304" pitchFamily="18" charset="0"/>
                </a:rPr>
                <a:t>-</a:t>
              </a:r>
            </a:p>
          </p:txBody>
        </p:sp>
        <p:sp>
          <p:nvSpPr>
            <p:cNvPr id="161934" name="Line 114"/>
            <p:cNvSpPr>
              <a:spLocks noChangeShapeType="1"/>
            </p:cNvSpPr>
            <p:nvPr/>
          </p:nvSpPr>
          <p:spPr bwMode="auto">
            <a:xfrm>
              <a:off x="3312" y="2986"/>
              <a:ext cx="384" cy="0"/>
            </a:xfrm>
            <a:prstGeom prst="line">
              <a:avLst/>
            </a:prstGeom>
            <a:noFill/>
            <a:ln w="38100">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1935" name="Line 115"/>
            <p:cNvSpPr>
              <a:spLocks noChangeShapeType="1"/>
            </p:cNvSpPr>
            <p:nvPr/>
          </p:nvSpPr>
          <p:spPr bwMode="auto">
            <a:xfrm>
              <a:off x="3076" y="3888"/>
              <a:ext cx="2496" cy="0"/>
            </a:xfrm>
            <a:prstGeom prst="line">
              <a:avLst/>
            </a:prstGeom>
            <a:noFill/>
            <a:ln w="57150">
              <a:solidFill>
                <a:srgbClr val="66FF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1936" name="Line 116"/>
            <p:cNvSpPr>
              <a:spLocks noChangeShapeType="1"/>
            </p:cNvSpPr>
            <p:nvPr/>
          </p:nvSpPr>
          <p:spPr bwMode="auto">
            <a:xfrm>
              <a:off x="3075" y="2160"/>
              <a:ext cx="2496" cy="0"/>
            </a:xfrm>
            <a:prstGeom prst="line">
              <a:avLst/>
            </a:prstGeom>
            <a:noFill/>
            <a:ln w="57150">
              <a:solidFill>
                <a:srgbClr val="66FF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1937" name="Line 117"/>
            <p:cNvSpPr>
              <a:spLocks noChangeShapeType="1"/>
            </p:cNvSpPr>
            <p:nvPr/>
          </p:nvSpPr>
          <p:spPr bwMode="auto">
            <a:xfrm>
              <a:off x="3075" y="3024"/>
              <a:ext cx="2496" cy="0"/>
            </a:xfrm>
            <a:prstGeom prst="line">
              <a:avLst/>
            </a:prstGeom>
            <a:noFill/>
            <a:ln w="57150">
              <a:solidFill>
                <a:srgbClr val="66FF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161938" name="Object 118"/>
            <p:cNvGraphicFramePr>
              <a:graphicFrameLocks noChangeAspect="1"/>
            </p:cNvGraphicFramePr>
            <p:nvPr/>
          </p:nvGraphicFramePr>
          <p:xfrm>
            <a:off x="4948" y="3882"/>
            <a:ext cx="346" cy="438"/>
          </p:xfrm>
          <a:graphic>
            <a:graphicData uri="http://schemas.openxmlformats.org/presentationml/2006/ole">
              <mc:AlternateContent xmlns:mc="http://schemas.openxmlformats.org/markup-compatibility/2006">
                <mc:Choice xmlns:v="urn:schemas-microsoft-com:vml" Requires="v">
                  <p:oleObj name="公式" r:id="rId4" imgW="95138" imgH="133462" progId="Equation.3">
                    <p:embed/>
                  </p:oleObj>
                </mc:Choice>
                <mc:Fallback>
                  <p:oleObj name="公式" r:id="rId4" imgW="95138" imgH="133462" progId="Equation.3">
                    <p:embed/>
                    <p:pic>
                      <p:nvPicPr>
                        <p:cNvPr id="0" name="Object 11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48" y="3882"/>
                          <a:ext cx="346" cy="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271479" name="Group 119"/>
          <p:cNvGrpSpPr>
            <a:grpSpLocks/>
          </p:cNvGrpSpPr>
          <p:nvPr/>
        </p:nvGrpSpPr>
        <p:grpSpPr bwMode="auto">
          <a:xfrm>
            <a:off x="4419600" y="3429000"/>
            <a:ext cx="4435475" cy="2743200"/>
            <a:chOff x="96" y="2208"/>
            <a:chExt cx="2794" cy="1728"/>
          </a:xfrm>
        </p:grpSpPr>
        <p:sp>
          <p:nvSpPr>
            <p:cNvPr id="161829" name="Rectangle 120"/>
            <p:cNvSpPr>
              <a:spLocks noChangeArrowheads="1"/>
            </p:cNvSpPr>
            <p:nvPr/>
          </p:nvSpPr>
          <p:spPr bwMode="auto">
            <a:xfrm>
              <a:off x="148" y="2305"/>
              <a:ext cx="2352" cy="1488"/>
            </a:xfrm>
            <a:prstGeom prst="rect">
              <a:avLst/>
            </a:prstGeom>
            <a:noFill/>
            <a:ln w="9525">
              <a:solidFill>
                <a:srgbClr val="66FF33"/>
              </a:solidFill>
              <a:miter lim="800000"/>
              <a:headEnd/>
              <a:tailEnd/>
            </a:ln>
            <a:effectLst/>
            <a:extLst>
              <a:ext uri="{909E8E84-426E-40DD-AFC4-6F175D3DCCD1}">
                <a14:hiddenFill xmlns:a14="http://schemas.microsoft.com/office/drawing/2010/main">
                  <a:solidFill>
                    <a:srgbClr val="FFFF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lang="zh-CN" altLang="en-US" sz="1800" b="0"/>
            </a:p>
          </p:txBody>
        </p:sp>
        <p:sp>
          <p:nvSpPr>
            <p:cNvPr id="161830" name="Oval 121"/>
            <p:cNvSpPr>
              <a:spLocks noChangeArrowheads="1"/>
            </p:cNvSpPr>
            <p:nvPr/>
          </p:nvSpPr>
          <p:spPr bwMode="auto">
            <a:xfrm rot="-5403918">
              <a:off x="1906" y="2905"/>
              <a:ext cx="294" cy="841"/>
            </a:xfrm>
            <a:prstGeom prst="ellipse">
              <a:avLst/>
            </a:prstGeom>
            <a:gradFill rotWithShape="0">
              <a:gsLst>
                <a:gs pos="0">
                  <a:srgbClr val="8F8F00"/>
                </a:gs>
                <a:gs pos="50000">
                  <a:srgbClr val="FFFF00"/>
                </a:gs>
                <a:gs pos="100000">
                  <a:srgbClr val="8F8F00"/>
                </a:gs>
              </a:gsLst>
              <a:lin ang="5400000" scaled="1"/>
            </a:gradFill>
            <a:ln w="9525">
              <a:solidFill>
                <a:srgbClr val="FFFF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kumimoji="1" lang="zh-CN" altLang="zh-CN">
                <a:solidFill>
                  <a:srgbClr val="FFFF00"/>
                </a:solidFill>
                <a:latin typeface="Times New Roman" panose="02020603050405020304" pitchFamily="18" charset="0"/>
              </a:endParaRPr>
            </a:p>
          </p:txBody>
        </p:sp>
        <p:sp>
          <p:nvSpPr>
            <p:cNvPr id="161831" name="Text Box 122"/>
            <p:cNvSpPr txBox="1">
              <a:spLocks noChangeArrowheads="1"/>
            </p:cNvSpPr>
            <p:nvPr/>
          </p:nvSpPr>
          <p:spPr bwMode="auto">
            <a:xfrm rot="-5528752">
              <a:off x="2255" y="3176"/>
              <a:ext cx="244"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a:solidFill>
                    <a:srgbClr val="FF3300"/>
                  </a:solidFill>
                  <a:latin typeface="Times New Roman" panose="02020603050405020304" pitchFamily="18" charset="0"/>
                </a:rPr>
                <a:t>+</a:t>
              </a:r>
            </a:p>
          </p:txBody>
        </p:sp>
        <p:sp>
          <p:nvSpPr>
            <p:cNvPr id="161832" name="Text Box 123"/>
            <p:cNvSpPr txBox="1">
              <a:spLocks noChangeArrowheads="1"/>
            </p:cNvSpPr>
            <p:nvPr/>
          </p:nvSpPr>
          <p:spPr bwMode="auto">
            <a:xfrm rot="10739324">
              <a:off x="1681" y="3191"/>
              <a:ext cx="191"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a:solidFill>
                    <a:srgbClr val="FF3300"/>
                  </a:solidFill>
                  <a:latin typeface="Times New Roman" panose="02020603050405020304" pitchFamily="18" charset="0"/>
                </a:rPr>
                <a:t>-</a:t>
              </a:r>
            </a:p>
          </p:txBody>
        </p:sp>
        <p:sp>
          <p:nvSpPr>
            <p:cNvPr id="161833" name="Line 124"/>
            <p:cNvSpPr>
              <a:spLocks noChangeShapeType="1"/>
            </p:cNvSpPr>
            <p:nvPr/>
          </p:nvSpPr>
          <p:spPr bwMode="auto">
            <a:xfrm>
              <a:off x="1872" y="3323"/>
              <a:ext cx="384" cy="0"/>
            </a:xfrm>
            <a:prstGeom prst="line">
              <a:avLst/>
            </a:prstGeom>
            <a:noFill/>
            <a:ln w="38100">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1834" name="Oval 125"/>
            <p:cNvSpPr>
              <a:spLocks noChangeArrowheads="1"/>
            </p:cNvSpPr>
            <p:nvPr/>
          </p:nvSpPr>
          <p:spPr bwMode="auto">
            <a:xfrm rot="-5403918">
              <a:off x="418" y="2905"/>
              <a:ext cx="294" cy="841"/>
            </a:xfrm>
            <a:prstGeom prst="ellipse">
              <a:avLst/>
            </a:prstGeom>
            <a:gradFill rotWithShape="0">
              <a:gsLst>
                <a:gs pos="0">
                  <a:srgbClr val="8F8F00"/>
                </a:gs>
                <a:gs pos="50000">
                  <a:srgbClr val="FFFF00"/>
                </a:gs>
                <a:gs pos="100000">
                  <a:srgbClr val="8F8F00"/>
                </a:gs>
              </a:gsLst>
              <a:lin ang="5400000" scaled="1"/>
            </a:gradFill>
            <a:ln w="9525">
              <a:solidFill>
                <a:srgbClr val="FFFF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kumimoji="1" lang="zh-CN" altLang="zh-CN">
                <a:solidFill>
                  <a:srgbClr val="FFFF00"/>
                </a:solidFill>
                <a:latin typeface="Times New Roman" panose="02020603050405020304" pitchFamily="18" charset="0"/>
              </a:endParaRPr>
            </a:p>
          </p:txBody>
        </p:sp>
        <p:sp>
          <p:nvSpPr>
            <p:cNvPr id="161835" name="Text Box 126"/>
            <p:cNvSpPr txBox="1">
              <a:spLocks noChangeArrowheads="1"/>
            </p:cNvSpPr>
            <p:nvPr/>
          </p:nvSpPr>
          <p:spPr bwMode="auto">
            <a:xfrm rot="-5528752">
              <a:off x="767" y="3176"/>
              <a:ext cx="244"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a:solidFill>
                    <a:srgbClr val="FF3300"/>
                  </a:solidFill>
                  <a:latin typeface="Times New Roman" panose="02020603050405020304" pitchFamily="18" charset="0"/>
                </a:rPr>
                <a:t>+</a:t>
              </a:r>
            </a:p>
          </p:txBody>
        </p:sp>
        <p:sp>
          <p:nvSpPr>
            <p:cNvPr id="161836" name="Text Box 127"/>
            <p:cNvSpPr txBox="1">
              <a:spLocks noChangeArrowheads="1"/>
            </p:cNvSpPr>
            <p:nvPr/>
          </p:nvSpPr>
          <p:spPr bwMode="auto">
            <a:xfrm rot="10739324">
              <a:off x="193" y="3191"/>
              <a:ext cx="191"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a:solidFill>
                    <a:srgbClr val="FF3300"/>
                  </a:solidFill>
                  <a:latin typeface="Times New Roman" panose="02020603050405020304" pitchFamily="18" charset="0"/>
                </a:rPr>
                <a:t>-</a:t>
              </a:r>
            </a:p>
          </p:txBody>
        </p:sp>
        <p:sp>
          <p:nvSpPr>
            <p:cNvPr id="161837" name="Line 128"/>
            <p:cNvSpPr>
              <a:spLocks noChangeShapeType="1"/>
            </p:cNvSpPr>
            <p:nvPr/>
          </p:nvSpPr>
          <p:spPr bwMode="auto">
            <a:xfrm>
              <a:off x="384" y="3323"/>
              <a:ext cx="384" cy="0"/>
            </a:xfrm>
            <a:prstGeom prst="line">
              <a:avLst/>
            </a:prstGeom>
            <a:noFill/>
            <a:ln w="38100">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1838" name="Oval 129"/>
            <p:cNvSpPr>
              <a:spLocks noChangeArrowheads="1"/>
            </p:cNvSpPr>
            <p:nvPr/>
          </p:nvSpPr>
          <p:spPr bwMode="auto">
            <a:xfrm rot="-5403918">
              <a:off x="1906" y="3193"/>
              <a:ext cx="294" cy="841"/>
            </a:xfrm>
            <a:prstGeom prst="ellipse">
              <a:avLst/>
            </a:prstGeom>
            <a:gradFill rotWithShape="0">
              <a:gsLst>
                <a:gs pos="0">
                  <a:srgbClr val="8F8F00"/>
                </a:gs>
                <a:gs pos="50000">
                  <a:srgbClr val="FFFF00"/>
                </a:gs>
                <a:gs pos="100000">
                  <a:srgbClr val="8F8F00"/>
                </a:gs>
              </a:gsLst>
              <a:lin ang="5400000" scaled="1"/>
            </a:gradFill>
            <a:ln w="9525">
              <a:solidFill>
                <a:srgbClr val="FFFF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kumimoji="1" lang="zh-CN" altLang="zh-CN">
                <a:solidFill>
                  <a:srgbClr val="FFFF00"/>
                </a:solidFill>
                <a:latin typeface="Times New Roman" panose="02020603050405020304" pitchFamily="18" charset="0"/>
              </a:endParaRPr>
            </a:p>
          </p:txBody>
        </p:sp>
        <p:sp>
          <p:nvSpPr>
            <p:cNvPr id="161839" name="Text Box 130"/>
            <p:cNvSpPr txBox="1">
              <a:spLocks noChangeArrowheads="1"/>
            </p:cNvSpPr>
            <p:nvPr/>
          </p:nvSpPr>
          <p:spPr bwMode="auto">
            <a:xfrm rot="-5528752">
              <a:off x="2255" y="3464"/>
              <a:ext cx="244"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a:solidFill>
                    <a:srgbClr val="FF3300"/>
                  </a:solidFill>
                  <a:latin typeface="Times New Roman" panose="02020603050405020304" pitchFamily="18" charset="0"/>
                </a:rPr>
                <a:t>+</a:t>
              </a:r>
            </a:p>
          </p:txBody>
        </p:sp>
        <p:sp>
          <p:nvSpPr>
            <p:cNvPr id="161840" name="Text Box 131"/>
            <p:cNvSpPr txBox="1">
              <a:spLocks noChangeArrowheads="1"/>
            </p:cNvSpPr>
            <p:nvPr/>
          </p:nvSpPr>
          <p:spPr bwMode="auto">
            <a:xfrm rot="10739324">
              <a:off x="1681" y="3479"/>
              <a:ext cx="191"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a:solidFill>
                    <a:srgbClr val="FF3300"/>
                  </a:solidFill>
                  <a:latin typeface="Times New Roman" panose="02020603050405020304" pitchFamily="18" charset="0"/>
                </a:rPr>
                <a:t>-</a:t>
              </a:r>
            </a:p>
          </p:txBody>
        </p:sp>
        <p:sp>
          <p:nvSpPr>
            <p:cNvPr id="161841" name="Line 132"/>
            <p:cNvSpPr>
              <a:spLocks noChangeShapeType="1"/>
            </p:cNvSpPr>
            <p:nvPr/>
          </p:nvSpPr>
          <p:spPr bwMode="auto">
            <a:xfrm>
              <a:off x="1872" y="3611"/>
              <a:ext cx="384" cy="0"/>
            </a:xfrm>
            <a:prstGeom prst="line">
              <a:avLst/>
            </a:prstGeom>
            <a:noFill/>
            <a:ln w="38100">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1842" name="Oval 133"/>
            <p:cNvSpPr>
              <a:spLocks noChangeArrowheads="1"/>
            </p:cNvSpPr>
            <p:nvPr/>
          </p:nvSpPr>
          <p:spPr bwMode="auto">
            <a:xfrm rot="-5403918">
              <a:off x="1086" y="3182"/>
              <a:ext cx="294" cy="841"/>
            </a:xfrm>
            <a:prstGeom prst="ellipse">
              <a:avLst/>
            </a:prstGeom>
            <a:gradFill rotWithShape="0">
              <a:gsLst>
                <a:gs pos="0">
                  <a:srgbClr val="8F8F00"/>
                </a:gs>
                <a:gs pos="50000">
                  <a:srgbClr val="FFFF00"/>
                </a:gs>
                <a:gs pos="100000">
                  <a:srgbClr val="8F8F00"/>
                </a:gs>
              </a:gsLst>
              <a:lin ang="5400000" scaled="1"/>
            </a:gradFill>
            <a:ln w="9525">
              <a:solidFill>
                <a:srgbClr val="FFFF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kumimoji="1" lang="zh-CN" altLang="zh-CN">
                <a:solidFill>
                  <a:srgbClr val="FFFF00"/>
                </a:solidFill>
                <a:latin typeface="Times New Roman" panose="02020603050405020304" pitchFamily="18" charset="0"/>
              </a:endParaRPr>
            </a:p>
          </p:txBody>
        </p:sp>
        <p:sp>
          <p:nvSpPr>
            <p:cNvPr id="161843" name="Text Box 134"/>
            <p:cNvSpPr txBox="1">
              <a:spLocks noChangeArrowheads="1"/>
            </p:cNvSpPr>
            <p:nvPr/>
          </p:nvSpPr>
          <p:spPr bwMode="auto">
            <a:xfrm rot="-5528752">
              <a:off x="1435" y="3453"/>
              <a:ext cx="244"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a:solidFill>
                    <a:srgbClr val="FF3300"/>
                  </a:solidFill>
                  <a:latin typeface="Times New Roman" panose="02020603050405020304" pitchFamily="18" charset="0"/>
                </a:rPr>
                <a:t>+</a:t>
              </a:r>
            </a:p>
          </p:txBody>
        </p:sp>
        <p:sp>
          <p:nvSpPr>
            <p:cNvPr id="161844" name="Text Box 135"/>
            <p:cNvSpPr txBox="1">
              <a:spLocks noChangeArrowheads="1"/>
            </p:cNvSpPr>
            <p:nvPr/>
          </p:nvSpPr>
          <p:spPr bwMode="auto">
            <a:xfrm rot="10739324">
              <a:off x="861" y="3468"/>
              <a:ext cx="191"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a:solidFill>
                    <a:srgbClr val="FF3300"/>
                  </a:solidFill>
                  <a:latin typeface="Times New Roman" panose="02020603050405020304" pitchFamily="18" charset="0"/>
                </a:rPr>
                <a:t>-</a:t>
              </a:r>
            </a:p>
          </p:txBody>
        </p:sp>
        <p:sp>
          <p:nvSpPr>
            <p:cNvPr id="161845" name="Line 136"/>
            <p:cNvSpPr>
              <a:spLocks noChangeShapeType="1"/>
            </p:cNvSpPr>
            <p:nvPr/>
          </p:nvSpPr>
          <p:spPr bwMode="auto">
            <a:xfrm>
              <a:off x="1052" y="3600"/>
              <a:ext cx="384" cy="0"/>
            </a:xfrm>
            <a:prstGeom prst="line">
              <a:avLst/>
            </a:prstGeom>
            <a:noFill/>
            <a:ln w="38100">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1846" name="Oval 137"/>
            <p:cNvSpPr>
              <a:spLocks noChangeArrowheads="1"/>
            </p:cNvSpPr>
            <p:nvPr/>
          </p:nvSpPr>
          <p:spPr bwMode="auto">
            <a:xfrm rot="-5403918">
              <a:off x="1090" y="2702"/>
              <a:ext cx="294" cy="841"/>
            </a:xfrm>
            <a:prstGeom prst="ellipse">
              <a:avLst/>
            </a:prstGeom>
            <a:gradFill rotWithShape="0">
              <a:gsLst>
                <a:gs pos="0">
                  <a:srgbClr val="8F8F00"/>
                </a:gs>
                <a:gs pos="50000">
                  <a:srgbClr val="FFFF00"/>
                </a:gs>
                <a:gs pos="100000">
                  <a:srgbClr val="8F8F00"/>
                </a:gs>
              </a:gsLst>
              <a:lin ang="5400000" scaled="1"/>
            </a:gradFill>
            <a:ln w="9525">
              <a:solidFill>
                <a:srgbClr val="FFFF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kumimoji="1" lang="zh-CN" altLang="zh-CN">
                <a:solidFill>
                  <a:srgbClr val="FFFF00"/>
                </a:solidFill>
                <a:latin typeface="Times New Roman" panose="02020603050405020304" pitchFamily="18" charset="0"/>
              </a:endParaRPr>
            </a:p>
          </p:txBody>
        </p:sp>
        <p:sp>
          <p:nvSpPr>
            <p:cNvPr id="161847" name="Text Box 138"/>
            <p:cNvSpPr txBox="1">
              <a:spLocks noChangeArrowheads="1"/>
            </p:cNvSpPr>
            <p:nvPr/>
          </p:nvSpPr>
          <p:spPr bwMode="auto">
            <a:xfrm rot="-5528752">
              <a:off x="1439" y="2973"/>
              <a:ext cx="244"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a:solidFill>
                    <a:srgbClr val="FF3300"/>
                  </a:solidFill>
                  <a:latin typeface="Times New Roman" panose="02020603050405020304" pitchFamily="18" charset="0"/>
                </a:rPr>
                <a:t>+</a:t>
              </a:r>
            </a:p>
          </p:txBody>
        </p:sp>
        <p:sp>
          <p:nvSpPr>
            <p:cNvPr id="161848" name="Text Box 139"/>
            <p:cNvSpPr txBox="1">
              <a:spLocks noChangeArrowheads="1"/>
            </p:cNvSpPr>
            <p:nvPr/>
          </p:nvSpPr>
          <p:spPr bwMode="auto">
            <a:xfrm rot="10739324">
              <a:off x="865" y="2988"/>
              <a:ext cx="191"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a:solidFill>
                    <a:srgbClr val="FF3300"/>
                  </a:solidFill>
                  <a:latin typeface="Times New Roman" panose="02020603050405020304" pitchFamily="18" charset="0"/>
                </a:rPr>
                <a:t>-</a:t>
              </a:r>
            </a:p>
          </p:txBody>
        </p:sp>
        <p:sp>
          <p:nvSpPr>
            <p:cNvPr id="161849" name="Line 140"/>
            <p:cNvSpPr>
              <a:spLocks noChangeShapeType="1"/>
            </p:cNvSpPr>
            <p:nvPr/>
          </p:nvSpPr>
          <p:spPr bwMode="auto">
            <a:xfrm>
              <a:off x="1056" y="3120"/>
              <a:ext cx="384" cy="0"/>
            </a:xfrm>
            <a:prstGeom prst="line">
              <a:avLst/>
            </a:prstGeom>
            <a:noFill/>
            <a:ln w="38100">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1850" name="Oval 141"/>
            <p:cNvSpPr>
              <a:spLocks noChangeArrowheads="1"/>
            </p:cNvSpPr>
            <p:nvPr/>
          </p:nvSpPr>
          <p:spPr bwMode="auto">
            <a:xfrm rot="-5403918">
              <a:off x="1910" y="2617"/>
              <a:ext cx="294" cy="841"/>
            </a:xfrm>
            <a:prstGeom prst="ellipse">
              <a:avLst/>
            </a:prstGeom>
            <a:gradFill rotWithShape="0">
              <a:gsLst>
                <a:gs pos="0">
                  <a:srgbClr val="8F8F00"/>
                </a:gs>
                <a:gs pos="50000">
                  <a:srgbClr val="FFFF00"/>
                </a:gs>
                <a:gs pos="100000">
                  <a:srgbClr val="8F8F00"/>
                </a:gs>
              </a:gsLst>
              <a:lin ang="5400000" scaled="1"/>
            </a:gradFill>
            <a:ln w="9525">
              <a:solidFill>
                <a:srgbClr val="FFFF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kumimoji="1" lang="zh-CN" altLang="zh-CN">
                <a:solidFill>
                  <a:srgbClr val="FFFF00"/>
                </a:solidFill>
                <a:latin typeface="Times New Roman" panose="02020603050405020304" pitchFamily="18" charset="0"/>
              </a:endParaRPr>
            </a:p>
          </p:txBody>
        </p:sp>
        <p:sp>
          <p:nvSpPr>
            <p:cNvPr id="161851" name="Text Box 142"/>
            <p:cNvSpPr txBox="1">
              <a:spLocks noChangeArrowheads="1"/>
            </p:cNvSpPr>
            <p:nvPr/>
          </p:nvSpPr>
          <p:spPr bwMode="auto">
            <a:xfrm rot="-5528752">
              <a:off x="2260" y="2887"/>
              <a:ext cx="244"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a:solidFill>
                    <a:srgbClr val="FF3300"/>
                  </a:solidFill>
                  <a:latin typeface="Times New Roman" panose="02020603050405020304" pitchFamily="18" charset="0"/>
                </a:rPr>
                <a:t>+</a:t>
              </a:r>
            </a:p>
          </p:txBody>
        </p:sp>
        <p:sp>
          <p:nvSpPr>
            <p:cNvPr id="161852" name="Text Box 143"/>
            <p:cNvSpPr txBox="1">
              <a:spLocks noChangeArrowheads="1"/>
            </p:cNvSpPr>
            <p:nvPr/>
          </p:nvSpPr>
          <p:spPr bwMode="auto">
            <a:xfrm rot="10739324">
              <a:off x="1685" y="2903"/>
              <a:ext cx="191"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a:solidFill>
                    <a:srgbClr val="FF3300"/>
                  </a:solidFill>
                  <a:latin typeface="Times New Roman" panose="02020603050405020304" pitchFamily="18" charset="0"/>
                </a:rPr>
                <a:t>-</a:t>
              </a:r>
            </a:p>
          </p:txBody>
        </p:sp>
        <p:sp>
          <p:nvSpPr>
            <p:cNvPr id="161853" name="Line 144"/>
            <p:cNvSpPr>
              <a:spLocks noChangeShapeType="1"/>
            </p:cNvSpPr>
            <p:nvPr/>
          </p:nvSpPr>
          <p:spPr bwMode="auto">
            <a:xfrm>
              <a:off x="1876" y="3035"/>
              <a:ext cx="384" cy="0"/>
            </a:xfrm>
            <a:prstGeom prst="line">
              <a:avLst/>
            </a:prstGeom>
            <a:noFill/>
            <a:ln w="38100">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1854" name="Oval 145"/>
            <p:cNvSpPr>
              <a:spLocks noChangeArrowheads="1"/>
            </p:cNvSpPr>
            <p:nvPr/>
          </p:nvSpPr>
          <p:spPr bwMode="auto">
            <a:xfrm rot="-5403918">
              <a:off x="1906" y="2329"/>
              <a:ext cx="294" cy="841"/>
            </a:xfrm>
            <a:prstGeom prst="ellipse">
              <a:avLst/>
            </a:prstGeom>
            <a:gradFill rotWithShape="0">
              <a:gsLst>
                <a:gs pos="0">
                  <a:srgbClr val="8F8F00"/>
                </a:gs>
                <a:gs pos="50000">
                  <a:srgbClr val="FFFF00"/>
                </a:gs>
                <a:gs pos="100000">
                  <a:srgbClr val="8F8F00"/>
                </a:gs>
              </a:gsLst>
              <a:lin ang="5400000" scaled="1"/>
            </a:gradFill>
            <a:ln w="9525">
              <a:solidFill>
                <a:srgbClr val="FFFF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kumimoji="1" lang="zh-CN" altLang="zh-CN">
                <a:solidFill>
                  <a:srgbClr val="FFFF00"/>
                </a:solidFill>
                <a:latin typeface="Times New Roman" panose="02020603050405020304" pitchFamily="18" charset="0"/>
              </a:endParaRPr>
            </a:p>
          </p:txBody>
        </p:sp>
        <p:sp>
          <p:nvSpPr>
            <p:cNvPr id="161855" name="Text Box 146"/>
            <p:cNvSpPr txBox="1">
              <a:spLocks noChangeArrowheads="1"/>
            </p:cNvSpPr>
            <p:nvPr/>
          </p:nvSpPr>
          <p:spPr bwMode="auto">
            <a:xfrm rot="-5528752">
              <a:off x="2256" y="2599"/>
              <a:ext cx="244"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a:solidFill>
                    <a:srgbClr val="FF3300"/>
                  </a:solidFill>
                  <a:latin typeface="Times New Roman" panose="02020603050405020304" pitchFamily="18" charset="0"/>
                </a:rPr>
                <a:t>+</a:t>
              </a:r>
            </a:p>
          </p:txBody>
        </p:sp>
        <p:sp>
          <p:nvSpPr>
            <p:cNvPr id="161856" name="Text Box 147"/>
            <p:cNvSpPr txBox="1">
              <a:spLocks noChangeArrowheads="1"/>
            </p:cNvSpPr>
            <p:nvPr/>
          </p:nvSpPr>
          <p:spPr bwMode="auto">
            <a:xfrm rot="10739324">
              <a:off x="1681" y="2615"/>
              <a:ext cx="191"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a:solidFill>
                    <a:srgbClr val="FF3300"/>
                  </a:solidFill>
                  <a:latin typeface="Times New Roman" panose="02020603050405020304" pitchFamily="18" charset="0"/>
                </a:rPr>
                <a:t>-</a:t>
              </a:r>
            </a:p>
          </p:txBody>
        </p:sp>
        <p:sp>
          <p:nvSpPr>
            <p:cNvPr id="161857" name="Line 148"/>
            <p:cNvSpPr>
              <a:spLocks noChangeShapeType="1"/>
            </p:cNvSpPr>
            <p:nvPr/>
          </p:nvSpPr>
          <p:spPr bwMode="auto">
            <a:xfrm>
              <a:off x="1872" y="2747"/>
              <a:ext cx="384" cy="0"/>
            </a:xfrm>
            <a:prstGeom prst="line">
              <a:avLst/>
            </a:prstGeom>
            <a:noFill/>
            <a:ln w="38100">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1858" name="Oval 149"/>
            <p:cNvSpPr>
              <a:spLocks noChangeArrowheads="1"/>
            </p:cNvSpPr>
            <p:nvPr/>
          </p:nvSpPr>
          <p:spPr bwMode="auto">
            <a:xfrm rot="-5403918">
              <a:off x="1038" y="2088"/>
              <a:ext cx="294" cy="841"/>
            </a:xfrm>
            <a:prstGeom prst="ellipse">
              <a:avLst/>
            </a:prstGeom>
            <a:gradFill rotWithShape="0">
              <a:gsLst>
                <a:gs pos="0">
                  <a:srgbClr val="8F8F00"/>
                </a:gs>
                <a:gs pos="50000">
                  <a:srgbClr val="FFFF00"/>
                </a:gs>
                <a:gs pos="100000">
                  <a:srgbClr val="8F8F00"/>
                </a:gs>
              </a:gsLst>
              <a:lin ang="5400000" scaled="1"/>
            </a:gradFill>
            <a:ln w="9525">
              <a:solidFill>
                <a:srgbClr val="FFFF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kumimoji="1" lang="zh-CN" altLang="zh-CN">
                <a:solidFill>
                  <a:srgbClr val="FFFF00"/>
                </a:solidFill>
                <a:latin typeface="Times New Roman" panose="02020603050405020304" pitchFamily="18" charset="0"/>
              </a:endParaRPr>
            </a:p>
          </p:txBody>
        </p:sp>
        <p:sp>
          <p:nvSpPr>
            <p:cNvPr id="161859" name="Text Box 150"/>
            <p:cNvSpPr txBox="1">
              <a:spLocks noChangeArrowheads="1"/>
            </p:cNvSpPr>
            <p:nvPr/>
          </p:nvSpPr>
          <p:spPr bwMode="auto">
            <a:xfrm rot="-5528752">
              <a:off x="1387" y="2360"/>
              <a:ext cx="244"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a:solidFill>
                    <a:srgbClr val="FF3300"/>
                  </a:solidFill>
                  <a:latin typeface="Times New Roman" panose="02020603050405020304" pitchFamily="18" charset="0"/>
                </a:rPr>
                <a:t>+</a:t>
              </a:r>
            </a:p>
          </p:txBody>
        </p:sp>
        <p:sp>
          <p:nvSpPr>
            <p:cNvPr id="161860" name="Text Box 151"/>
            <p:cNvSpPr txBox="1">
              <a:spLocks noChangeArrowheads="1"/>
            </p:cNvSpPr>
            <p:nvPr/>
          </p:nvSpPr>
          <p:spPr bwMode="auto">
            <a:xfrm rot="10739324">
              <a:off x="813" y="2374"/>
              <a:ext cx="191"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a:solidFill>
                    <a:srgbClr val="FF3300"/>
                  </a:solidFill>
                  <a:latin typeface="Times New Roman" panose="02020603050405020304" pitchFamily="18" charset="0"/>
                </a:rPr>
                <a:t>-</a:t>
              </a:r>
            </a:p>
          </p:txBody>
        </p:sp>
        <p:sp>
          <p:nvSpPr>
            <p:cNvPr id="161861" name="Line 152"/>
            <p:cNvSpPr>
              <a:spLocks noChangeShapeType="1"/>
            </p:cNvSpPr>
            <p:nvPr/>
          </p:nvSpPr>
          <p:spPr bwMode="auto">
            <a:xfrm>
              <a:off x="1004" y="2506"/>
              <a:ext cx="384" cy="0"/>
            </a:xfrm>
            <a:prstGeom prst="line">
              <a:avLst/>
            </a:prstGeom>
            <a:noFill/>
            <a:ln w="38100">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1862" name="Oval 153"/>
            <p:cNvSpPr>
              <a:spLocks noChangeArrowheads="1"/>
            </p:cNvSpPr>
            <p:nvPr/>
          </p:nvSpPr>
          <p:spPr bwMode="auto">
            <a:xfrm rot="-5403918">
              <a:off x="418" y="2414"/>
              <a:ext cx="294" cy="841"/>
            </a:xfrm>
            <a:prstGeom prst="ellipse">
              <a:avLst/>
            </a:prstGeom>
            <a:gradFill rotWithShape="0">
              <a:gsLst>
                <a:gs pos="0">
                  <a:srgbClr val="8F8F00"/>
                </a:gs>
                <a:gs pos="50000">
                  <a:srgbClr val="FFFF00"/>
                </a:gs>
                <a:gs pos="100000">
                  <a:srgbClr val="8F8F00"/>
                </a:gs>
              </a:gsLst>
              <a:lin ang="5400000" scaled="1"/>
            </a:gradFill>
            <a:ln w="9525">
              <a:solidFill>
                <a:srgbClr val="FFFF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kumimoji="1" lang="zh-CN" altLang="zh-CN">
                <a:solidFill>
                  <a:srgbClr val="FFFF00"/>
                </a:solidFill>
                <a:latin typeface="Times New Roman" panose="02020603050405020304" pitchFamily="18" charset="0"/>
              </a:endParaRPr>
            </a:p>
          </p:txBody>
        </p:sp>
        <p:sp>
          <p:nvSpPr>
            <p:cNvPr id="161863" name="Text Box 154"/>
            <p:cNvSpPr txBox="1">
              <a:spLocks noChangeArrowheads="1"/>
            </p:cNvSpPr>
            <p:nvPr/>
          </p:nvSpPr>
          <p:spPr bwMode="auto">
            <a:xfrm rot="-5528752">
              <a:off x="767" y="2685"/>
              <a:ext cx="244"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a:solidFill>
                    <a:srgbClr val="FF3300"/>
                  </a:solidFill>
                  <a:latin typeface="Times New Roman" panose="02020603050405020304" pitchFamily="18" charset="0"/>
                </a:rPr>
                <a:t>+</a:t>
              </a:r>
            </a:p>
          </p:txBody>
        </p:sp>
        <p:sp>
          <p:nvSpPr>
            <p:cNvPr id="161864" name="Text Box 155"/>
            <p:cNvSpPr txBox="1">
              <a:spLocks noChangeArrowheads="1"/>
            </p:cNvSpPr>
            <p:nvPr/>
          </p:nvSpPr>
          <p:spPr bwMode="auto">
            <a:xfrm rot="10739324">
              <a:off x="193" y="2700"/>
              <a:ext cx="191"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a:solidFill>
                    <a:srgbClr val="FF3300"/>
                  </a:solidFill>
                  <a:latin typeface="Times New Roman" panose="02020603050405020304" pitchFamily="18" charset="0"/>
                </a:rPr>
                <a:t>-</a:t>
              </a:r>
            </a:p>
          </p:txBody>
        </p:sp>
        <p:sp>
          <p:nvSpPr>
            <p:cNvPr id="161865" name="Line 156"/>
            <p:cNvSpPr>
              <a:spLocks noChangeShapeType="1"/>
            </p:cNvSpPr>
            <p:nvPr/>
          </p:nvSpPr>
          <p:spPr bwMode="auto">
            <a:xfrm>
              <a:off x="384" y="2832"/>
              <a:ext cx="384" cy="0"/>
            </a:xfrm>
            <a:prstGeom prst="line">
              <a:avLst/>
            </a:prstGeom>
            <a:noFill/>
            <a:ln w="38100">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1866" name="Oval 157"/>
            <p:cNvSpPr>
              <a:spLocks noChangeArrowheads="1"/>
            </p:cNvSpPr>
            <p:nvPr/>
          </p:nvSpPr>
          <p:spPr bwMode="auto">
            <a:xfrm rot="-5403918">
              <a:off x="1906" y="2051"/>
              <a:ext cx="294" cy="841"/>
            </a:xfrm>
            <a:prstGeom prst="ellipse">
              <a:avLst/>
            </a:prstGeom>
            <a:gradFill rotWithShape="0">
              <a:gsLst>
                <a:gs pos="0">
                  <a:srgbClr val="8F8F00"/>
                </a:gs>
                <a:gs pos="50000">
                  <a:srgbClr val="FFFF00"/>
                </a:gs>
                <a:gs pos="100000">
                  <a:srgbClr val="8F8F00"/>
                </a:gs>
              </a:gsLst>
              <a:lin ang="5400000" scaled="1"/>
            </a:gradFill>
            <a:ln w="9525">
              <a:solidFill>
                <a:srgbClr val="FFFF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kumimoji="1" lang="zh-CN" altLang="zh-CN">
                <a:solidFill>
                  <a:srgbClr val="FFFF00"/>
                </a:solidFill>
                <a:latin typeface="Times New Roman" panose="02020603050405020304" pitchFamily="18" charset="0"/>
              </a:endParaRPr>
            </a:p>
          </p:txBody>
        </p:sp>
        <p:sp>
          <p:nvSpPr>
            <p:cNvPr id="161867" name="Text Box 158"/>
            <p:cNvSpPr txBox="1">
              <a:spLocks noChangeArrowheads="1"/>
            </p:cNvSpPr>
            <p:nvPr/>
          </p:nvSpPr>
          <p:spPr bwMode="auto">
            <a:xfrm rot="-5528752">
              <a:off x="2256" y="2321"/>
              <a:ext cx="244"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a:solidFill>
                    <a:srgbClr val="FF3300"/>
                  </a:solidFill>
                  <a:latin typeface="Times New Roman" panose="02020603050405020304" pitchFamily="18" charset="0"/>
                </a:rPr>
                <a:t>+</a:t>
              </a:r>
            </a:p>
          </p:txBody>
        </p:sp>
        <p:sp>
          <p:nvSpPr>
            <p:cNvPr id="161868" name="Text Box 159"/>
            <p:cNvSpPr txBox="1">
              <a:spLocks noChangeArrowheads="1"/>
            </p:cNvSpPr>
            <p:nvPr/>
          </p:nvSpPr>
          <p:spPr bwMode="auto">
            <a:xfrm rot="10739324">
              <a:off x="1681" y="2337"/>
              <a:ext cx="191"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a:solidFill>
                    <a:srgbClr val="FF3300"/>
                  </a:solidFill>
                  <a:latin typeface="Times New Roman" panose="02020603050405020304" pitchFamily="18" charset="0"/>
                </a:rPr>
                <a:t>-</a:t>
              </a:r>
            </a:p>
          </p:txBody>
        </p:sp>
        <p:sp>
          <p:nvSpPr>
            <p:cNvPr id="161869" name="Line 160"/>
            <p:cNvSpPr>
              <a:spLocks noChangeShapeType="1"/>
            </p:cNvSpPr>
            <p:nvPr/>
          </p:nvSpPr>
          <p:spPr bwMode="auto">
            <a:xfrm>
              <a:off x="1872" y="2469"/>
              <a:ext cx="384" cy="0"/>
            </a:xfrm>
            <a:prstGeom prst="line">
              <a:avLst/>
            </a:prstGeom>
            <a:noFill/>
            <a:ln w="38100">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1870" name="Line 161"/>
            <p:cNvSpPr>
              <a:spLocks noChangeShapeType="1"/>
            </p:cNvSpPr>
            <p:nvPr/>
          </p:nvSpPr>
          <p:spPr bwMode="auto">
            <a:xfrm>
              <a:off x="96" y="3936"/>
              <a:ext cx="2496" cy="0"/>
            </a:xfrm>
            <a:prstGeom prst="line">
              <a:avLst/>
            </a:prstGeom>
            <a:noFill/>
            <a:ln w="57150">
              <a:solidFill>
                <a:srgbClr val="66FF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1871" name="Line 162"/>
            <p:cNvSpPr>
              <a:spLocks noChangeShapeType="1"/>
            </p:cNvSpPr>
            <p:nvPr/>
          </p:nvSpPr>
          <p:spPr bwMode="auto">
            <a:xfrm>
              <a:off x="99" y="2208"/>
              <a:ext cx="2496" cy="0"/>
            </a:xfrm>
            <a:prstGeom prst="line">
              <a:avLst/>
            </a:prstGeom>
            <a:noFill/>
            <a:ln w="57150">
              <a:solidFill>
                <a:srgbClr val="66FF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1872" name="Line 163"/>
            <p:cNvSpPr>
              <a:spLocks noChangeShapeType="1"/>
            </p:cNvSpPr>
            <p:nvPr/>
          </p:nvSpPr>
          <p:spPr bwMode="auto">
            <a:xfrm>
              <a:off x="99" y="3072"/>
              <a:ext cx="2496" cy="0"/>
            </a:xfrm>
            <a:prstGeom prst="line">
              <a:avLst/>
            </a:prstGeom>
            <a:noFill/>
            <a:ln w="57150">
              <a:solidFill>
                <a:srgbClr val="66FF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161873" name="Object 164"/>
            <p:cNvGraphicFramePr>
              <a:graphicFrameLocks noChangeAspect="1"/>
            </p:cNvGraphicFramePr>
            <p:nvPr/>
          </p:nvGraphicFramePr>
          <p:xfrm>
            <a:off x="2544" y="2400"/>
            <a:ext cx="346" cy="438"/>
          </p:xfrm>
          <a:graphic>
            <a:graphicData uri="http://schemas.openxmlformats.org/presentationml/2006/ole">
              <mc:AlternateContent xmlns:mc="http://schemas.openxmlformats.org/markup-compatibility/2006">
                <mc:Choice xmlns:v="urn:schemas-microsoft-com:vml" Requires="v">
                  <p:oleObj name="公式" r:id="rId6" imgW="95138" imgH="133462" progId="Equation.3">
                    <p:embed/>
                  </p:oleObj>
                </mc:Choice>
                <mc:Fallback>
                  <p:oleObj name="公式" r:id="rId6" imgW="95138" imgH="133462" progId="Equation.3">
                    <p:embed/>
                    <p:pic>
                      <p:nvPicPr>
                        <p:cNvPr id="0" name="Object 16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44" y="2400"/>
                          <a:ext cx="346" cy="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271525" name="Group 165"/>
          <p:cNvGrpSpPr>
            <a:grpSpLocks/>
          </p:cNvGrpSpPr>
          <p:nvPr/>
        </p:nvGrpSpPr>
        <p:grpSpPr bwMode="auto">
          <a:xfrm>
            <a:off x="4460875" y="3581400"/>
            <a:ext cx="3657600" cy="2849563"/>
            <a:chOff x="2928" y="2352"/>
            <a:chExt cx="2304" cy="1795"/>
          </a:xfrm>
        </p:grpSpPr>
        <p:sp>
          <p:nvSpPr>
            <p:cNvPr id="161810" name="Rectangle 166"/>
            <p:cNvSpPr>
              <a:spLocks noChangeArrowheads="1"/>
            </p:cNvSpPr>
            <p:nvPr/>
          </p:nvSpPr>
          <p:spPr bwMode="auto">
            <a:xfrm>
              <a:off x="2928" y="2352"/>
              <a:ext cx="2304" cy="1488"/>
            </a:xfrm>
            <a:prstGeom prst="rect">
              <a:avLst/>
            </a:prstGeom>
            <a:noFill/>
            <a:ln w="9525">
              <a:solidFill>
                <a:srgbClr val="66FF33"/>
              </a:solidFill>
              <a:miter lim="800000"/>
              <a:headEnd/>
              <a:tailEnd/>
            </a:ln>
            <a:effectLst/>
            <a:extLst>
              <a:ext uri="{909E8E84-426E-40DD-AFC4-6F175D3DCCD1}">
                <a14:hiddenFill xmlns:a14="http://schemas.microsoft.com/office/drawing/2010/main">
                  <a:solidFill>
                    <a:srgbClr val="FFFF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lang="zh-CN" altLang="en-US" sz="1800" b="0"/>
            </a:p>
          </p:txBody>
        </p:sp>
        <p:sp>
          <p:nvSpPr>
            <p:cNvPr id="161811" name="Oval 167"/>
            <p:cNvSpPr>
              <a:spLocks noChangeArrowheads="1"/>
            </p:cNvSpPr>
            <p:nvPr/>
          </p:nvSpPr>
          <p:spPr bwMode="auto">
            <a:xfrm>
              <a:off x="3888" y="3408"/>
              <a:ext cx="432" cy="432"/>
            </a:xfrm>
            <a:prstGeom prst="ellipse">
              <a:avLst/>
            </a:prstGeom>
            <a:gradFill rotWithShape="0">
              <a:gsLst>
                <a:gs pos="0">
                  <a:srgbClr val="FFFF00"/>
                </a:gs>
                <a:gs pos="100000">
                  <a:srgbClr val="A9A900"/>
                </a:gs>
              </a:gsLst>
              <a:path path="shape">
                <a:fillToRect l="50000" t="50000" r="50000" b="50000"/>
              </a:path>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en-US" altLang="zh-CN">
                  <a:solidFill>
                    <a:srgbClr val="FF3300"/>
                  </a:solidFill>
                  <a:latin typeface="Times New Roman" panose="02020603050405020304" pitchFamily="18" charset="0"/>
                </a:rPr>
                <a:t>+-</a:t>
              </a:r>
            </a:p>
          </p:txBody>
        </p:sp>
        <p:sp>
          <p:nvSpPr>
            <p:cNvPr id="161812" name="Oval 168"/>
            <p:cNvSpPr>
              <a:spLocks noChangeArrowheads="1"/>
            </p:cNvSpPr>
            <p:nvPr/>
          </p:nvSpPr>
          <p:spPr bwMode="auto">
            <a:xfrm>
              <a:off x="2976" y="2640"/>
              <a:ext cx="432" cy="432"/>
            </a:xfrm>
            <a:prstGeom prst="ellipse">
              <a:avLst/>
            </a:prstGeom>
            <a:gradFill rotWithShape="0">
              <a:gsLst>
                <a:gs pos="0">
                  <a:srgbClr val="FFFF00"/>
                </a:gs>
                <a:gs pos="100000">
                  <a:srgbClr val="A9A900"/>
                </a:gs>
              </a:gsLst>
              <a:path path="shape">
                <a:fillToRect l="50000" t="50000" r="50000" b="50000"/>
              </a:path>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en-US" altLang="zh-CN">
                  <a:solidFill>
                    <a:srgbClr val="FF3300"/>
                  </a:solidFill>
                  <a:latin typeface="Times New Roman" panose="02020603050405020304" pitchFamily="18" charset="0"/>
                </a:rPr>
                <a:t>+-</a:t>
              </a:r>
            </a:p>
          </p:txBody>
        </p:sp>
        <p:sp>
          <p:nvSpPr>
            <p:cNvPr id="161813" name="Oval 169"/>
            <p:cNvSpPr>
              <a:spLocks noChangeArrowheads="1"/>
            </p:cNvSpPr>
            <p:nvPr/>
          </p:nvSpPr>
          <p:spPr bwMode="auto">
            <a:xfrm>
              <a:off x="2976" y="3072"/>
              <a:ext cx="432" cy="432"/>
            </a:xfrm>
            <a:prstGeom prst="ellipse">
              <a:avLst/>
            </a:prstGeom>
            <a:gradFill rotWithShape="0">
              <a:gsLst>
                <a:gs pos="0">
                  <a:srgbClr val="FFFF00"/>
                </a:gs>
                <a:gs pos="100000">
                  <a:srgbClr val="A9A900"/>
                </a:gs>
              </a:gsLst>
              <a:path path="shape">
                <a:fillToRect l="50000" t="50000" r="50000" b="50000"/>
              </a:path>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en-US" altLang="zh-CN">
                  <a:solidFill>
                    <a:srgbClr val="FF3300"/>
                  </a:solidFill>
                  <a:latin typeface="Times New Roman" panose="02020603050405020304" pitchFamily="18" charset="0"/>
                </a:rPr>
                <a:t>+-</a:t>
              </a:r>
            </a:p>
          </p:txBody>
        </p:sp>
        <p:sp>
          <p:nvSpPr>
            <p:cNvPr id="161814" name="Oval 170"/>
            <p:cNvSpPr>
              <a:spLocks noChangeArrowheads="1"/>
            </p:cNvSpPr>
            <p:nvPr/>
          </p:nvSpPr>
          <p:spPr bwMode="auto">
            <a:xfrm>
              <a:off x="3888" y="3024"/>
              <a:ext cx="432" cy="432"/>
            </a:xfrm>
            <a:prstGeom prst="ellipse">
              <a:avLst/>
            </a:prstGeom>
            <a:gradFill rotWithShape="0">
              <a:gsLst>
                <a:gs pos="0">
                  <a:srgbClr val="FFFF00"/>
                </a:gs>
                <a:gs pos="100000">
                  <a:srgbClr val="A9A900"/>
                </a:gs>
              </a:gsLst>
              <a:path path="shape">
                <a:fillToRect l="50000" t="50000" r="50000" b="50000"/>
              </a:path>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en-US" altLang="zh-CN">
                  <a:solidFill>
                    <a:srgbClr val="FF3300"/>
                  </a:solidFill>
                  <a:latin typeface="Times New Roman" panose="02020603050405020304" pitchFamily="18" charset="0"/>
                </a:rPr>
                <a:t>+-</a:t>
              </a:r>
            </a:p>
          </p:txBody>
        </p:sp>
        <p:sp>
          <p:nvSpPr>
            <p:cNvPr id="161815" name="Oval 171"/>
            <p:cNvSpPr>
              <a:spLocks noChangeArrowheads="1"/>
            </p:cNvSpPr>
            <p:nvPr/>
          </p:nvSpPr>
          <p:spPr bwMode="auto">
            <a:xfrm>
              <a:off x="4368" y="2352"/>
              <a:ext cx="432" cy="432"/>
            </a:xfrm>
            <a:prstGeom prst="ellipse">
              <a:avLst/>
            </a:prstGeom>
            <a:gradFill rotWithShape="0">
              <a:gsLst>
                <a:gs pos="0">
                  <a:srgbClr val="FFFF00"/>
                </a:gs>
                <a:gs pos="100000">
                  <a:srgbClr val="A9A900"/>
                </a:gs>
              </a:gsLst>
              <a:path path="shape">
                <a:fillToRect l="50000" t="50000" r="50000" b="50000"/>
              </a:path>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en-US" altLang="zh-CN">
                  <a:solidFill>
                    <a:srgbClr val="FF3300"/>
                  </a:solidFill>
                  <a:latin typeface="Times New Roman" panose="02020603050405020304" pitchFamily="18" charset="0"/>
                </a:rPr>
                <a:t>+-</a:t>
              </a:r>
            </a:p>
          </p:txBody>
        </p:sp>
        <p:sp>
          <p:nvSpPr>
            <p:cNvPr id="161816" name="Oval 172"/>
            <p:cNvSpPr>
              <a:spLocks noChangeArrowheads="1"/>
            </p:cNvSpPr>
            <p:nvPr/>
          </p:nvSpPr>
          <p:spPr bwMode="auto">
            <a:xfrm>
              <a:off x="3408" y="2928"/>
              <a:ext cx="432" cy="432"/>
            </a:xfrm>
            <a:prstGeom prst="ellipse">
              <a:avLst/>
            </a:prstGeom>
            <a:gradFill rotWithShape="0">
              <a:gsLst>
                <a:gs pos="0">
                  <a:srgbClr val="FFFF00"/>
                </a:gs>
                <a:gs pos="100000">
                  <a:srgbClr val="A9A900"/>
                </a:gs>
              </a:gsLst>
              <a:path path="shape">
                <a:fillToRect l="50000" t="50000" r="50000" b="50000"/>
              </a:path>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en-US" altLang="zh-CN">
                  <a:solidFill>
                    <a:srgbClr val="FF3300"/>
                  </a:solidFill>
                  <a:latin typeface="Times New Roman" panose="02020603050405020304" pitchFamily="18" charset="0"/>
                </a:rPr>
                <a:t>+-</a:t>
              </a:r>
            </a:p>
          </p:txBody>
        </p:sp>
        <p:sp>
          <p:nvSpPr>
            <p:cNvPr id="161817" name="Oval 173"/>
            <p:cNvSpPr>
              <a:spLocks noChangeArrowheads="1"/>
            </p:cNvSpPr>
            <p:nvPr/>
          </p:nvSpPr>
          <p:spPr bwMode="auto">
            <a:xfrm>
              <a:off x="4320" y="3312"/>
              <a:ext cx="432" cy="432"/>
            </a:xfrm>
            <a:prstGeom prst="ellipse">
              <a:avLst/>
            </a:prstGeom>
            <a:gradFill rotWithShape="0">
              <a:gsLst>
                <a:gs pos="0">
                  <a:srgbClr val="FFFF00"/>
                </a:gs>
                <a:gs pos="100000">
                  <a:srgbClr val="A9A900"/>
                </a:gs>
              </a:gsLst>
              <a:path path="shape">
                <a:fillToRect l="50000" t="50000" r="50000" b="50000"/>
              </a:path>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en-US" altLang="zh-CN">
                  <a:solidFill>
                    <a:srgbClr val="FF3300"/>
                  </a:solidFill>
                  <a:latin typeface="Times New Roman" panose="02020603050405020304" pitchFamily="18" charset="0"/>
                </a:rPr>
                <a:t>+-</a:t>
              </a:r>
            </a:p>
          </p:txBody>
        </p:sp>
        <p:sp>
          <p:nvSpPr>
            <p:cNvPr id="161818" name="Oval 174"/>
            <p:cNvSpPr>
              <a:spLocks noChangeArrowheads="1"/>
            </p:cNvSpPr>
            <p:nvPr/>
          </p:nvSpPr>
          <p:spPr bwMode="auto">
            <a:xfrm>
              <a:off x="4800" y="2352"/>
              <a:ext cx="432" cy="432"/>
            </a:xfrm>
            <a:prstGeom prst="ellipse">
              <a:avLst/>
            </a:prstGeom>
            <a:gradFill rotWithShape="0">
              <a:gsLst>
                <a:gs pos="0">
                  <a:srgbClr val="FFFF00"/>
                </a:gs>
                <a:gs pos="100000">
                  <a:srgbClr val="A9A900"/>
                </a:gs>
              </a:gsLst>
              <a:path path="shape">
                <a:fillToRect l="50000" t="50000" r="50000" b="50000"/>
              </a:path>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en-US" altLang="zh-CN">
                  <a:solidFill>
                    <a:srgbClr val="FF3300"/>
                  </a:solidFill>
                  <a:latin typeface="Times New Roman" panose="02020603050405020304" pitchFamily="18" charset="0"/>
                </a:rPr>
                <a:t>+-</a:t>
              </a:r>
            </a:p>
          </p:txBody>
        </p:sp>
        <p:sp>
          <p:nvSpPr>
            <p:cNvPr id="161819" name="Oval 175"/>
            <p:cNvSpPr>
              <a:spLocks noChangeArrowheads="1"/>
            </p:cNvSpPr>
            <p:nvPr/>
          </p:nvSpPr>
          <p:spPr bwMode="auto">
            <a:xfrm>
              <a:off x="4272" y="2736"/>
              <a:ext cx="432" cy="432"/>
            </a:xfrm>
            <a:prstGeom prst="ellipse">
              <a:avLst/>
            </a:prstGeom>
            <a:gradFill rotWithShape="0">
              <a:gsLst>
                <a:gs pos="0">
                  <a:srgbClr val="FFFF00"/>
                </a:gs>
                <a:gs pos="100000">
                  <a:srgbClr val="A9A900"/>
                </a:gs>
              </a:gsLst>
              <a:path path="shape">
                <a:fillToRect l="50000" t="50000" r="50000" b="50000"/>
              </a:path>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en-US" altLang="zh-CN">
                  <a:solidFill>
                    <a:srgbClr val="FF3300"/>
                  </a:solidFill>
                  <a:latin typeface="Times New Roman" panose="02020603050405020304" pitchFamily="18" charset="0"/>
                </a:rPr>
                <a:t>+-</a:t>
              </a:r>
            </a:p>
          </p:txBody>
        </p:sp>
        <p:sp>
          <p:nvSpPr>
            <p:cNvPr id="161820" name="Oval 176"/>
            <p:cNvSpPr>
              <a:spLocks noChangeArrowheads="1"/>
            </p:cNvSpPr>
            <p:nvPr/>
          </p:nvSpPr>
          <p:spPr bwMode="auto">
            <a:xfrm>
              <a:off x="4800" y="2592"/>
              <a:ext cx="432" cy="432"/>
            </a:xfrm>
            <a:prstGeom prst="ellipse">
              <a:avLst/>
            </a:prstGeom>
            <a:gradFill rotWithShape="0">
              <a:gsLst>
                <a:gs pos="0">
                  <a:srgbClr val="FFFF00"/>
                </a:gs>
                <a:gs pos="100000">
                  <a:srgbClr val="A9A900"/>
                </a:gs>
              </a:gsLst>
              <a:path path="shape">
                <a:fillToRect l="50000" t="50000" r="50000" b="50000"/>
              </a:path>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en-US" altLang="zh-CN">
                  <a:solidFill>
                    <a:srgbClr val="FF3300"/>
                  </a:solidFill>
                  <a:latin typeface="Times New Roman" panose="02020603050405020304" pitchFamily="18" charset="0"/>
                </a:rPr>
                <a:t>+-</a:t>
              </a:r>
            </a:p>
          </p:txBody>
        </p:sp>
        <p:sp>
          <p:nvSpPr>
            <p:cNvPr id="161821" name="Oval 177"/>
            <p:cNvSpPr>
              <a:spLocks noChangeArrowheads="1"/>
            </p:cNvSpPr>
            <p:nvPr/>
          </p:nvSpPr>
          <p:spPr bwMode="auto">
            <a:xfrm>
              <a:off x="3408" y="2448"/>
              <a:ext cx="432" cy="432"/>
            </a:xfrm>
            <a:prstGeom prst="ellipse">
              <a:avLst/>
            </a:prstGeom>
            <a:gradFill rotWithShape="0">
              <a:gsLst>
                <a:gs pos="0">
                  <a:srgbClr val="FFFF00"/>
                </a:gs>
                <a:gs pos="100000">
                  <a:srgbClr val="A9A900"/>
                </a:gs>
              </a:gsLst>
              <a:path path="shape">
                <a:fillToRect l="50000" t="50000" r="50000" b="50000"/>
              </a:path>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en-US" altLang="zh-CN">
                  <a:solidFill>
                    <a:srgbClr val="FF3300"/>
                  </a:solidFill>
                  <a:latin typeface="Times New Roman" panose="02020603050405020304" pitchFamily="18" charset="0"/>
                </a:rPr>
                <a:t>+-</a:t>
              </a:r>
            </a:p>
          </p:txBody>
        </p:sp>
        <p:sp>
          <p:nvSpPr>
            <p:cNvPr id="161822" name="Oval 178"/>
            <p:cNvSpPr>
              <a:spLocks noChangeArrowheads="1"/>
            </p:cNvSpPr>
            <p:nvPr/>
          </p:nvSpPr>
          <p:spPr bwMode="auto">
            <a:xfrm>
              <a:off x="3408" y="3360"/>
              <a:ext cx="432" cy="432"/>
            </a:xfrm>
            <a:prstGeom prst="ellipse">
              <a:avLst/>
            </a:prstGeom>
            <a:gradFill rotWithShape="0">
              <a:gsLst>
                <a:gs pos="0">
                  <a:srgbClr val="FFFF00"/>
                </a:gs>
                <a:gs pos="100000">
                  <a:srgbClr val="A9A900"/>
                </a:gs>
              </a:gsLst>
              <a:path path="shape">
                <a:fillToRect l="50000" t="50000" r="50000" b="50000"/>
              </a:path>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en-US" altLang="zh-CN">
                  <a:solidFill>
                    <a:srgbClr val="FF3300"/>
                  </a:solidFill>
                  <a:latin typeface="Times New Roman" panose="02020603050405020304" pitchFamily="18" charset="0"/>
                </a:rPr>
                <a:t>+-</a:t>
              </a:r>
            </a:p>
          </p:txBody>
        </p:sp>
        <p:sp>
          <p:nvSpPr>
            <p:cNvPr id="161823" name="Text Box 179"/>
            <p:cNvSpPr txBox="1">
              <a:spLocks noChangeArrowheads="1"/>
            </p:cNvSpPr>
            <p:nvPr/>
          </p:nvSpPr>
          <p:spPr bwMode="auto">
            <a:xfrm>
              <a:off x="3446" y="3820"/>
              <a:ext cx="1241"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zh-CN" altLang="en-US">
                  <a:solidFill>
                    <a:srgbClr val="FFFF00"/>
                  </a:solidFill>
                  <a:latin typeface="Times New Roman" panose="02020603050405020304" pitchFamily="18" charset="0"/>
                </a:rPr>
                <a:t>非均匀介质</a:t>
              </a:r>
            </a:p>
          </p:txBody>
        </p:sp>
        <p:sp>
          <p:nvSpPr>
            <p:cNvPr id="161824" name="Oval 180"/>
            <p:cNvSpPr>
              <a:spLocks noChangeArrowheads="1"/>
            </p:cNvSpPr>
            <p:nvPr/>
          </p:nvSpPr>
          <p:spPr bwMode="auto">
            <a:xfrm>
              <a:off x="4800" y="2880"/>
              <a:ext cx="432" cy="432"/>
            </a:xfrm>
            <a:prstGeom prst="ellipse">
              <a:avLst/>
            </a:prstGeom>
            <a:gradFill rotWithShape="0">
              <a:gsLst>
                <a:gs pos="0">
                  <a:srgbClr val="FFFF00"/>
                </a:gs>
                <a:gs pos="100000">
                  <a:srgbClr val="A9A900"/>
                </a:gs>
              </a:gsLst>
              <a:path path="shape">
                <a:fillToRect l="50000" t="50000" r="50000" b="50000"/>
              </a:path>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en-US" altLang="zh-CN">
                  <a:solidFill>
                    <a:srgbClr val="FF3300"/>
                  </a:solidFill>
                  <a:latin typeface="Times New Roman" panose="02020603050405020304" pitchFamily="18" charset="0"/>
                </a:rPr>
                <a:t>+-</a:t>
              </a:r>
            </a:p>
          </p:txBody>
        </p:sp>
        <p:sp>
          <p:nvSpPr>
            <p:cNvPr id="161825" name="Oval 181"/>
            <p:cNvSpPr>
              <a:spLocks noChangeArrowheads="1"/>
            </p:cNvSpPr>
            <p:nvPr/>
          </p:nvSpPr>
          <p:spPr bwMode="auto">
            <a:xfrm>
              <a:off x="4800" y="3120"/>
              <a:ext cx="432" cy="432"/>
            </a:xfrm>
            <a:prstGeom prst="ellipse">
              <a:avLst/>
            </a:prstGeom>
            <a:gradFill rotWithShape="0">
              <a:gsLst>
                <a:gs pos="0">
                  <a:srgbClr val="FFFF00"/>
                </a:gs>
                <a:gs pos="100000">
                  <a:srgbClr val="A9A900"/>
                </a:gs>
              </a:gsLst>
              <a:path path="shape">
                <a:fillToRect l="50000" t="50000" r="50000" b="50000"/>
              </a:path>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en-US" altLang="zh-CN">
                  <a:solidFill>
                    <a:srgbClr val="FF3300"/>
                  </a:solidFill>
                  <a:latin typeface="Times New Roman" panose="02020603050405020304" pitchFamily="18" charset="0"/>
                </a:rPr>
                <a:t>+-</a:t>
              </a:r>
            </a:p>
          </p:txBody>
        </p:sp>
        <p:sp>
          <p:nvSpPr>
            <p:cNvPr id="161826" name="Oval 182"/>
            <p:cNvSpPr>
              <a:spLocks noChangeArrowheads="1"/>
            </p:cNvSpPr>
            <p:nvPr/>
          </p:nvSpPr>
          <p:spPr bwMode="auto">
            <a:xfrm>
              <a:off x="4800" y="3408"/>
              <a:ext cx="432" cy="432"/>
            </a:xfrm>
            <a:prstGeom prst="ellipse">
              <a:avLst/>
            </a:prstGeom>
            <a:gradFill rotWithShape="0">
              <a:gsLst>
                <a:gs pos="0">
                  <a:srgbClr val="FFFF00"/>
                </a:gs>
                <a:gs pos="100000">
                  <a:srgbClr val="A9A900"/>
                </a:gs>
              </a:gsLst>
              <a:path path="shape">
                <a:fillToRect l="50000" t="50000" r="50000" b="50000"/>
              </a:path>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en-US" altLang="zh-CN">
                  <a:solidFill>
                    <a:srgbClr val="FF3300"/>
                  </a:solidFill>
                  <a:latin typeface="Times New Roman" panose="02020603050405020304" pitchFamily="18" charset="0"/>
                </a:rPr>
                <a:t>+-</a:t>
              </a:r>
            </a:p>
          </p:txBody>
        </p:sp>
        <p:sp>
          <p:nvSpPr>
            <p:cNvPr id="161827" name="Oval 183"/>
            <p:cNvSpPr>
              <a:spLocks noChangeArrowheads="1"/>
            </p:cNvSpPr>
            <p:nvPr/>
          </p:nvSpPr>
          <p:spPr bwMode="auto">
            <a:xfrm>
              <a:off x="3888" y="2640"/>
              <a:ext cx="432" cy="432"/>
            </a:xfrm>
            <a:prstGeom prst="ellipse">
              <a:avLst/>
            </a:prstGeom>
            <a:gradFill rotWithShape="0">
              <a:gsLst>
                <a:gs pos="0">
                  <a:srgbClr val="FFFF00"/>
                </a:gs>
                <a:gs pos="100000">
                  <a:srgbClr val="A9A900"/>
                </a:gs>
              </a:gsLst>
              <a:path path="shape">
                <a:fillToRect l="50000" t="50000" r="50000" b="50000"/>
              </a:path>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en-US" altLang="zh-CN">
                  <a:solidFill>
                    <a:srgbClr val="FF3300"/>
                  </a:solidFill>
                  <a:latin typeface="Times New Roman" panose="02020603050405020304" pitchFamily="18" charset="0"/>
                </a:rPr>
                <a:t>+-</a:t>
              </a:r>
            </a:p>
          </p:txBody>
        </p:sp>
        <p:sp>
          <p:nvSpPr>
            <p:cNvPr id="161828" name="Oval 184"/>
            <p:cNvSpPr>
              <a:spLocks noChangeArrowheads="1"/>
            </p:cNvSpPr>
            <p:nvPr/>
          </p:nvSpPr>
          <p:spPr bwMode="auto">
            <a:xfrm>
              <a:off x="3888" y="2352"/>
              <a:ext cx="432" cy="432"/>
            </a:xfrm>
            <a:prstGeom prst="ellipse">
              <a:avLst/>
            </a:prstGeom>
            <a:gradFill rotWithShape="0">
              <a:gsLst>
                <a:gs pos="0">
                  <a:srgbClr val="FFFF00"/>
                </a:gs>
                <a:gs pos="100000">
                  <a:srgbClr val="A9A900"/>
                </a:gs>
              </a:gsLst>
              <a:path path="shape">
                <a:fillToRect l="50000" t="50000" r="50000" b="50000"/>
              </a:path>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en-US" altLang="zh-CN">
                  <a:solidFill>
                    <a:srgbClr val="FF3300"/>
                  </a:solidFill>
                  <a:latin typeface="Times New Roman" panose="02020603050405020304" pitchFamily="18" charset="0"/>
                </a:rPr>
                <a:t>+-</a:t>
              </a:r>
            </a:p>
          </p:txBody>
        </p:sp>
      </p:grpSp>
      <p:grpSp>
        <p:nvGrpSpPr>
          <p:cNvPr id="271545" name="Group 185"/>
          <p:cNvGrpSpPr>
            <a:grpSpLocks/>
          </p:cNvGrpSpPr>
          <p:nvPr/>
        </p:nvGrpSpPr>
        <p:grpSpPr bwMode="auto">
          <a:xfrm>
            <a:off x="4495800" y="1066800"/>
            <a:ext cx="1601788" cy="1347788"/>
            <a:chOff x="3350" y="2400"/>
            <a:chExt cx="1009" cy="849"/>
          </a:xfrm>
        </p:grpSpPr>
        <p:sp>
          <p:nvSpPr>
            <p:cNvPr id="161807" name="Text Box 186"/>
            <p:cNvSpPr txBox="1">
              <a:spLocks noChangeArrowheads="1"/>
            </p:cNvSpPr>
            <p:nvPr/>
          </p:nvSpPr>
          <p:spPr bwMode="auto">
            <a:xfrm>
              <a:off x="3350" y="2922"/>
              <a:ext cx="316"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a:solidFill>
                    <a:srgbClr val="FFFF00"/>
                  </a:solidFill>
                  <a:latin typeface="Times New Roman" panose="02020603050405020304" pitchFamily="18" charset="0"/>
                </a:rPr>
                <a:t>-q</a:t>
              </a:r>
            </a:p>
          </p:txBody>
        </p:sp>
        <p:sp>
          <p:nvSpPr>
            <p:cNvPr id="161808" name="Text Box 187"/>
            <p:cNvSpPr txBox="1">
              <a:spLocks noChangeArrowheads="1"/>
            </p:cNvSpPr>
            <p:nvPr/>
          </p:nvSpPr>
          <p:spPr bwMode="auto">
            <a:xfrm>
              <a:off x="4118" y="2922"/>
              <a:ext cx="241"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a:solidFill>
                    <a:srgbClr val="FFFF00"/>
                  </a:solidFill>
                  <a:latin typeface="Times New Roman" panose="02020603050405020304" pitchFamily="18" charset="0"/>
                </a:rPr>
                <a:t>q</a:t>
              </a:r>
            </a:p>
          </p:txBody>
        </p:sp>
        <p:graphicFrame>
          <p:nvGraphicFramePr>
            <p:cNvPr id="161809" name="Object 188"/>
            <p:cNvGraphicFramePr>
              <a:graphicFrameLocks noChangeAspect="1"/>
            </p:cNvGraphicFramePr>
            <p:nvPr/>
          </p:nvGraphicFramePr>
          <p:xfrm>
            <a:off x="3408" y="2400"/>
            <a:ext cx="864" cy="407"/>
          </p:xfrm>
          <a:graphic>
            <a:graphicData uri="http://schemas.openxmlformats.org/presentationml/2006/ole">
              <mc:AlternateContent xmlns:mc="http://schemas.openxmlformats.org/markup-compatibility/2006">
                <mc:Choice xmlns:v="urn:schemas-microsoft-com:vml" Requires="v">
                  <p:oleObj name="公式" r:id="rId8" imgW="428625" imgH="180863" progId="Equation.3">
                    <p:embed/>
                  </p:oleObj>
                </mc:Choice>
                <mc:Fallback>
                  <p:oleObj name="公式" r:id="rId8" imgW="428625" imgH="180863" progId="Equation.3">
                    <p:embed/>
                    <p:pic>
                      <p:nvPicPr>
                        <p:cNvPr id="0" name="Object 18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408" y="2400"/>
                          <a:ext cx="864" cy="40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271549" name="Object 189"/>
          <p:cNvGraphicFramePr>
            <a:graphicFrameLocks noChangeAspect="1"/>
          </p:cNvGraphicFramePr>
          <p:nvPr/>
        </p:nvGraphicFramePr>
        <p:xfrm>
          <a:off x="7086600" y="1600200"/>
          <a:ext cx="1143000" cy="571500"/>
        </p:xfrm>
        <a:graphic>
          <a:graphicData uri="http://schemas.openxmlformats.org/presentationml/2006/ole">
            <mc:AlternateContent xmlns:mc="http://schemas.openxmlformats.org/markup-compatibility/2006">
              <mc:Choice xmlns:v="urn:schemas-microsoft-com:vml" Requires="v">
                <p:oleObj name="包" showAsIcon="1" r:id="rId10" imgW="1143000" imgH="571500" progId="Package">
                  <p:embed/>
                </p:oleObj>
              </mc:Choice>
              <mc:Fallback>
                <p:oleObj name="包" showAsIcon="1" r:id="rId10" imgW="1143000" imgH="571500" progId="Package">
                  <p:embed/>
                  <p:pic>
                    <p:nvPicPr>
                      <p:cNvPr id="0" name="Object 189"/>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086600" y="1600200"/>
                        <a:ext cx="1143000" cy="57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7136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27136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271363"/>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271365"/>
                                        </p:tgtEl>
                                        <p:attrNameLst>
                                          <p:attrName>style.visibility</p:attrName>
                                        </p:attrNameLst>
                                      </p:cBhvr>
                                      <p:to>
                                        <p:strVal val="visible"/>
                                      </p:to>
                                    </p:set>
                                  </p:childTnLst>
                                  <p:subTnLst>
                                    <p:set>
                                      <p:cBhvr override="childStyle">
                                        <p:cTn dur="1" fill="hold" display="0" masterRel="nextClick" afterEffect="1"/>
                                        <p:tgtEl>
                                          <p:spTgt spid="271365"/>
                                        </p:tgtEl>
                                        <p:attrNameLst>
                                          <p:attrName>style.visibility</p:attrName>
                                        </p:attrNameLst>
                                      </p:cBhvr>
                                      <p:to>
                                        <p:strVal val="hidden"/>
                                      </p:to>
                                    </p:set>
                                  </p:sub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271364"/>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271378"/>
                                        </p:tgtEl>
                                        <p:attrNameLst>
                                          <p:attrName>style.visibility</p:attrName>
                                        </p:attrNameLst>
                                      </p:cBhvr>
                                      <p:to>
                                        <p:strVal val="visible"/>
                                      </p:to>
                                    </p:set>
                                  </p:childTnLst>
                                  <p:subTnLst>
                                    <p:set>
                                      <p:cBhvr override="childStyle">
                                        <p:cTn dur="1" fill="hold" display="0" masterRel="nextClick" afterEffect="1"/>
                                        <p:tgtEl>
                                          <p:spTgt spid="271378"/>
                                        </p:tgtEl>
                                        <p:attrNameLst>
                                          <p:attrName>style.visibility</p:attrName>
                                        </p:attrNameLst>
                                      </p:cBhvr>
                                      <p:to>
                                        <p:strVal val="hidden"/>
                                      </p:to>
                                    </p:set>
                                  </p:subTnLst>
                                </p:cTn>
                              </p:par>
                            </p:childTnLst>
                          </p:cTn>
                        </p:par>
                      </p:childTnLst>
                    </p:cTn>
                  </p:par>
                  <p:par>
                    <p:cTn id="27" fill="hold" nodeType="clickPar">
                      <p:stCondLst>
                        <p:cond delay="indefinite"/>
                      </p:stCondLst>
                      <p:childTnLst>
                        <p:par>
                          <p:cTn id="28" fill="hold" nodeType="withGroup">
                            <p:stCondLst>
                              <p:cond delay="0"/>
                            </p:stCondLst>
                            <p:childTnLst>
                              <p:par>
                                <p:cTn id="29" presetID="22" presetClass="entr" presetSubtype="8" fill="hold" nodeType="clickEffect">
                                  <p:stCondLst>
                                    <p:cond delay="0"/>
                                  </p:stCondLst>
                                  <p:childTnLst>
                                    <p:set>
                                      <p:cBhvr>
                                        <p:cTn id="30" dur="1" fill="hold">
                                          <p:stCondLst>
                                            <p:cond delay="0"/>
                                          </p:stCondLst>
                                        </p:cTn>
                                        <p:tgtEl>
                                          <p:spTgt spid="271379"/>
                                        </p:tgtEl>
                                        <p:attrNameLst>
                                          <p:attrName>style.visibility</p:attrName>
                                        </p:attrNameLst>
                                      </p:cBhvr>
                                      <p:to>
                                        <p:strVal val="visible"/>
                                      </p:to>
                                    </p:set>
                                    <p:animEffect transition="in" filter="wipe(left)">
                                      <p:cBhvr>
                                        <p:cTn id="31" dur="500"/>
                                        <p:tgtEl>
                                          <p:spTgt spid="271379"/>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1" presetClass="entr" presetSubtype="0" fill="hold" nodeType="clickEffect">
                                  <p:stCondLst>
                                    <p:cond delay="0"/>
                                  </p:stCondLst>
                                  <p:childTnLst>
                                    <p:set>
                                      <p:cBhvr>
                                        <p:cTn id="35" dur="1" fill="hold">
                                          <p:stCondLst>
                                            <p:cond delay="499"/>
                                          </p:stCondLst>
                                        </p:cTn>
                                        <p:tgtEl>
                                          <p:spTgt spid="271545"/>
                                        </p:tgtEl>
                                        <p:attrNameLst>
                                          <p:attrName>style.visibility</p:attrName>
                                        </p:attrNameLst>
                                      </p:cBhvr>
                                      <p:to>
                                        <p:strVal val="visible"/>
                                      </p:to>
                                    </p:set>
                                  </p:childTnLst>
                                </p:cTn>
                              </p:par>
                            </p:childTnLst>
                          </p:cTn>
                        </p:par>
                      </p:childTnLst>
                    </p:cTn>
                  </p:par>
                  <p:par>
                    <p:cTn id="36" fill="hold" nodeType="clickPar">
                      <p:stCondLst>
                        <p:cond delay="indefinite"/>
                      </p:stCondLst>
                      <p:childTnLst>
                        <p:par>
                          <p:cTn id="37" fill="hold" nodeType="withGroup">
                            <p:stCondLst>
                              <p:cond delay="0"/>
                            </p:stCondLst>
                            <p:childTnLst>
                              <p:par>
                                <p:cTn id="38" presetID="1" presetClass="entr" presetSubtype="0" fill="hold" nodeType="clickEffect">
                                  <p:stCondLst>
                                    <p:cond delay="0"/>
                                  </p:stCondLst>
                                  <p:childTnLst>
                                    <p:set>
                                      <p:cBhvr>
                                        <p:cTn id="39" dur="1" fill="hold">
                                          <p:stCondLst>
                                            <p:cond delay="499"/>
                                          </p:stCondLst>
                                        </p:cTn>
                                        <p:tgtEl>
                                          <p:spTgt spid="271389"/>
                                        </p:tgtEl>
                                        <p:attrNameLst>
                                          <p:attrName>style.visibility</p:attrName>
                                        </p:attrNameLst>
                                      </p:cBhvr>
                                      <p:to>
                                        <p:strVal val="visible"/>
                                      </p:to>
                                    </p:set>
                                  </p:childTnLst>
                                  <p:subTnLst>
                                    <p:set>
                                      <p:cBhvr override="childStyle">
                                        <p:cTn dur="1" fill="hold" display="0" masterRel="nextClick" afterEffect="1"/>
                                        <p:tgtEl>
                                          <p:spTgt spid="271389"/>
                                        </p:tgtEl>
                                        <p:attrNameLst>
                                          <p:attrName>style.visibility</p:attrName>
                                        </p:attrNameLst>
                                      </p:cBhvr>
                                      <p:to>
                                        <p:strVal val="hidden"/>
                                      </p:to>
                                    </p:set>
                                  </p:subTnLst>
                                </p:cTn>
                              </p:par>
                            </p:childTnLst>
                          </p:cTn>
                        </p:par>
                      </p:childTnLst>
                    </p:cTn>
                  </p:par>
                  <p:par>
                    <p:cTn id="40" fill="hold" nodeType="clickPar">
                      <p:stCondLst>
                        <p:cond delay="indefinite"/>
                      </p:stCondLst>
                      <p:childTnLst>
                        <p:par>
                          <p:cTn id="41" fill="hold" nodeType="withGroup">
                            <p:stCondLst>
                              <p:cond delay="0"/>
                            </p:stCondLst>
                            <p:childTnLst>
                              <p:par>
                                <p:cTn id="42" presetID="1" presetClass="entr" presetSubtype="0" fill="hold" nodeType="clickEffect">
                                  <p:stCondLst>
                                    <p:cond delay="0"/>
                                  </p:stCondLst>
                                  <p:childTnLst>
                                    <p:set>
                                      <p:cBhvr>
                                        <p:cTn id="43" dur="1" fill="hold">
                                          <p:stCondLst>
                                            <p:cond delay="499"/>
                                          </p:stCondLst>
                                        </p:cTn>
                                        <p:tgtEl>
                                          <p:spTgt spid="271413"/>
                                        </p:tgtEl>
                                        <p:attrNameLst>
                                          <p:attrName>style.visibility</p:attrName>
                                        </p:attrNameLst>
                                      </p:cBhvr>
                                      <p:to>
                                        <p:strVal val="visible"/>
                                      </p:to>
                                    </p:set>
                                  </p:childTnLst>
                                </p:cTn>
                              </p:par>
                            </p:childTnLst>
                          </p:cTn>
                        </p:par>
                      </p:childTnLst>
                    </p:cTn>
                  </p:par>
                  <p:par>
                    <p:cTn id="44" fill="hold" nodeType="clickPar">
                      <p:stCondLst>
                        <p:cond delay="indefinite"/>
                      </p:stCondLst>
                      <p:childTnLst>
                        <p:par>
                          <p:cTn id="45" fill="hold" nodeType="withGroup">
                            <p:stCondLst>
                              <p:cond delay="0"/>
                            </p:stCondLst>
                            <p:childTnLst>
                              <p:par>
                                <p:cTn id="46" presetID="1" presetClass="entr" presetSubtype="0" fill="hold" nodeType="clickEffect">
                                  <p:stCondLst>
                                    <p:cond delay="0"/>
                                  </p:stCondLst>
                                  <p:childTnLst>
                                    <p:set>
                                      <p:cBhvr>
                                        <p:cTn id="47" dur="1" fill="hold">
                                          <p:stCondLst>
                                            <p:cond delay="499"/>
                                          </p:stCondLst>
                                        </p:cTn>
                                        <p:tgtEl>
                                          <p:spTgt spid="271525"/>
                                        </p:tgtEl>
                                        <p:attrNameLst>
                                          <p:attrName>style.visibility</p:attrName>
                                        </p:attrNameLst>
                                      </p:cBhvr>
                                      <p:to>
                                        <p:strVal val="visible"/>
                                      </p:to>
                                    </p:set>
                                  </p:childTnLst>
                                  <p:subTnLst>
                                    <p:set>
                                      <p:cBhvr override="childStyle">
                                        <p:cTn dur="1" fill="hold" display="0" masterRel="nextClick" afterEffect="1"/>
                                        <p:tgtEl>
                                          <p:spTgt spid="271525"/>
                                        </p:tgtEl>
                                        <p:attrNameLst>
                                          <p:attrName>style.visibility</p:attrName>
                                        </p:attrNameLst>
                                      </p:cBhvr>
                                      <p:to>
                                        <p:strVal val="hidden"/>
                                      </p:to>
                                    </p:set>
                                  </p:subTnLst>
                                </p:cTn>
                              </p:par>
                            </p:childTnLst>
                          </p:cTn>
                        </p:par>
                      </p:childTnLst>
                    </p:cTn>
                  </p:par>
                  <p:par>
                    <p:cTn id="48" fill="hold" nodeType="clickPar">
                      <p:stCondLst>
                        <p:cond delay="indefinite"/>
                      </p:stCondLst>
                      <p:childTnLst>
                        <p:par>
                          <p:cTn id="49" fill="hold" nodeType="withGroup">
                            <p:stCondLst>
                              <p:cond delay="0"/>
                            </p:stCondLst>
                            <p:childTnLst>
                              <p:par>
                                <p:cTn id="50" presetID="1" presetClass="entr" presetSubtype="0" fill="hold" nodeType="clickEffect">
                                  <p:stCondLst>
                                    <p:cond delay="0"/>
                                  </p:stCondLst>
                                  <p:childTnLst>
                                    <p:set>
                                      <p:cBhvr>
                                        <p:cTn id="51" dur="1" fill="hold">
                                          <p:stCondLst>
                                            <p:cond delay="499"/>
                                          </p:stCondLst>
                                        </p:cTn>
                                        <p:tgtEl>
                                          <p:spTgt spid="271479"/>
                                        </p:tgtEl>
                                        <p:attrNameLst>
                                          <p:attrName>style.visibility</p:attrName>
                                        </p:attrNameLst>
                                      </p:cBhvr>
                                      <p:to>
                                        <p:strVal val="visible"/>
                                      </p:to>
                                    </p:set>
                                  </p:childTnLst>
                                </p:cTn>
                              </p:par>
                            </p:childTnLst>
                          </p:cTn>
                        </p:par>
                      </p:childTnLst>
                    </p:cTn>
                  </p:par>
                  <p:par>
                    <p:cTn id="52" fill="hold" nodeType="clickPar">
                      <p:stCondLst>
                        <p:cond delay="indefinite"/>
                      </p:stCondLst>
                      <p:childTnLst>
                        <p:par>
                          <p:cTn id="53" fill="hold" nodeType="withGroup">
                            <p:stCondLst>
                              <p:cond delay="0"/>
                            </p:stCondLst>
                            <p:childTnLst>
                              <p:par>
                                <p:cTn id="54" presetID="1" presetClass="entr" presetSubtype="0" fill="hold" nodeType="clickEffect">
                                  <p:stCondLst>
                                    <p:cond delay="0"/>
                                  </p:stCondLst>
                                  <p:childTnLst>
                                    <p:set>
                                      <p:cBhvr>
                                        <p:cTn id="55" dur="1" fill="hold">
                                          <p:stCondLst>
                                            <p:cond delay="499"/>
                                          </p:stCondLst>
                                        </p:cTn>
                                        <p:tgtEl>
                                          <p:spTgt spid="271549"/>
                                        </p:tgtEl>
                                        <p:attrNameLst>
                                          <p:attrName>style.visibility</p:attrName>
                                        </p:attrNameLst>
                                      </p:cBhvr>
                                      <p:to>
                                        <p:strVal val="visible"/>
                                      </p:to>
                                    </p:set>
                                  </p:childTnLst>
                                </p:cTn>
                              </p:par>
                            </p:childTnLst>
                          </p:cTn>
                        </p:par>
                        <p:par>
                          <p:cTn id="56" fill="hold" nodeType="afterGroup">
                            <p:stCondLst>
                              <p:cond delay="500"/>
                            </p:stCondLst>
                            <p:childTnLst>
                              <p:par>
                                <p:cTn id="57" presetID="0" presetClass="verb" presetSubtype="0" fill="hold" nodeType="afterEffect">
                                  <p:stCondLst>
                                    <p:cond delay="0"/>
                                  </p:stCondLst>
                                  <p:childTnLst>
                                    <p:cmd type="verb" cmd="0">
                                      <p:cBhvr>
                                        <p:cTn id="58" dur="1" fill="hold"/>
                                        <p:tgtEl>
                                          <p:spTgt spid="271549"/>
                                        </p:tgtEl>
                                      </p:cBhvr>
                                    </p:cmd>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1362" grpId="0" autoUpdateAnimBg="0"/>
      <p:bldP spid="271364" grpId="0" animBg="1" autoUpdateAnimBg="0"/>
      <p:bldP spid="271365" grpId="0" animBg="1" autoUpdateAnimBg="0"/>
      <p:bldP spid="271378" grpId="0" animBg="1" autoUpdateAnimBg="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ChangeArrowheads="1"/>
          </p:cNvSpPr>
          <p:nvPr/>
        </p:nvSpPr>
        <p:spPr bwMode="auto">
          <a:xfrm>
            <a:off x="2041525" y="227013"/>
            <a:ext cx="4303713"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zh-CN" altLang="en-US" sz="3600">
                <a:solidFill>
                  <a:srgbClr val="FFFF66"/>
                </a:solidFill>
                <a:latin typeface="Bookman Old Style" panose="02050604050505020204" pitchFamily="18" charset="0"/>
              </a:rPr>
              <a:t>导体的静电感应过程</a:t>
            </a:r>
          </a:p>
        </p:txBody>
      </p:sp>
      <p:sp>
        <p:nvSpPr>
          <p:cNvPr id="47107" name="Rectangle 3"/>
          <p:cNvSpPr>
            <a:spLocks noChangeArrowheads="1"/>
          </p:cNvSpPr>
          <p:nvPr/>
        </p:nvSpPr>
        <p:spPr bwMode="auto">
          <a:xfrm>
            <a:off x="2057400" y="1447800"/>
            <a:ext cx="4876800" cy="4495800"/>
          </a:xfrm>
          <a:prstGeom prst="rect">
            <a:avLst/>
          </a:prstGeom>
          <a:gradFill rotWithShape="0">
            <a:gsLst>
              <a:gs pos="0">
                <a:srgbClr val="FF9900"/>
              </a:gs>
              <a:gs pos="100000">
                <a:srgbClr val="B26B00"/>
              </a:gs>
            </a:gsLst>
            <a:path path="rect">
              <a:fillToRect r="100000" b="10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kumimoji="0" lang="zh-CN" altLang="en-US" sz="1800" b="0"/>
          </a:p>
        </p:txBody>
      </p:sp>
      <p:sp>
        <p:nvSpPr>
          <p:cNvPr id="47108" name="Line 4"/>
          <p:cNvSpPr>
            <a:spLocks noChangeShapeType="1"/>
          </p:cNvSpPr>
          <p:nvPr/>
        </p:nvSpPr>
        <p:spPr bwMode="auto">
          <a:xfrm>
            <a:off x="7010400" y="2057400"/>
            <a:ext cx="1600200" cy="0"/>
          </a:xfrm>
          <a:prstGeom prst="line">
            <a:avLst/>
          </a:prstGeom>
          <a:noFill/>
          <a:ln w="127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109" name="Line 5"/>
          <p:cNvSpPr>
            <a:spLocks noChangeShapeType="1"/>
          </p:cNvSpPr>
          <p:nvPr/>
        </p:nvSpPr>
        <p:spPr bwMode="auto">
          <a:xfrm>
            <a:off x="533400" y="1600200"/>
            <a:ext cx="8077200" cy="0"/>
          </a:xfrm>
          <a:prstGeom prst="line">
            <a:avLst/>
          </a:prstGeom>
          <a:noFill/>
          <a:ln w="127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110" name="Line 6"/>
          <p:cNvSpPr>
            <a:spLocks noChangeShapeType="1"/>
          </p:cNvSpPr>
          <p:nvPr/>
        </p:nvSpPr>
        <p:spPr bwMode="auto">
          <a:xfrm>
            <a:off x="533400" y="5715000"/>
            <a:ext cx="8077200" cy="0"/>
          </a:xfrm>
          <a:prstGeom prst="line">
            <a:avLst/>
          </a:prstGeom>
          <a:noFill/>
          <a:ln w="127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111" name="Line 7"/>
          <p:cNvSpPr>
            <a:spLocks noChangeShapeType="1"/>
          </p:cNvSpPr>
          <p:nvPr/>
        </p:nvSpPr>
        <p:spPr bwMode="auto">
          <a:xfrm>
            <a:off x="7010400" y="2514600"/>
            <a:ext cx="1600200" cy="0"/>
          </a:xfrm>
          <a:prstGeom prst="line">
            <a:avLst/>
          </a:prstGeom>
          <a:noFill/>
          <a:ln w="127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112" name="Line 8"/>
          <p:cNvSpPr>
            <a:spLocks noChangeShapeType="1"/>
          </p:cNvSpPr>
          <p:nvPr/>
        </p:nvSpPr>
        <p:spPr bwMode="auto">
          <a:xfrm>
            <a:off x="534988" y="2971800"/>
            <a:ext cx="8077200" cy="0"/>
          </a:xfrm>
          <a:prstGeom prst="line">
            <a:avLst/>
          </a:prstGeom>
          <a:noFill/>
          <a:ln w="127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113" name="Line 9"/>
          <p:cNvSpPr>
            <a:spLocks noChangeShapeType="1"/>
          </p:cNvSpPr>
          <p:nvPr/>
        </p:nvSpPr>
        <p:spPr bwMode="auto">
          <a:xfrm>
            <a:off x="7010400" y="3429000"/>
            <a:ext cx="1601788" cy="0"/>
          </a:xfrm>
          <a:prstGeom prst="line">
            <a:avLst/>
          </a:prstGeom>
          <a:noFill/>
          <a:ln w="127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114" name="Line 10"/>
          <p:cNvSpPr>
            <a:spLocks noChangeShapeType="1"/>
          </p:cNvSpPr>
          <p:nvPr/>
        </p:nvSpPr>
        <p:spPr bwMode="auto">
          <a:xfrm>
            <a:off x="534988" y="3886200"/>
            <a:ext cx="8077200" cy="0"/>
          </a:xfrm>
          <a:prstGeom prst="line">
            <a:avLst/>
          </a:prstGeom>
          <a:noFill/>
          <a:ln w="127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115" name="Line 11"/>
          <p:cNvSpPr>
            <a:spLocks noChangeShapeType="1"/>
          </p:cNvSpPr>
          <p:nvPr/>
        </p:nvSpPr>
        <p:spPr bwMode="auto">
          <a:xfrm>
            <a:off x="534988" y="4343400"/>
            <a:ext cx="8077200" cy="0"/>
          </a:xfrm>
          <a:prstGeom prst="line">
            <a:avLst/>
          </a:prstGeom>
          <a:noFill/>
          <a:ln w="127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116" name="Line 12"/>
          <p:cNvSpPr>
            <a:spLocks noChangeShapeType="1"/>
          </p:cNvSpPr>
          <p:nvPr/>
        </p:nvSpPr>
        <p:spPr bwMode="auto">
          <a:xfrm>
            <a:off x="7010400" y="4800600"/>
            <a:ext cx="1601788" cy="0"/>
          </a:xfrm>
          <a:prstGeom prst="line">
            <a:avLst/>
          </a:prstGeom>
          <a:noFill/>
          <a:ln w="127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117" name="Line 13"/>
          <p:cNvSpPr>
            <a:spLocks noChangeShapeType="1"/>
          </p:cNvSpPr>
          <p:nvPr/>
        </p:nvSpPr>
        <p:spPr bwMode="auto">
          <a:xfrm>
            <a:off x="7086600" y="5257800"/>
            <a:ext cx="1525588" cy="0"/>
          </a:xfrm>
          <a:prstGeom prst="line">
            <a:avLst/>
          </a:prstGeom>
          <a:noFill/>
          <a:ln w="127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118" name="Oval 14"/>
          <p:cNvSpPr>
            <a:spLocks noChangeArrowheads="1"/>
          </p:cNvSpPr>
          <p:nvPr/>
        </p:nvSpPr>
        <p:spPr bwMode="auto">
          <a:xfrm>
            <a:off x="2063750" y="1987550"/>
            <a:ext cx="292100" cy="292100"/>
          </a:xfrm>
          <a:prstGeom prst="ellipse">
            <a:avLst/>
          </a:prstGeom>
          <a:solidFill>
            <a:srgbClr val="CC0066"/>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kumimoji="0" lang="zh-CN" altLang="en-US" sz="1800" b="0"/>
          </a:p>
        </p:txBody>
      </p:sp>
      <p:sp>
        <p:nvSpPr>
          <p:cNvPr id="47119" name="Line 15"/>
          <p:cNvSpPr>
            <a:spLocks noChangeShapeType="1"/>
          </p:cNvSpPr>
          <p:nvPr/>
        </p:nvSpPr>
        <p:spPr bwMode="auto">
          <a:xfrm>
            <a:off x="2133600" y="2133600"/>
            <a:ext cx="152400" cy="0"/>
          </a:xfrm>
          <a:prstGeom prst="line">
            <a:avLst/>
          </a:prstGeom>
          <a:noFill/>
          <a:ln w="50800">
            <a:solidFill>
              <a:srgbClr val="FFFF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120" name="Oval 16"/>
          <p:cNvSpPr>
            <a:spLocks noChangeArrowheads="1"/>
          </p:cNvSpPr>
          <p:nvPr/>
        </p:nvSpPr>
        <p:spPr bwMode="auto">
          <a:xfrm>
            <a:off x="4044950" y="3740150"/>
            <a:ext cx="292100" cy="292100"/>
          </a:xfrm>
          <a:prstGeom prst="ellipse">
            <a:avLst/>
          </a:prstGeom>
          <a:solidFill>
            <a:srgbClr val="CC0066"/>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kumimoji="0" lang="zh-CN" altLang="en-US" sz="1800" b="0"/>
          </a:p>
        </p:txBody>
      </p:sp>
      <p:sp>
        <p:nvSpPr>
          <p:cNvPr id="47121" name="Line 17"/>
          <p:cNvSpPr>
            <a:spLocks noChangeShapeType="1"/>
          </p:cNvSpPr>
          <p:nvPr/>
        </p:nvSpPr>
        <p:spPr bwMode="auto">
          <a:xfrm>
            <a:off x="4114800" y="3886200"/>
            <a:ext cx="152400" cy="0"/>
          </a:xfrm>
          <a:prstGeom prst="line">
            <a:avLst/>
          </a:prstGeom>
          <a:noFill/>
          <a:ln w="50800">
            <a:solidFill>
              <a:srgbClr val="FFFF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122" name="Oval 18"/>
          <p:cNvSpPr>
            <a:spLocks noChangeArrowheads="1"/>
          </p:cNvSpPr>
          <p:nvPr/>
        </p:nvSpPr>
        <p:spPr bwMode="auto">
          <a:xfrm>
            <a:off x="3587750" y="2825750"/>
            <a:ext cx="292100" cy="292100"/>
          </a:xfrm>
          <a:prstGeom prst="ellipse">
            <a:avLst/>
          </a:prstGeom>
          <a:solidFill>
            <a:srgbClr val="CC0066"/>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kumimoji="0" lang="zh-CN" altLang="en-US" sz="1800" b="0"/>
          </a:p>
        </p:txBody>
      </p:sp>
      <p:sp>
        <p:nvSpPr>
          <p:cNvPr id="47123" name="Line 19"/>
          <p:cNvSpPr>
            <a:spLocks noChangeShapeType="1"/>
          </p:cNvSpPr>
          <p:nvPr/>
        </p:nvSpPr>
        <p:spPr bwMode="auto">
          <a:xfrm>
            <a:off x="3657600" y="2971800"/>
            <a:ext cx="152400" cy="0"/>
          </a:xfrm>
          <a:prstGeom prst="line">
            <a:avLst/>
          </a:prstGeom>
          <a:noFill/>
          <a:ln w="50800">
            <a:solidFill>
              <a:srgbClr val="FFFF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124" name="Oval 20"/>
          <p:cNvSpPr>
            <a:spLocks noChangeArrowheads="1"/>
          </p:cNvSpPr>
          <p:nvPr/>
        </p:nvSpPr>
        <p:spPr bwMode="auto">
          <a:xfrm>
            <a:off x="2063750" y="4578350"/>
            <a:ext cx="292100" cy="292100"/>
          </a:xfrm>
          <a:prstGeom prst="ellipse">
            <a:avLst/>
          </a:prstGeom>
          <a:solidFill>
            <a:srgbClr val="CC0066"/>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kumimoji="0" lang="zh-CN" altLang="en-US" sz="1800" b="0"/>
          </a:p>
        </p:txBody>
      </p:sp>
      <p:sp>
        <p:nvSpPr>
          <p:cNvPr id="47125" name="Line 21"/>
          <p:cNvSpPr>
            <a:spLocks noChangeShapeType="1"/>
          </p:cNvSpPr>
          <p:nvPr/>
        </p:nvSpPr>
        <p:spPr bwMode="auto">
          <a:xfrm>
            <a:off x="2133600" y="4724400"/>
            <a:ext cx="152400" cy="0"/>
          </a:xfrm>
          <a:prstGeom prst="line">
            <a:avLst/>
          </a:prstGeom>
          <a:noFill/>
          <a:ln w="50800">
            <a:solidFill>
              <a:srgbClr val="FFFF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126" name="Oval 22"/>
          <p:cNvSpPr>
            <a:spLocks noChangeArrowheads="1"/>
          </p:cNvSpPr>
          <p:nvPr/>
        </p:nvSpPr>
        <p:spPr bwMode="auto">
          <a:xfrm>
            <a:off x="2063750" y="3282950"/>
            <a:ext cx="292100" cy="292100"/>
          </a:xfrm>
          <a:prstGeom prst="ellipse">
            <a:avLst/>
          </a:prstGeom>
          <a:solidFill>
            <a:srgbClr val="CC0066"/>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kumimoji="0" lang="zh-CN" altLang="en-US" sz="1800" b="0"/>
          </a:p>
        </p:txBody>
      </p:sp>
      <p:sp>
        <p:nvSpPr>
          <p:cNvPr id="47127" name="Line 23"/>
          <p:cNvSpPr>
            <a:spLocks noChangeShapeType="1"/>
          </p:cNvSpPr>
          <p:nvPr/>
        </p:nvSpPr>
        <p:spPr bwMode="auto">
          <a:xfrm>
            <a:off x="2133600" y="3429000"/>
            <a:ext cx="152400" cy="0"/>
          </a:xfrm>
          <a:prstGeom prst="line">
            <a:avLst/>
          </a:prstGeom>
          <a:noFill/>
          <a:ln w="50800">
            <a:solidFill>
              <a:srgbClr val="FFFF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128" name="Oval 24"/>
          <p:cNvSpPr>
            <a:spLocks noChangeArrowheads="1"/>
          </p:cNvSpPr>
          <p:nvPr/>
        </p:nvSpPr>
        <p:spPr bwMode="auto">
          <a:xfrm>
            <a:off x="2063750" y="2444750"/>
            <a:ext cx="292100" cy="292100"/>
          </a:xfrm>
          <a:prstGeom prst="ellipse">
            <a:avLst/>
          </a:prstGeom>
          <a:solidFill>
            <a:srgbClr val="CC0066"/>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kumimoji="0" lang="zh-CN" altLang="en-US" sz="1800" b="0"/>
          </a:p>
        </p:txBody>
      </p:sp>
      <p:sp>
        <p:nvSpPr>
          <p:cNvPr id="47129" name="Line 25"/>
          <p:cNvSpPr>
            <a:spLocks noChangeShapeType="1"/>
          </p:cNvSpPr>
          <p:nvPr/>
        </p:nvSpPr>
        <p:spPr bwMode="auto">
          <a:xfrm>
            <a:off x="2133600" y="2590800"/>
            <a:ext cx="152400" cy="0"/>
          </a:xfrm>
          <a:prstGeom prst="line">
            <a:avLst/>
          </a:prstGeom>
          <a:noFill/>
          <a:ln w="50800">
            <a:solidFill>
              <a:srgbClr val="FFFF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130" name="Oval 26"/>
          <p:cNvSpPr>
            <a:spLocks noChangeArrowheads="1"/>
          </p:cNvSpPr>
          <p:nvPr/>
        </p:nvSpPr>
        <p:spPr bwMode="auto">
          <a:xfrm>
            <a:off x="3130550" y="1606550"/>
            <a:ext cx="292100" cy="292100"/>
          </a:xfrm>
          <a:prstGeom prst="ellipse">
            <a:avLst/>
          </a:prstGeom>
          <a:solidFill>
            <a:srgbClr val="CC0066"/>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kumimoji="0" lang="zh-CN" altLang="en-US" sz="1800" b="0"/>
          </a:p>
        </p:txBody>
      </p:sp>
      <p:sp>
        <p:nvSpPr>
          <p:cNvPr id="47131" name="Line 27"/>
          <p:cNvSpPr>
            <a:spLocks noChangeShapeType="1"/>
          </p:cNvSpPr>
          <p:nvPr/>
        </p:nvSpPr>
        <p:spPr bwMode="auto">
          <a:xfrm>
            <a:off x="3200400" y="1752600"/>
            <a:ext cx="152400" cy="0"/>
          </a:xfrm>
          <a:prstGeom prst="line">
            <a:avLst/>
          </a:prstGeom>
          <a:noFill/>
          <a:ln w="50800">
            <a:solidFill>
              <a:srgbClr val="FFFF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132" name="Oval 28"/>
          <p:cNvSpPr>
            <a:spLocks noChangeArrowheads="1"/>
          </p:cNvSpPr>
          <p:nvPr/>
        </p:nvSpPr>
        <p:spPr bwMode="auto">
          <a:xfrm>
            <a:off x="4502150" y="5492750"/>
            <a:ext cx="292100" cy="292100"/>
          </a:xfrm>
          <a:prstGeom prst="ellipse">
            <a:avLst/>
          </a:prstGeom>
          <a:solidFill>
            <a:srgbClr val="CC0066"/>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kumimoji="0" lang="zh-CN" altLang="en-US" sz="1800" b="0"/>
          </a:p>
        </p:txBody>
      </p:sp>
      <p:sp>
        <p:nvSpPr>
          <p:cNvPr id="47133" name="Line 29"/>
          <p:cNvSpPr>
            <a:spLocks noChangeShapeType="1"/>
          </p:cNvSpPr>
          <p:nvPr/>
        </p:nvSpPr>
        <p:spPr bwMode="auto">
          <a:xfrm>
            <a:off x="4572000" y="5638800"/>
            <a:ext cx="152400" cy="0"/>
          </a:xfrm>
          <a:prstGeom prst="line">
            <a:avLst/>
          </a:prstGeom>
          <a:noFill/>
          <a:ln w="50800">
            <a:solidFill>
              <a:srgbClr val="FFFF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134" name="Oval 30"/>
          <p:cNvSpPr>
            <a:spLocks noChangeArrowheads="1"/>
          </p:cNvSpPr>
          <p:nvPr/>
        </p:nvSpPr>
        <p:spPr bwMode="auto">
          <a:xfrm>
            <a:off x="2063750" y="5035550"/>
            <a:ext cx="292100" cy="292100"/>
          </a:xfrm>
          <a:prstGeom prst="ellipse">
            <a:avLst/>
          </a:prstGeom>
          <a:solidFill>
            <a:srgbClr val="CC0066"/>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kumimoji="0" lang="zh-CN" altLang="en-US" sz="1800" b="0"/>
          </a:p>
        </p:txBody>
      </p:sp>
      <p:sp>
        <p:nvSpPr>
          <p:cNvPr id="47135" name="Line 31"/>
          <p:cNvSpPr>
            <a:spLocks noChangeShapeType="1"/>
          </p:cNvSpPr>
          <p:nvPr/>
        </p:nvSpPr>
        <p:spPr bwMode="auto">
          <a:xfrm>
            <a:off x="2133600" y="5181600"/>
            <a:ext cx="152400" cy="0"/>
          </a:xfrm>
          <a:prstGeom prst="line">
            <a:avLst/>
          </a:prstGeom>
          <a:noFill/>
          <a:ln w="50800">
            <a:solidFill>
              <a:srgbClr val="FFFF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136" name="Oval 32"/>
          <p:cNvSpPr>
            <a:spLocks noChangeArrowheads="1"/>
          </p:cNvSpPr>
          <p:nvPr/>
        </p:nvSpPr>
        <p:spPr bwMode="auto">
          <a:xfrm>
            <a:off x="2673350" y="4197350"/>
            <a:ext cx="292100" cy="292100"/>
          </a:xfrm>
          <a:prstGeom prst="ellipse">
            <a:avLst/>
          </a:prstGeom>
          <a:solidFill>
            <a:srgbClr val="CC0066"/>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kumimoji="0" lang="zh-CN" altLang="en-US" sz="1800" b="0"/>
          </a:p>
        </p:txBody>
      </p:sp>
      <p:sp>
        <p:nvSpPr>
          <p:cNvPr id="47137" name="Line 33"/>
          <p:cNvSpPr>
            <a:spLocks noChangeShapeType="1"/>
          </p:cNvSpPr>
          <p:nvPr/>
        </p:nvSpPr>
        <p:spPr bwMode="auto">
          <a:xfrm>
            <a:off x="2743200" y="4343400"/>
            <a:ext cx="152400" cy="0"/>
          </a:xfrm>
          <a:prstGeom prst="line">
            <a:avLst/>
          </a:prstGeom>
          <a:noFill/>
          <a:ln w="50800">
            <a:solidFill>
              <a:srgbClr val="FFFF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138" name="Rectangle 34"/>
          <p:cNvSpPr>
            <a:spLocks noChangeArrowheads="1"/>
          </p:cNvSpPr>
          <p:nvPr/>
        </p:nvSpPr>
        <p:spPr bwMode="auto">
          <a:xfrm>
            <a:off x="2955925" y="6215063"/>
            <a:ext cx="2930525"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zh-CN" altLang="en-US" sz="3600">
                <a:latin typeface="Bookman Old Style" panose="02050604050505020204" pitchFamily="18" charset="0"/>
              </a:rPr>
              <a:t>加上外电场后</a:t>
            </a:r>
          </a:p>
        </p:txBody>
      </p:sp>
      <p:sp>
        <p:nvSpPr>
          <p:cNvPr id="47139" name="Rectangle 35"/>
          <p:cNvSpPr>
            <a:spLocks noChangeArrowheads="1"/>
          </p:cNvSpPr>
          <p:nvPr/>
        </p:nvSpPr>
        <p:spPr bwMode="auto">
          <a:xfrm>
            <a:off x="7451725" y="777875"/>
            <a:ext cx="598488" cy="823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4800" b="0" i="1">
                <a:latin typeface="Bookman Old Style" panose="02050604050505020204" pitchFamily="18" charset="0"/>
              </a:rPr>
              <a:t>E</a:t>
            </a:r>
          </a:p>
        </p:txBody>
      </p:sp>
      <p:sp>
        <p:nvSpPr>
          <p:cNvPr id="47140" name="Rectangle 36"/>
          <p:cNvSpPr>
            <a:spLocks noChangeArrowheads="1"/>
          </p:cNvSpPr>
          <p:nvPr/>
        </p:nvSpPr>
        <p:spPr bwMode="auto">
          <a:xfrm>
            <a:off x="7832725" y="1279525"/>
            <a:ext cx="3857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2400">
                <a:latin typeface="Bookman Old Style" panose="02050604050505020204" pitchFamily="18" charset="0"/>
              </a:rPr>
              <a:t>0</a:t>
            </a:r>
          </a:p>
        </p:txBody>
      </p:sp>
      <p:sp>
        <p:nvSpPr>
          <p:cNvPr id="47141" name="Line 37"/>
          <p:cNvSpPr>
            <a:spLocks noChangeShapeType="1"/>
          </p:cNvSpPr>
          <p:nvPr/>
        </p:nvSpPr>
        <p:spPr bwMode="auto">
          <a:xfrm>
            <a:off x="7543800" y="838200"/>
            <a:ext cx="609600" cy="0"/>
          </a:xfrm>
          <a:prstGeom prst="line">
            <a:avLst/>
          </a:prstGeom>
          <a:noFill/>
          <a:ln w="127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142" name="Oval 38"/>
          <p:cNvSpPr>
            <a:spLocks noChangeArrowheads="1"/>
          </p:cNvSpPr>
          <p:nvPr/>
        </p:nvSpPr>
        <p:spPr bwMode="auto">
          <a:xfrm>
            <a:off x="6635750" y="1987550"/>
            <a:ext cx="292100" cy="292100"/>
          </a:xfrm>
          <a:prstGeom prst="ellipse">
            <a:avLst/>
          </a:prstGeom>
          <a:solidFill>
            <a:schemeClr val="accent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kumimoji="0" lang="zh-CN" altLang="en-US" sz="1800" b="0"/>
          </a:p>
        </p:txBody>
      </p:sp>
      <p:sp>
        <p:nvSpPr>
          <p:cNvPr id="47143" name="Rectangle 39"/>
          <p:cNvSpPr>
            <a:spLocks noChangeArrowheads="1"/>
          </p:cNvSpPr>
          <p:nvPr/>
        </p:nvSpPr>
        <p:spPr bwMode="auto">
          <a:xfrm>
            <a:off x="6615113" y="1919288"/>
            <a:ext cx="39687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a:solidFill>
                  <a:srgbClr val="FFFF00"/>
                </a:solidFill>
                <a:latin typeface="Bookman Old Style" panose="02050604050505020204" pitchFamily="18" charset="0"/>
              </a:rPr>
              <a:t>+</a:t>
            </a:r>
          </a:p>
        </p:txBody>
      </p:sp>
      <p:sp>
        <p:nvSpPr>
          <p:cNvPr id="47144" name="Oval 40"/>
          <p:cNvSpPr>
            <a:spLocks noChangeArrowheads="1"/>
          </p:cNvSpPr>
          <p:nvPr/>
        </p:nvSpPr>
        <p:spPr bwMode="auto">
          <a:xfrm>
            <a:off x="6635750" y="2368550"/>
            <a:ext cx="292100" cy="292100"/>
          </a:xfrm>
          <a:prstGeom prst="ellipse">
            <a:avLst/>
          </a:prstGeom>
          <a:solidFill>
            <a:schemeClr val="accent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kumimoji="0" lang="zh-CN" altLang="en-US" sz="1800" b="0"/>
          </a:p>
        </p:txBody>
      </p:sp>
      <p:sp>
        <p:nvSpPr>
          <p:cNvPr id="47145" name="Rectangle 41"/>
          <p:cNvSpPr>
            <a:spLocks noChangeArrowheads="1"/>
          </p:cNvSpPr>
          <p:nvPr/>
        </p:nvSpPr>
        <p:spPr bwMode="auto">
          <a:xfrm>
            <a:off x="6615113" y="2300288"/>
            <a:ext cx="39687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a:solidFill>
                  <a:srgbClr val="FFFF00"/>
                </a:solidFill>
                <a:latin typeface="Bookman Old Style" panose="02050604050505020204" pitchFamily="18" charset="0"/>
              </a:rPr>
              <a:t>+</a:t>
            </a:r>
          </a:p>
        </p:txBody>
      </p:sp>
      <p:sp>
        <p:nvSpPr>
          <p:cNvPr id="47146" name="Oval 42"/>
          <p:cNvSpPr>
            <a:spLocks noChangeArrowheads="1"/>
          </p:cNvSpPr>
          <p:nvPr/>
        </p:nvSpPr>
        <p:spPr bwMode="auto">
          <a:xfrm>
            <a:off x="6635750" y="3282950"/>
            <a:ext cx="292100" cy="292100"/>
          </a:xfrm>
          <a:prstGeom prst="ellipse">
            <a:avLst/>
          </a:prstGeom>
          <a:solidFill>
            <a:schemeClr val="accent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kumimoji="0" lang="zh-CN" altLang="en-US" sz="1800" b="0"/>
          </a:p>
        </p:txBody>
      </p:sp>
      <p:sp>
        <p:nvSpPr>
          <p:cNvPr id="47147" name="Rectangle 43"/>
          <p:cNvSpPr>
            <a:spLocks noChangeArrowheads="1"/>
          </p:cNvSpPr>
          <p:nvPr/>
        </p:nvSpPr>
        <p:spPr bwMode="auto">
          <a:xfrm>
            <a:off x="6615113" y="3214688"/>
            <a:ext cx="39687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a:solidFill>
                  <a:srgbClr val="FFFF00"/>
                </a:solidFill>
                <a:latin typeface="Bookman Old Style" panose="02050604050505020204" pitchFamily="18" charset="0"/>
              </a:rPr>
              <a:t>+</a:t>
            </a:r>
          </a:p>
        </p:txBody>
      </p:sp>
      <p:sp>
        <p:nvSpPr>
          <p:cNvPr id="47148" name="Oval 44"/>
          <p:cNvSpPr>
            <a:spLocks noChangeArrowheads="1"/>
          </p:cNvSpPr>
          <p:nvPr/>
        </p:nvSpPr>
        <p:spPr bwMode="auto">
          <a:xfrm>
            <a:off x="6635750" y="4654550"/>
            <a:ext cx="292100" cy="292100"/>
          </a:xfrm>
          <a:prstGeom prst="ellipse">
            <a:avLst/>
          </a:prstGeom>
          <a:solidFill>
            <a:schemeClr val="accent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kumimoji="0" lang="zh-CN" altLang="en-US" sz="1800" b="0"/>
          </a:p>
        </p:txBody>
      </p:sp>
      <p:sp>
        <p:nvSpPr>
          <p:cNvPr id="47149" name="Rectangle 45"/>
          <p:cNvSpPr>
            <a:spLocks noChangeArrowheads="1"/>
          </p:cNvSpPr>
          <p:nvPr/>
        </p:nvSpPr>
        <p:spPr bwMode="auto">
          <a:xfrm>
            <a:off x="6615113" y="4586288"/>
            <a:ext cx="39687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a:solidFill>
                  <a:srgbClr val="FFFF00"/>
                </a:solidFill>
                <a:latin typeface="Bookman Old Style" panose="02050604050505020204" pitchFamily="18" charset="0"/>
              </a:rPr>
              <a:t>+</a:t>
            </a:r>
          </a:p>
        </p:txBody>
      </p:sp>
      <p:sp>
        <p:nvSpPr>
          <p:cNvPr id="47150" name="Oval 46"/>
          <p:cNvSpPr>
            <a:spLocks noChangeArrowheads="1"/>
          </p:cNvSpPr>
          <p:nvPr/>
        </p:nvSpPr>
        <p:spPr bwMode="auto">
          <a:xfrm>
            <a:off x="6635750" y="5111750"/>
            <a:ext cx="292100" cy="292100"/>
          </a:xfrm>
          <a:prstGeom prst="ellipse">
            <a:avLst/>
          </a:prstGeom>
          <a:solidFill>
            <a:schemeClr val="accent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kumimoji="0" lang="zh-CN" altLang="en-US" sz="1800" b="0"/>
          </a:p>
        </p:txBody>
      </p:sp>
      <p:sp>
        <p:nvSpPr>
          <p:cNvPr id="47151" name="Rectangle 47"/>
          <p:cNvSpPr>
            <a:spLocks noChangeArrowheads="1"/>
          </p:cNvSpPr>
          <p:nvPr/>
        </p:nvSpPr>
        <p:spPr bwMode="auto">
          <a:xfrm>
            <a:off x="6615113" y="5043488"/>
            <a:ext cx="39687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a:solidFill>
                  <a:srgbClr val="FFFF00"/>
                </a:solidFill>
                <a:latin typeface="Bookman Old Style" panose="02050604050505020204" pitchFamily="18" charset="0"/>
              </a:rPr>
              <a:t>+</a:t>
            </a:r>
          </a:p>
        </p:txBody>
      </p:sp>
      <p:sp>
        <p:nvSpPr>
          <p:cNvPr id="47152" name="Line 48"/>
          <p:cNvSpPr>
            <a:spLocks noChangeShapeType="1"/>
          </p:cNvSpPr>
          <p:nvPr/>
        </p:nvSpPr>
        <p:spPr bwMode="auto">
          <a:xfrm>
            <a:off x="533400" y="2057400"/>
            <a:ext cx="1524000" cy="0"/>
          </a:xfrm>
          <a:prstGeom prst="line">
            <a:avLst/>
          </a:prstGeom>
          <a:noFill/>
          <a:ln w="127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153" name="Line 49"/>
          <p:cNvSpPr>
            <a:spLocks noChangeShapeType="1"/>
          </p:cNvSpPr>
          <p:nvPr/>
        </p:nvSpPr>
        <p:spPr bwMode="auto">
          <a:xfrm>
            <a:off x="533400" y="2514600"/>
            <a:ext cx="1524000" cy="0"/>
          </a:xfrm>
          <a:prstGeom prst="line">
            <a:avLst/>
          </a:prstGeom>
          <a:noFill/>
          <a:ln w="127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154" name="Line 50"/>
          <p:cNvSpPr>
            <a:spLocks noChangeShapeType="1"/>
          </p:cNvSpPr>
          <p:nvPr/>
        </p:nvSpPr>
        <p:spPr bwMode="auto">
          <a:xfrm>
            <a:off x="533400" y="5257800"/>
            <a:ext cx="1524000" cy="0"/>
          </a:xfrm>
          <a:prstGeom prst="line">
            <a:avLst/>
          </a:prstGeom>
          <a:noFill/>
          <a:ln w="127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155" name="Line 51"/>
          <p:cNvSpPr>
            <a:spLocks noChangeShapeType="1"/>
          </p:cNvSpPr>
          <p:nvPr/>
        </p:nvSpPr>
        <p:spPr bwMode="auto">
          <a:xfrm>
            <a:off x="533400" y="4800600"/>
            <a:ext cx="1524000" cy="0"/>
          </a:xfrm>
          <a:prstGeom prst="line">
            <a:avLst/>
          </a:prstGeom>
          <a:noFill/>
          <a:ln w="127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156" name="Line 52"/>
          <p:cNvSpPr>
            <a:spLocks noChangeShapeType="1"/>
          </p:cNvSpPr>
          <p:nvPr/>
        </p:nvSpPr>
        <p:spPr bwMode="auto">
          <a:xfrm>
            <a:off x="533400" y="3429000"/>
            <a:ext cx="1524000" cy="0"/>
          </a:xfrm>
          <a:prstGeom prst="line">
            <a:avLst/>
          </a:prstGeom>
          <a:noFill/>
          <a:ln w="127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47157" name="Object 53"/>
          <p:cNvGraphicFramePr>
            <a:graphicFrameLocks noChangeAspect="1"/>
          </p:cNvGraphicFramePr>
          <p:nvPr/>
        </p:nvGraphicFramePr>
        <p:xfrm>
          <a:off x="2819400" y="4876800"/>
          <a:ext cx="2743200" cy="963613"/>
        </p:xfrm>
        <a:graphic>
          <a:graphicData uri="http://schemas.openxmlformats.org/presentationml/2006/ole">
            <mc:AlternateContent xmlns:mc="http://schemas.openxmlformats.org/markup-compatibility/2006">
              <mc:Choice xmlns:v="urn:schemas-microsoft-com:vml" Requires="v">
                <p:oleObj name="Equation" r:id="rId2" imgW="666638" imgH="200025" progId="Equation.3">
                  <p:embed/>
                </p:oleObj>
              </mc:Choice>
              <mc:Fallback>
                <p:oleObj name="Equation" r:id="rId2" imgW="666638" imgH="200025" progId="Equation.3">
                  <p:embed/>
                  <p:pic>
                    <p:nvPicPr>
                      <p:cNvPr id="0" name="Object 5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19400" y="4876800"/>
                        <a:ext cx="2743200" cy="963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2386" name="Group 2"/>
          <p:cNvGrpSpPr>
            <a:grpSpLocks/>
          </p:cNvGrpSpPr>
          <p:nvPr/>
        </p:nvGrpSpPr>
        <p:grpSpPr bwMode="auto">
          <a:xfrm>
            <a:off x="2514600" y="457200"/>
            <a:ext cx="3968750" cy="2647950"/>
            <a:chOff x="3072" y="2112"/>
            <a:chExt cx="2500" cy="2208"/>
          </a:xfrm>
        </p:grpSpPr>
        <p:sp>
          <p:nvSpPr>
            <p:cNvPr id="162824" name="Rectangle 3"/>
            <p:cNvSpPr>
              <a:spLocks noChangeArrowheads="1"/>
            </p:cNvSpPr>
            <p:nvPr/>
          </p:nvSpPr>
          <p:spPr bwMode="auto">
            <a:xfrm>
              <a:off x="3076" y="2256"/>
              <a:ext cx="2352" cy="1488"/>
            </a:xfrm>
            <a:prstGeom prst="rect">
              <a:avLst/>
            </a:prstGeom>
            <a:noFill/>
            <a:ln w="9525">
              <a:solidFill>
                <a:srgbClr val="66FF33"/>
              </a:solidFill>
              <a:miter lim="800000"/>
              <a:headEnd/>
              <a:tailEnd/>
            </a:ln>
            <a:effectLst/>
            <a:extLst>
              <a:ext uri="{909E8E84-426E-40DD-AFC4-6F175D3DCCD1}">
                <a14:hiddenFill xmlns:a14="http://schemas.microsoft.com/office/drawing/2010/main">
                  <a:solidFill>
                    <a:srgbClr val="FFFF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lang="zh-CN" altLang="en-US" sz="1800" b="0"/>
            </a:p>
          </p:txBody>
        </p:sp>
        <p:sp>
          <p:nvSpPr>
            <p:cNvPr id="162825" name="Oval 4"/>
            <p:cNvSpPr>
              <a:spLocks noChangeArrowheads="1"/>
            </p:cNvSpPr>
            <p:nvPr/>
          </p:nvSpPr>
          <p:spPr bwMode="auto">
            <a:xfrm rot="-5403918">
              <a:off x="4834" y="2856"/>
              <a:ext cx="294" cy="841"/>
            </a:xfrm>
            <a:prstGeom prst="ellipse">
              <a:avLst/>
            </a:prstGeom>
            <a:gradFill rotWithShape="0">
              <a:gsLst>
                <a:gs pos="0">
                  <a:srgbClr val="8F8F00"/>
                </a:gs>
                <a:gs pos="50000">
                  <a:srgbClr val="FFFF00"/>
                </a:gs>
                <a:gs pos="100000">
                  <a:srgbClr val="8F8F00"/>
                </a:gs>
              </a:gsLst>
              <a:lin ang="5400000" scaled="1"/>
            </a:gradFill>
            <a:ln w="9525">
              <a:solidFill>
                <a:srgbClr val="FFFF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kumimoji="1" lang="zh-CN" altLang="zh-CN" sz="3200">
                <a:solidFill>
                  <a:srgbClr val="FFFF00"/>
                </a:solidFill>
                <a:latin typeface="Times New Roman" panose="02020603050405020304" pitchFamily="18" charset="0"/>
              </a:endParaRPr>
            </a:p>
          </p:txBody>
        </p:sp>
        <p:sp>
          <p:nvSpPr>
            <p:cNvPr id="162826" name="Text Box 5"/>
            <p:cNvSpPr txBox="1">
              <a:spLocks noChangeArrowheads="1"/>
            </p:cNvSpPr>
            <p:nvPr/>
          </p:nvSpPr>
          <p:spPr bwMode="auto">
            <a:xfrm rot="-5528752">
              <a:off x="5121" y="3055"/>
              <a:ext cx="347" cy="365"/>
            </a:xfrm>
            <a:prstGeom prst="rect">
              <a:avLst/>
            </a:prstGeom>
            <a:noFill/>
            <a:ln>
              <a:noFill/>
            </a:ln>
            <a:effectLst/>
            <a:extLst>
              <a:ext uri="{909E8E84-426E-40DD-AFC4-6F175D3DCCD1}">
                <a14:hiddenFill xmlns:a14="http://schemas.microsoft.com/office/drawing/2010/main">
                  <a:gradFill rotWithShape="0">
                    <a:gsLst>
                      <a:gs pos="0">
                        <a:srgbClr val="8F8F00"/>
                      </a:gs>
                      <a:gs pos="50000">
                        <a:srgbClr val="FFFF00"/>
                      </a:gs>
                      <a:gs pos="100000">
                        <a:srgbClr val="8F8F00"/>
                      </a:gs>
                    </a:gsLst>
                    <a:lin ang="5400000" scaled="1"/>
                  </a:gradFill>
                </a14:hiddenFill>
              </a:ext>
              <a:ext uri="{91240B29-F687-4F45-9708-019B960494DF}">
                <a14:hiddenLine xmlns:a14="http://schemas.microsoft.com/office/drawing/2010/main" w="9525">
                  <a:solidFill>
                    <a:srgbClr val="FF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3200">
                  <a:solidFill>
                    <a:srgbClr val="FF3300"/>
                  </a:solidFill>
                  <a:latin typeface="Times New Roman" panose="02020603050405020304" pitchFamily="18" charset="0"/>
                </a:rPr>
                <a:t>+</a:t>
              </a:r>
            </a:p>
          </p:txBody>
        </p:sp>
        <p:sp>
          <p:nvSpPr>
            <p:cNvPr id="162827" name="Text Box 6"/>
            <p:cNvSpPr txBox="1">
              <a:spLocks noChangeArrowheads="1"/>
            </p:cNvSpPr>
            <p:nvPr/>
          </p:nvSpPr>
          <p:spPr bwMode="auto">
            <a:xfrm rot="10739324">
              <a:off x="4577" y="2976"/>
              <a:ext cx="223" cy="585"/>
            </a:xfrm>
            <a:prstGeom prst="rect">
              <a:avLst/>
            </a:prstGeom>
            <a:noFill/>
            <a:ln>
              <a:noFill/>
            </a:ln>
            <a:effectLst/>
            <a:extLst>
              <a:ext uri="{909E8E84-426E-40DD-AFC4-6F175D3DCCD1}">
                <a14:hiddenFill xmlns:a14="http://schemas.microsoft.com/office/drawing/2010/main">
                  <a:gradFill rotWithShape="0">
                    <a:gsLst>
                      <a:gs pos="0">
                        <a:srgbClr val="8F8F00"/>
                      </a:gs>
                      <a:gs pos="50000">
                        <a:srgbClr val="FFFF00"/>
                      </a:gs>
                      <a:gs pos="100000">
                        <a:srgbClr val="8F8F00"/>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4000">
                  <a:solidFill>
                    <a:srgbClr val="FF3300"/>
                  </a:solidFill>
                  <a:latin typeface="Times New Roman" panose="02020603050405020304" pitchFamily="18" charset="0"/>
                </a:rPr>
                <a:t>-</a:t>
              </a:r>
            </a:p>
          </p:txBody>
        </p:sp>
        <p:sp>
          <p:nvSpPr>
            <p:cNvPr id="162828" name="Line 7"/>
            <p:cNvSpPr>
              <a:spLocks noChangeShapeType="1"/>
            </p:cNvSpPr>
            <p:nvPr/>
          </p:nvSpPr>
          <p:spPr bwMode="auto">
            <a:xfrm>
              <a:off x="4800" y="3274"/>
              <a:ext cx="384" cy="0"/>
            </a:xfrm>
            <a:prstGeom prst="line">
              <a:avLst/>
            </a:prstGeom>
            <a:noFill/>
            <a:ln w="38100">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2829" name="Oval 8"/>
            <p:cNvSpPr>
              <a:spLocks noChangeArrowheads="1"/>
            </p:cNvSpPr>
            <p:nvPr/>
          </p:nvSpPr>
          <p:spPr bwMode="auto">
            <a:xfrm rot="-5403918">
              <a:off x="4066" y="2856"/>
              <a:ext cx="294" cy="841"/>
            </a:xfrm>
            <a:prstGeom prst="ellipse">
              <a:avLst/>
            </a:prstGeom>
            <a:gradFill rotWithShape="0">
              <a:gsLst>
                <a:gs pos="0">
                  <a:srgbClr val="8F8F00"/>
                </a:gs>
                <a:gs pos="50000">
                  <a:srgbClr val="FFFF00"/>
                </a:gs>
                <a:gs pos="100000">
                  <a:srgbClr val="8F8F00"/>
                </a:gs>
              </a:gsLst>
              <a:lin ang="5400000" scaled="1"/>
            </a:gradFill>
            <a:ln w="9525">
              <a:solidFill>
                <a:srgbClr val="FFFF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kumimoji="1" lang="zh-CN" altLang="zh-CN" sz="3200">
                <a:solidFill>
                  <a:srgbClr val="FFFF00"/>
                </a:solidFill>
                <a:latin typeface="Times New Roman" panose="02020603050405020304" pitchFamily="18" charset="0"/>
              </a:endParaRPr>
            </a:p>
          </p:txBody>
        </p:sp>
        <p:sp>
          <p:nvSpPr>
            <p:cNvPr id="162830" name="Text Box 9"/>
            <p:cNvSpPr txBox="1">
              <a:spLocks noChangeArrowheads="1"/>
            </p:cNvSpPr>
            <p:nvPr/>
          </p:nvSpPr>
          <p:spPr bwMode="auto">
            <a:xfrm rot="-5528752">
              <a:off x="4353" y="3055"/>
              <a:ext cx="347" cy="365"/>
            </a:xfrm>
            <a:prstGeom prst="rect">
              <a:avLst/>
            </a:prstGeom>
            <a:noFill/>
            <a:ln>
              <a:noFill/>
            </a:ln>
            <a:effectLst/>
            <a:extLst>
              <a:ext uri="{909E8E84-426E-40DD-AFC4-6F175D3DCCD1}">
                <a14:hiddenFill xmlns:a14="http://schemas.microsoft.com/office/drawing/2010/main">
                  <a:gradFill rotWithShape="0">
                    <a:gsLst>
                      <a:gs pos="0">
                        <a:srgbClr val="8F8F00"/>
                      </a:gs>
                      <a:gs pos="50000">
                        <a:srgbClr val="FFFF00"/>
                      </a:gs>
                      <a:gs pos="100000">
                        <a:srgbClr val="8F8F00"/>
                      </a:gs>
                    </a:gsLst>
                    <a:lin ang="5400000" scaled="1"/>
                  </a:gradFill>
                </a14:hiddenFill>
              </a:ext>
              <a:ext uri="{91240B29-F687-4F45-9708-019B960494DF}">
                <a14:hiddenLine xmlns:a14="http://schemas.microsoft.com/office/drawing/2010/main" w="9525">
                  <a:solidFill>
                    <a:srgbClr val="FF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3200">
                  <a:solidFill>
                    <a:srgbClr val="FF3300"/>
                  </a:solidFill>
                  <a:latin typeface="Times New Roman" panose="02020603050405020304" pitchFamily="18" charset="0"/>
                </a:rPr>
                <a:t>+</a:t>
              </a:r>
            </a:p>
          </p:txBody>
        </p:sp>
        <p:sp>
          <p:nvSpPr>
            <p:cNvPr id="162831" name="Text Box 10"/>
            <p:cNvSpPr txBox="1">
              <a:spLocks noChangeArrowheads="1"/>
            </p:cNvSpPr>
            <p:nvPr/>
          </p:nvSpPr>
          <p:spPr bwMode="auto">
            <a:xfrm rot="10739324">
              <a:off x="3809" y="2976"/>
              <a:ext cx="223" cy="585"/>
            </a:xfrm>
            <a:prstGeom prst="rect">
              <a:avLst/>
            </a:prstGeom>
            <a:noFill/>
            <a:ln>
              <a:noFill/>
            </a:ln>
            <a:effectLst/>
            <a:extLst>
              <a:ext uri="{909E8E84-426E-40DD-AFC4-6F175D3DCCD1}">
                <a14:hiddenFill xmlns:a14="http://schemas.microsoft.com/office/drawing/2010/main">
                  <a:gradFill rotWithShape="0">
                    <a:gsLst>
                      <a:gs pos="0">
                        <a:srgbClr val="8F8F00"/>
                      </a:gs>
                      <a:gs pos="50000">
                        <a:srgbClr val="FFFF00"/>
                      </a:gs>
                      <a:gs pos="100000">
                        <a:srgbClr val="8F8F00"/>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4000">
                  <a:solidFill>
                    <a:srgbClr val="FF3300"/>
                  </a:solidFill>
                  <a:latin typeface="Times New Roman" panose="02020603050405020304" pitchFamily="18" charset="0"/>
                </a:rPr>
                <a:t>-</a:t>
              </a:r>
            </a:p>
          </p:txBody>
        </p:sp>
        <p:sp>
          <p:nvSpPr>
            <p:cNvPr id="162832" name="Line 11"/>
            <p:cNvSpPr>
              <a:spLocks noChangeShapeType="1"/>
            </p:cNvSpPr>
            <p:nvPr/>
          </p:nvSpPr>
          <p:spPr bwMode="auto">
            <a:xfrm>
              <a:off x="4032" y="3274"/>
              <a:ext cx="384" cy="0"/>
            </a:xfrm>
            <a:prstGeom prst="line">
              <a:avLst/>
            </a:prstGeom>
            <a:noFill/>
            <a:ln w="38100">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2833" name="Oval 12"/>
            <p:cNvSpPr>
              <a:spLocks noChangeArrowheads="1"/>
            </p:cNvSpPr>
            <p:nvPr/>
          </p:nvSpPr>
          <p:spPr bwMode="auto">
            <a:xfrm rot="-5403918">
              <a:off x="3346" y="2856"/>
              <a:ext cx="294" cy="841"/>
            </a:xfrm>
            <a:prstGeom prst="ellipse">
              <a:avLst/>
            </a:prstGeom>
            <a:gradFill rotWithShape="0">
              <a:gsLst>
                <a:gs pos="0">
                  <a:srgbClr val="8F8F00"/>
                </a:gs>
                <a:gs pos="50000">
                  <a:srgbClr val="FFFF00"/>
                </a:gs>
                <a:gs pos="100000">
                  <a:srgbClr val="8F8F00"/>
                </a:gs>
              </a:gsLst>
              <a:lin ang="5400000" scaled="1"/>
            </a:gradFill>
            <a:ln w="9525">
              <a:solidFill>
                <a:srgbClr val="FFFF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kumimoji="1" lang="zh-CN" altLang="zh-CN" sz="3200">
                <a:solidFill>
                  <a:srgbClr val="FFFF00"/>
                </a:solidFill>
                <a:latin typeface="Times New Roman" panose="02020603050405020304" pitchFamily="18" charset="0"/>
              </a:endParaRPr>
            </a:p>
          </p:txBody>
        </p:sp>
        <p:sp>
          <p:nvSpPr>
            <p:cNvPr id="162834" name="Text Box 13"/>
            <p:cNvSpPr txBox="1">
              <a:spLocks noChangeArrowheads="1"/>
            </p:cNvSpPr>
            <p:nvPr/>
          </p:nvSpPr>
          <p:spPr bwMode="auto">
            <a:xfrm rot="-5528752">
              <a:off x="3633" y="3055"/>
              <a:ext cx="347" cy="365"/>
            </a:xfrm>
            <a:prstGeom prst="rect">
              <a:avLst/>
            </a:prstGeom>
            <a:noFill/>
            <a:ln>
              <a:noFill/>
            </a:ln>
            <a:effectLst/>
            <a:extLst>
              <a:ext uri="{909E8E84-426E-40DD-AFC4-6F175D3DCCD1}">
                <a14:hiddenFill xmlns:a14="http://schemas.microsoft.com/office/drawing/2010/main">
                  <a:gradFill rotWithShape="0">
                    <a:gsLst>
                      <a:gs pos="0">
                        <a:srgbClr val="8F8F00"/>
                      </a:gs>
                      <a:gs pos="50000">
                        <a:srgbClr val="FFFF00"/>
                      </a:gs>
                      <a:gs pos="100000">
                        <a:srgbClr val="8F8F00"/>
                      </a:gs>
                    </a:gsLst>
                    <a:lin ang="5400000" scaled="1"/>
                  </a:gradFill>
                </a14:hiddenFill>
              </a:ext>
              <a:ext uri="{91240B29-F687-4F45-9708-019B960494DF}">
                <a14:hiddenLine xmlns:a14="http://schemas.microsoft.com/office/drawing/2010/main" w="9525">
                  <a:solidFill>
                    <a:srgbClr val="FF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3200">
                  <a:solidFill>
                    <a:srgbClr val="FF3300"/>
                  </a:solidFill>
                  <a:latin typeface="Times New Roman" panose="02020603050405020304" pitchFamily="18" charset="0"/>
                </a:rPr>
                <a:t>+</a:t>
              </a:r>
            </a:p>
          </p:txBody>
        </p:sp>
        <p:sp>
          <p:nvSpPr>
            <p:cNvPr id="162835" name="Text Box 14"/>
            <p:cNvSpPr txBox="1">
              <a:spLocks noChangeArrowheads="1"/>
            </p:cNvSpPr>
            <p:nvPr/>
          </p:nvSpPr>
          <p:spPr bwMode="auto">
            <a:xfrm rot="10739324">
              <a:off x="3089" y="2976"/>
              <a:ext cx="223" cy="585"/>
            </a:xfrm>
            <a:prstGeom prst="rect">
              <a:avLst/>
            </a:prstGeom>
            <a:noFill/>
            <a:ln>
              <a:noFill/>
            </a:ln>
            <a:effectLst/>
            <a:extLst>
              <a:ext uri="{909E8E84-426E-40DD-AFC4-6F175D3DCCD1}">
                <a14:hiddenFill xmlns:a14="http://schemas.microsoft.com/office/drawing/2010/main">
                  <a:gradFill rotWithShape="0">
                    <a:gsLst>
                      <a:gs pos="0">
                        <a:srgbClr val="8F8F00"/>
                      </a:gs>
                      <a:gs pos="50000">
                        <a:srgbClr val="FFFF00"/>
                      </a:gs>
                      <a:gs pos="100000">
                        <a:srgbClr val="8F8F00"/>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4000">
                  <a:solidFill>
                    <a:srgbClr val="FF3300"/>
                  </a:solidFill>
                  <a:latin typeface="Times New Roman" panose="02020603050405020304" pitchFamily="18" charset="0"/>
                </a:rPr>
                <a:t>-</a:t>
              </a:r>
            </a:p>
          </p:txBody>
        </p:sp>
        <p:sp>
          <p:nvSpPr>
            <p:cNvPr id="162836" name="Line 15"/>
            <p:cNvSpPr>
              <a:spLocks noChangeShapeType="1"/>
            </p:cNvSpPr>
            <p:nvPr/>
          </p:nvSpPr>
          <p:spPr bwMode="auto">
            <a:xfrm>
              <a:off x="3312" y="3274"/>
              <a:ext cx="384" cy="0"/>
            </a:xfrm>
            <a:prstGeom prst="line">
              <a:avLst/>
            </a:prstGeom>
            <a:noFill/>
            <a:ln w="38100">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2837" name="Oval 16"/>
            <p:cNvSpPr>
              <a:spLocks noChangeArrowheads="1"/>
            </p:cNvSpPr>
            <p:nvPr/>
          </p:nvSpPr>
          <p:spPr bwMode="auto">
            <a:xfrm rot="-5403918">
              <a:off x="4834" y="3144"/>
              <a:ext cx="294" cy="841"/>
            </a:xfrm>
            <a:prstGeom prst="ellipse">
              <a:avLst/>
            </a:prstGeom>
            <a:gradFill rotWithShape="0">
              <a:gsLst>
                <a:gs pos="0">
                  <a:srgbClr val="8F8F00"/>
                </a:gs>
                <a:gs pos="50000">
                  <a:srgbClr val="FFFF00"/>
                </a:gs>
                <a:gs pos="100000">
                  <a:srgbClr val="8F8F00"/>
                </a:gs>
              </a:gsLst>
              <a:lin ang="5400000" scaled="1"/>
            </a:gradFill>
            <a:ln w="9525">
              <a:solidFill>
                <a:srgbClr val="FFFF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kumimoji="1" lang="zh-CN" altLang="zh-CN" sz="3200">
                <a:solidFill>
                  <a:srgbClr val="FFFF00"/>
                </a:solidFill>
                <a:latin typeface="Times New Roman" panose="02020603050405020304" pitchFamily="18" charset="0"/>
              </a:endParaRPr>
            </a:p>
          </p:txBody>
        </p:sp>
        <p:sp>
          <p:nvSpPr>
            <p:cNvPr id="162838" name="Text Box 17"/>
            <p:cNvSpPr txBox="1">
              <a:spLocks noChangeArrowheads="1"/>
            </p:cNvSpPr>
            <p:nvPr/>
          </p:nvSpPr>
          <p:spPr bwMode="auto">
            <a:xfrm rot="-5528752">
              <a:off x="5121" y="3343"/>
              <a:ext cx="347" cy="365"/>
            </a:xfrm>
            <a:prstGeom prst="rect">
              <a:avLst/>
            </a:prstGeom>
            <a:noFill/>
            <a:ln>
              <a:noFill/>
            </a:ln>
            <a:effectLst/>
            <a:extLst>
              <a:ext uri="{909E8E84-426E-40DD-AFC4-6F175D3DCCD1}">
                <a14:hiddenFill xmlns:a14="http://schemas.microsoft.com/office/drawing/2010/main">
                  <a:gradFill rotWithShape="0">
                    <a:gsLst>
                      <a:gs pos="0">
                        <a:srgbClr val="8F8F00"/>
                      </a:gs>
                      <a:gs pos="50000">
                        <a:srgbClr val="FFFF00"/>
                      </a:gs>
                      <a:gs pos="100000">
                        <a:srgbClr val="8F8F00"/>
                      </a:gs>
                    </a:gsLst>
                    <a:lin ang="5400000" scaled="1"/>
                  </a:gradFill>
                </a14:hiddenFill>
              </a:ext>
              <a:ext uri="{91240B29-F687-4F45-9708-019B960494DF}">
                <a14:hiddenLine xmlns:a14="http://schemas.microsoft.com/office/drawing/2010/main" w="9525">
                  <a:solidFill>
                    <a:srgbClr val="FF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3200">
                  <a:solidFill>
                    <a:srgbClr val="FF3300"/>
                  </a:solidFill>
                  <a:latin typeface="Times New Roman" panose="02020603050405020304" pitchFamily="18" charset="0"/>
                </a:rPr>
                <a:t>+</a:t>
              </a:r>
            </a:p>
          </p:txBody>
        </p:sp>
        <p:sp>
          <p:nvSpPr>
            <p:cNvPr id="162839" name="Text Box 18"/>
            <p:cNvSpPr txBox="1">
              <a:spLocks noChangeArrowheads="1"/>
            </p:cNvSpPr>
            <p:nvPr/>
          </p:nvSpPr>
          <p:spPr bwMode="auto">
            <a:xfrm rot="10739324">
              <a:off x="4577" y="3264"/>
              <a:ext cx="223" cy="585"/>
            </a:xfrm>
            <a:prstGeom prst="rect">
              <a:avLst/>
            </a:prstGeom>
            <a:noFill/>
            <a:ln>
              <a:noFill/>
            </a:ln>
            <a:effectLst/>
            <a:extLst>
              <a:ext uri="{909E8E84-426E-40DD-AFC4-6F175D3DCCD1}">
                <a14:hiddenFill xmlns:a14="http://schemas.microsoft.com/office/drawing/2010/main">
                  <a:gradFill rotWithShape="0">
                    <a:gsLst>
                      <a:gs pos="0">
                        <a:srgbClr val="8F8F00"/>
                      </a:gs>
                      <a:gs pos="50000">
                        <a:srgbClr val="FFFF00"/>
                      </a:gs>
                      <a:gs pos="100000">
                        <a:srgbClr val="8F8F00"/>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4000">
                  <a:solidFill>
                    <a:srgbClr val="FF3300"/>
                  </a:solidFill>
                  <a:latin typeface="Times New Roman" panose="02020603050405020304" pitchFamily="18" charset="0"/>
                </a:rPr>
                <a:t>-</a:t>
              </a:r>
            </a:p>
          </p:txBody>
        </p:sp>
        <p:sp>
          <p:nvSpPr>
            <p:cNvPr id="162840" name="Line 19"/>
            <p:cNvSpPr>
              <a:spLocks noChangeShapeType="1"/>
            </p:cNvSpPr>
            <p:nvPr/>
          </p:nvSpPr>
          <p:spPr bwMode="auto">
            <a:xfrm>
              <a:off x="4800" y="3562"/>
              <a:ext cx="384" cy="0"/>
            </a:xfrm>
            <a:prstGeom prst="line">
              <a:avLst/>
            </a:prstGeom>
            <a:noFill/>
            <a:ln w="38100">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2841" name="Oval 20"/>
            <p:cNvSpPr>
              <a:spLocks noChangeArrowheads="1"/>
            </p:cNvSpPr>
            <p:nvPr/>
          </p:nvSpPr>
          <p:spPr bwMode="auto">
            <a:xfrm rot="-5403918">
              <a:off x="4118" y="3144"/>
              <a:ext cx="294" cy="841"/>
            </a:xfrm>
            <a:prstGeom prst="ellipse">
              <a:avLst/>
            </a:prstGeom>
            <a:gradFill rotWithShape="0">
              <a:gsLst>
                <a:gs pos="0">
                  <a:srgbClr val="8F8F00"/>
                </a:gs>
                <a:gs pos="50000">
                  <a:srgbClr val="FFFF00"/>
                </a:gs>
                <a:gs pos="100000">
                  <a:srgbClr val="8F8F00"/>
                </a:gs>
              </a:gsLst>
              <a:lin ang="5400000" scaled="1"/>
            </a:gradFill>
            <a:ln w="9525">
              <a:solidFill>
                <a:srgbClr val="FFFF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kumimoji="1" lang="zh-CN" altLang="zh-CN" sz="3200">
                <a:solidFill>
                  <a:srgbClr val="FFFF00"/>
                </a:solidFill>
                <a:latin typeface="Times New Roman" panose="02020603050405020304" pitchFamily="18" charset="0"/>
              </a:endParaRPr>
            </a:p>
          </p:txBody>
        </p:sp>
        <p:sp>
          <p:nvSpPr>
            <p:cNvPr id="162842" name="Text Box 21"/>
            <p:cNvSpPr txBox="1">
              <a:spLocks noChangeArrowheads="1"/>
            </p:cNvSpPr>
            <p:nvPr/>
          </p:nvSpPr>
          <p:spPr bwMode="auto">
            <a:xfrm rot="-5528752">
              <a:off x="4405" y="3343"/>
              <a:ext cx="347" cy="365"/>
            </a:xfrm>
            <a:prstGeom prst="rect">
              <a:avLst/>
            </a:prstGeom>
            <a:noFill/>
            <a:ln>
              <a:noFill/>
            </a:ln>
            <a:effectLst/>
            <a:extLst>
              <a:ext uri="{909E8E84-426E-40DD-AFC4-6F175D3DCCD1}">
                <a14:hiddenFill xmlns:a14="http://schemas.microsoft.com/office/drawing/2010/main">
                  <a:gradFill rotWithShape="0">
                    <a:gsLst>
                      <a:gs pos="0">
                        <a:srgbClr val="8F8F00"/>
                      </a:gs>
                      <a:gs pos="50000">
                        <a:srgbClr val="FFFF00"/>
                      </a:gs>
                      <a:gs pos="100000">
                        <a:srgbClr val="8F8F00"/>
                      </a:gs>
                    </a:gsLst>
                    <a:lin ang="5400000" scaled="1"/>
                  </a:gradFill>
                </a14:hiddenFill>
              </a:ext>
              <a:ext uri="{91240B29-F687-4F45-9708-019B960494DF}">
                <a14:hiddenLine xmlns:a14="http://schemas.microsoft.com/office/drawing/2010/main" w="9525">
                  <a:solidFill>
                    <a:srgbClr val="FF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3200">
                  <a:solidFill>
                    <a:srgbClr val="FF3300"/>
                  </a:solidFill>
                  <a:latin typeface="Times New Roman" panose="02020603050405020304" pitchFamily="18" charset="0"/>
                </a:rPr>
                <a:t>+</a:t>
              </a:r>
            </a:p>
          </p:txBody>
        </p:sp>
        <p:sp>
          <p:nvSpPr>
            <p:cNvPr id="162843" name="Text Box 22"/>
            <p:cNvSpPr txBox="1">
              <a:spLocks noChangeArrowheads="1"/>
            </p:cNvSpPr>
            <p:nvPr/>
          </p:nvSpPr>
          <p:spPr bwMode="auto">
            <a:xfrm rot="10739324">
              <a:off x="3861" y="3264"/>
              <a:ext cx="223" cy="585"/>
            </a:xfrm>
            <a:prstGeom prst="rect">
              <a:avLst/>
            </a:prstGeom>
            <a:noFill/>
            <a:ln>
              <a:noFill/>
            </a:ln>
            <a:effectLst/>
            <a:extLst>
              <a:ext uri="{909E8E84-426E-40DD-AFC4-6F175D3DCCD1}">
                <a14:hiddenFill xmlns:a14="http://schemas.microsoft.com/office/drawing/2010/main">
                  <a:gradFill rotWithShape="0">
                    <a:gsLst>
                      <a:gs pos="0">
                        <a:srgbClr val="8F8F00"/>
                      </a:gs>
                      <a:gs pos="50000">
                        <a:srgbClr val="FFFF00"/>
                      </a:gs>
                      <a:gs pos="100000">
                        <a:srgbClr val="8F8F00"/>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4000">
                  <a:solidFill>
                    <a:srgbClr val="FF3300"/>
                  </a:solidFill>
                  <a:latin typeface="Times New Roman" panose="02020603050405020304" pitchFamily="18" charset="0"/>
                </a:rPr>
                <a:t>-</a:t>
              </a:r>
            </a:p>
          </p:txBody>
        </p:sp>
        <p:sp>
          <p:nvSpPr>
            <p:cNvPr id="162844" name="Line 23"/>
            <p:cNvSpPr>
              <a:spLocks noChangeShapeType="1"/>
            </p:cNvSpPr>
            <p:nvPr/>
          </p:nvSpPr>
          <p:spPr bwMode="auto">
            <a:xfrm>
              <a:off x="4084" y="3562"/>
              <a:ext cx="384" cy="0"/>
            </a:xfrm>
            <a:prstGeom prst="line">
              <a:avLst/>
            </a:prstGeom>
            <a:noFill/>
            <a:ln w="38100">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2845" name="Oval 24"/>
            <p:cNvSpPr>
              <a:spLocks noChangeArrowheads="1"/>
            </p:cNvSpPr>
            <p:nvPr/>
          </p:nvSpPr>
          <p:spPr bwMode="auto">
            <a:xfrm rot="-5403918">
              <a:off x="3350" y="3144"/>
              <a:ext cx="294" cy="841"/>
            </a:xfrm>
            <a:prstGeom prst="ellipse">
              <a:avLst/>
            </a:prstGeom>
            <a:gradFill rotWithShape="0">
              <a:gsLst>
                <a:gs pos="0">
                  <a:srgbClr val="FFFF00"/>
                </a:gs>
                <a:gs pos="100000">
                  <a:srgbClr val="8F8F00"/>
                </a:gs>
              </a:gsLst>
              <a:lin ang="5400000" scaled="1"/>
            </a:gradFill>
            <a:ln w="9525">
              <a:solidFill>
                <a:srgbClr val="FFFF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kumimoji="1" lang="zh-CN" altLang="zh-CN" sz="3200">
                <a:solidFill>
                  <a:srgbClr val="FFFF00"/>
                </a:solidFill>
                <a:latin typeface="Times New Roman" panose="02020603050405020304" pitchFamily="18" charset="0"/>
              </a:endParaRPr>
            </a:p>
          </p:txBody>
        </p:sp>
        <p:sp>
          <p:nvSpPr>
            <p:cNvPr id="162846" name="Text Box 25"/>
            <p:cNvSpPr txBox="1">
              <a:spLocks noChangeArrowheads="1"/>
            </p:cNvSpPr>
            <p:nvPr/>
          </p:nvSpPr>
          <p:spPr bwMode="auto">
            <a:xfrm rot="-5528752">
              <a:off x="3637" y="3343"/>
              <a:ext cx="347" cy="365"/>
            </a:xfrm>
            <a:prstGeom prst="rect">
              <a:avLst/>
            </a:prstGeom>
            <a:noFill/>
            <a:ln>
              <a:noFill/>
            </a:ln>
            <a:effectLst/>
            <a:extLst>
              <a:ext uri="{909E8E84-426E-40DD-AFC4-6F175D3DCCD1}">
                <a14:hiddenFill xmlns:a14="http://schemas.microsoft.com/office/drawing/2010/main">
                  <a:gradFill rotWithShape="0">
                    <a:gsLst>
                      <a:gs pos="0">
                        <a:srgbClr val="8F8F00"/>
                      </a:gs>
                      <a:gs pos="50000">
                        <a:srgbClr val="FFFF00"/>
                      </a:gs>
                      <a:gs pos="100000">
                        <a:srgbClr val="8F8F00"/>
                      </a:gs>
                    </a:gsLst>
                    <a:lin ang="5400000" scaled="1"/>
                  </a:gradFill>
                </a14:hiddenFill>
              </a:ext>
              <a:ext uri="{91240B29-F687-4F45-9708-019B960494DF}">
                <a14:hiddenLine xmlns:a14="http://schemas.microsoft.com/office/drawing/2010/main" w="9525">
                  <a:solidFill>
                    <a:srgbClr val="FF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3200">
                  <a:solidFill>
                    <a:srgbClr val="FF3300"/>
                  </a:solidFill>
                  <a:latin typeface="Times New Roman" panose="02020603050405020304" pitchFamily="18" charset="0"/>
                </a:rPr>
                <a:t>+</a:t>
              </a:r>
            </a:p>
          </p:txBody>
        </p:sp>
        <p:sp>
          <p:nvSpPr>
            <p:cNvPr id="162847" name="Text Box 26"/>
            <p:cNvSpPr txBox="1">
              <a:spLocks noChangeArrowheads="1"/>
            </p:cNvSpPr>
            <p:nvPr/>
          </p:nvSpPr>
          <p:spPr bwMode="auto">
            <a:xfrm rot="10739324">
              <a:off x="3093" y="3264"/>
              <a:ext cx="223" cy="585"/>
            </a:xfrm>
            <a:prstGeom prst="rect">
              <a:avLst/>
            </a:prstGeom>
            <a:noFill/>
            <a:ln>
              <a:noFill/>
            </a:ln>
            <a:effectLst/>
            <a:extLst>
              <a:ext uri="{909E8E84-426E-40DD-AFC4-6F175D3DCCD1}">
                <a14:hiddenFill xmlns:a14="http://schemas.microsoft.com/office/drawing/2010/main">
                  <a:gradFill rotWithShape="0">
                    <a:gsLst>
                      <a:gs pos="0">
                        <a:srgbClr val="8F8F00"/>
                      </a:gs>
                      <a:gs pos="50000">
                        <a:srgbClr val="FFFF00"/>
                      </a:gs>
                      <a:gs pos="100000">
                        <a:srgbClr val="8F8F00"/>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4000">
                  <a:solidFill>
                    <a:srgbClr val="FF3300"/>
                  </a:solidFill>
                  <a:latin typeface="Times New Roman" panose="02020603050405020304" pitchFamily="18" charset="0"/>
                </a:rPr>
                <a:t>-</a:t>
              </a:r>
            </a:p>
          </p:txBody>
        </p:sp>
        <p:sp>
          <p:nvSpPr>
            <p:cNvPr id="162848" name="Line 27"/>
            <p:cNvSpPr>
              <a:spLocks noChangeShapeType="1"/>
            </p:cNvSpPr>
            <p:nvPr/>
          </p:nvSpPr>
          <p:spPr bwMode="auto">
            <a:xfrm>
              <a:off x="3316" y="3562"/>
              <a:ext cx="384" cy="0"/>
            </a:xfrm>
            <a:prstGeom prst="line">
              <a:avLst/>
            </a:prstGeom>
            <a:noFill/>
            <a:ln w="38100">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2849" name="Oval 28"/>
            <p:cNvSpPr>
              <a:spLocks noChangeArrowheads="1"/>
            </p:cNvSpPr>
            <p:nvPr/>
          </p:nvSpPr>
          <p:spPr bwMode="auto">
            <a:xfrm rot="-5403918">
              <a:off x="4070" y="2568"/>
              <a:ext cx="294" cy="841"/>
            </a:xfrm>
            <a:prstGeom prst="ellipse">
              <a:avLst/>
            </a:prstGeom>
            <a:gradFill rotWithShape="0">
              <a:gsLst>
                <a:gs pos="0">
                  <a:srgbClr val="8F8F00"/>
                </a:gs>
                <a:gs pos="50000">
                  <a:srgbClr val="FFFF00"/>
                </a:gs>
                <a:gs pos="100000">
                  <a:srgbClr val="8F8F00"/>
                </a:gs>
              </a:gsLst>
              <a:lin ang="5400000" scaled="1"/>
            </a:gradFill>
            <a:ln w="9525">
              <a:solidFill>
                <a:srgbClr val="FFFF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kumimoji="1" lang="zh-CN" altLang="zh-CN" sz="3200">
                <a:solidFill>
                  <a:srgbClr val="FFFF00"/>
                </a:solidFill>
                <a:latin typeface="Times New Roman" panose="02020603050405020304" pitchFamily="18" charset="0"/>
              </a:endParaRPr>
            </a:p>
          </p:txBody>
        </p:sp>
        <p:sp>
          <p:nvSpPr>
            <p:cNvPr id="162850" name="Text Box 29"/>
            <p:cNvSpPr txBox="1">
              <a:spLocks noChangeArrowheads="1"/>
            </p:cNvSpPr>
            <p:nvPr/>
          </p:nvSpPr>
          <p:spPr bwMode="auto">
            <a:xfrm rot="-5528752">
              <a:off x="4358" y="2767"/>
              <a:ext cx="346" cy="365"/>
            </a:xfrm>
            <a:prstGeom prst="rect">
              <a:avLst/>
            </a:prstGeom>
            <a:noFill/>
            <a:ln>
              <a:noFill/>
            </a:ln>
            <a:effectLst/>
            <a:extLst>
              <a:ext uri="{909E8E84-426E-40DD-AFC4-6F175D3DCCD1}">
                <a14:hiddenFill xmlns:a14="http://schemas.microsoft.com/office/drawing/2010/main">
                  <a:gradFill rotWithShape="0">
                    <a:gsLst>
                      <a:gs pos="0">
                        <a:srgbClr val="8F8F00"/>
                      </a:gs>
                      <a:gs pos="50000">
                        <a:srgbClr val="FFFF00"/>
                      </a:gs>
                      <a:gs pos="100000">
                        <a:srgbClr val="8F8F00"/>
                      </a:gs>
                    </a:gsLst>
                    <a:lin ang="5400000" scaled="1"/>
                  </a:gradFill>
                </a14:hiddenFill>
              </a:ext>
              <a:ext uri="{91240B29-F687-4F45-9708-019B960494DF}">
                <a14:hiddenLine xmlns:a14="http://schemas.microsoft.com/office/drawing/2010/main" w="9525">
                  <a:solidFill>
                    <a:srgbClr val="FF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3200">
                  <a:solidFill>
                    <a:srgbClr val="FF3300"/>
                  </a:solidFill>
                  <a:latin typeface="Times New Roman" panose="02020603050405020304" pitchFamily="18" charset="0"/>
                </a:rPr>
                <a:t>+</a:t>
              </a:r>
            </a:p>
          </p:txBody>
        </p:sp>
        <p:sp>
          <p:nvSpPr>
            <p:cNvPr id="162851" name="Text Box 30"/>
            <p:cNvSpPr txBox="1">
              <a:spLocks noChangeArrowheads="1"/>
            </p:cNvSpPr>
            <p:nvPr/>
          </p:nvSpPr>
          <p:spPr bwMode="auto">
            <a:xfrm rot="10739324">
              <a:off x="3813" y="2688"/>
              <a:ext cx="223" cy="585"/>
            </a:xfrm>
            <a:prstGeom prst="rect">
              <a:avLst/>
            </a:prstGeom>
            <a:noFill/>
            <a:ln>
              <a:noFill/>
            </a:ln>
            <a:effectLst/>
            <a:extLst>
              <a:ext uri="{909E8E84-426E-40DD-AFC4-6F175D3DCCD1}">
                <a14:hiddenFill xmlns:a14="http://schemas.microsoft.com/office/drawing/2010/main">
                  <a:gradFill rotWithShape="0">
                    <a:gsLst>
                      <a:gs pos="0">
                        <a:srgbClr val="8F8F00"/>
                      </a:gs>
                      <a:gs pos="50000">
                        <a:srgbClr val="FFFF00"/>
                      </a:gs>
                      <a:gs pos="100000">
                        <a:srgbClr val="8F8F00"/>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4000">
                  <a:solidFill>
                    <a:srgbClr val="FF3300"/>
                  </a:solidFill>
                  <a:latin typeface="Times New Roman" panose="02020603050405020304" pitchFamily="18" charset="0"/>
                </a:rPr>
                <a:t>-</a:t>
              </a:r>
            </a:p>
          </p:txBody>
        </p:sp>
        <p:sp>
          <p:nvSpPr>
            <p:cNvPr id="162852" name="Line 31"/>
            <p:cNvSpPr>
              <a:spLocks noChangeShapeType="1"/>
            </p:cNvSpPr>
            <p:nvPr/>
          </p:nvSpPr>
          <p:spPr bwMode="auto">
            <a:xfrm>
              <a:off x="4036" y="2986"/>
              <a:ext cx="384" cy="0"/>
            </a:xfrm>
            <a:prstGeom prst="line">
              <a:avLst/>
            </a:prstGeom>
            <a:noFill/>
            <a:ln w="38100">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2853" name="Oval 32"/>
            <p:cNvSpPr>
              <a:spLocks noChangeArrowheads="1"/>
            </p:cNvSpPr>
            <p:nvPr/>
          </p:nvSpPr>
          <p:spPr bwMode="auto">
            <a:xfrm rot="-5403918">
              <a:off x="4838" y="2568"/>
              <a:ext cx="294" cy="841"/>
            </a:xfrm>
            <a:prstGeom prst="ellipse">
              <a:avLst/>
            </a:prstGeom>
            <a:gradFill rotWithShape="0">
              <a:gsLst>
                <a:gs pos="0">
                  <a:srgbClr val="8F8F00"/>
                </a:gs>
                <a:gs pos="50000">
                  <a:srgbClr val="FFFF00"/>
                </a:gs>
                <a:gs pos="100000">
                  <a:srgbClr val="8F8F00"/>
                </a:gs>
              </a:gsLst>
              <a:lin ang="5400000" scaled="1"/>
            </a:gradFill>
            <a:ln w="9525">
              <a:solidFill>
                <a:srgbClr val="FFFF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kumimoji="1" lang="zh-CN" altLang="zh-CN" sz="3200">
                <a:solidFill>
                  <a:srgbClr val="FFFF00"/>
                </a:solidFill>
                <a:latin typeface="Times New Roman" panose="02020603050405020304" pitchFamily="18" charset="0"/>
              </a:endParaRPr>
            </a:p>
          </p:txBody>
        </p:sp>
        <p:sp>
          <p:nvSpPr>
            <p:cNvPr id="162854" name="Text Box 33"/>
            <p:cNvSpPr txBox="1">
              <a:spLocks noChangeArrowheads="1"/>
            </p:cNvSpPr>
            <p:nvPr/>
          </p:nvSpPr>
          <p:spPr bwMode="auto">
            <a:xfrm rot="-5528752">
              <a:off x="5126" y="2767"/>
              <a:ext cx="346" cy="365"/>
            </a:xfrm>
            <a:prstGeom prst="rect">
              <a:avLst/>
            </a:prstGeom>
            <a:noFill/>
            <a:ln>
              <a:noFill/>
            </a:ln>
            <a:effectLst/>
            <a:extLst>
              <a:ext uri="{909E8E84-426E-40DD-AFC4-6F175D3DCCD1}">
                <a14:hiddenFill xmlns:a14="http://schemas.microsoft.com/office/drawing/2010/main">
                  <a:gradFill rotWithShape="0">
                    <a:gsLst>
                      <a:gs pos="0">
                        <a:srgbClr val="8F8F00"/>
                      </a:gs>
                      <a:gs pos="50000">
                        <a:srgbClr val="FFFF00"/>
                      </a:gs>
                      <a:gs pos="100000">
                        <a:srgbClr val="8F8F00"/>
                      </a:gs>
                    </a:gsLst>
                    <a:lin ang="5400000" scaled="1"/>
                  </a:gradFill>
                </a14:hiddenFill>
              </a:ext>
              <a:ext uri="{91240B29-F687-4F45-9708-019B960494DF}">
                <a14:hiddenLine xmlns:a14="http://schemas.microsoft.com/office/drawing/2010/main" w="9525">
                  <a:solidFill>
                    <a:srgbClr val="FF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3200">
                  <a:solidFill>
                    <a:srgbClr val="FF3300"/>
                  </a:solidFill>
                  <a:latin typeface="Times New Roman" panose="02020603050405020304" pitchFamily="18" charset="0"/>
                </a:rPr>
                <a:t>+</a:t>
              </a:r>
            </a:p>
          </p:txBody>
        </p:sp>
        <p:sp>
          <p:nvSpPr>
            <p:cNvPr id="162855" name="Text Box 34"/>
            <p:cNvSpPr txBox="1">
              <a:spLocks noChangeArrowheads="1"/>
            </p:cNvSpPr>
            <p:nvPr/>
          </p:nvSpPr>
          <p:spPr bwMode="auto">
            <a:xfrm rot="10739324">
              <a:off x="4581" y="2688"/>
              <a:ext cx="223" cy="585"/>
            </a:xfrm>
            <a:prstGeom prst="rect">
              <a:avLst/>
            </a:prstGeom>
            <a:noFill/>
            <a:ln>
              <a:noFill/>
            </a:ln>
            <a:effectLst/>
            <a:extLst>
              <a:ext uri="{909E8E84-426E-40DD-AFC4-6F175D3DCCD1}">
                <a14:hiddenFill xmlns:a14="http://schemas.microsoft.com/office/drawing/2010/main">
                  <a:gradFill rotWithShape="0">
                    <a:gsLst>
                      <a:gs pos="0">
                        <a:srgbClr val="8F8F00"/>
                      </a:gs>
                      <a:gs pos="50000">
                        <a:srgbClr val="FFFF00"/>
                      </a:gs>
                      <a:gs pos="100000">
                        <a:srgbClr val="8F8F00"/>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4000">
                  <a:solidFill>
                    <a:srgbClr val="FF3300"/>
                  </a:solidFill>
                  <a:latin typeface="Times New Roman" panose="02020603050405020304" pitchFamily="18" charset="0"/>
                </a:rPr>
                <a:t>-</a:t>
              </a:r>
            </a:p>
          </p:txBody>
        </p:sp>
        <p:sp>
          <p:nvSpPr>
            <p:cNvPr id="162856" name="Line 35"/>
            <p:cNvSpPr>
              <a:spLocks noChangeShapeType="1"/>
            </p:cNvSpPr>
            <p:nvPr/>
          </p:nvSpPr>
          <p:spPr bwMode="auto">
            <a:xfrm>
              <a:off x="4804" y="2986"/>
              <a:ext cx="384" cy="0"/>
            </a:xfrm>
            <a:prstGeom prst="line">
              <a:avLst/>
            </a:prstGeom>
            <a:noFill/>
            <a:ln w="38100">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2857" name="Oval 36"/>
            <p:cNvSpPr>
              <a:spLocks noChangeArrowheads="1"/>
            </p:cNvSpPr>
            <p:nvPr/>
          </p:nvSpPr>
          <p:spPr bwMode="auto">
            <a:xfrm rot="-5403918">
              <a:off x="4834" y="2280"/>
              <a:ext cx="294" cy="841"/>
            </a:xfrm>
            <a:prstGeom prst="ellipse">
              <a:avLst/>
            </a:prstGeom>
            <a:gradFill rotWithShape="0">
              <a:gsLst>
                <a:gs pos="0">
                  <a:srgbClr val="8F8F00"/>
                </a:gs>
                <a:gs pos="50000">
                  <a:srgbClr val="FFFF00"/>
                </a:gs>
                <a:gs pos="100000">
                  <a:srgbClr val="8F8F00"/>
                </a:gs>
              </a:gsLst>
              <a:lin ang="5400000" scaled="1"/>
            </a:gradFill>
            <a:ln w="9525">
              <a:solidFill>
                <a:srgbClr val="FFFF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kumimoji="1" lang="zh-CN" altLang="zh-CN" sz="3200">
                <a:solidFill>
                  <a:srgbClr val="FFFF00"/>
                </a:solidFill>
                <a:latin typeface="Times New Roman" panose="02020603050405020304" pitchFamily="18" charset="0"/>
              </a:endParaRPr>
            </a:p>
          </p:txBody>
        </p:sp>
        <p:sp>
          <p:nvSpPr>
            <p:cNvPr id="162858" name="Text Box 37"/>
            <p:cNvSpPr txBox="1">
              <a:spLocks noChangeArrowheads="1"/>
            </p:cNvSpPr>
            <p:nvPr/>
          </p:nvSpPr>
          <p:spPr bwMode="auto">
            <a:xfrm rot="-5528752">
              <a:off x="5120" y="2480"/>
              <a:ext cx="347" cy="365"/>
            </a:xfrm>
            <a:prstGeom prst="rect">
              <a:avLst/>
            </a:prstGeom>
            <a:noFill/>
            <a:ln>
              <a:noFill/>
            </a:ln>
            <a:effectLst/>
            <a:extLst>
              <a:ext uri="{909E8E84-426E-40DD-AFC4-6F175D3DCCD1}">
                <a14:hiddenFill xmlns:a14="http://schemas.microsoft.com/office/drawing/2010/main">
                  <a:gradFill rotWithShape="0">
                    <a:gsLst>
                      <a:gs pos="0">
                        <a:srgbClr val="8F8F00"/>
                      </a:gs>
                      <a:gs pos="50000">
                        <a:srgbClr val="FFFF00"/>
                      </a:gs>
                      <a:gs pos="100000">
                        <a:srgbClr val="8F8F00"/>
                      </a:gs>
                    </a:gsLst>
                    <a:lin ang="5400000" scaled="1"/>
                  </a:gradFill>
                </a14:hiddenFill>
              </a:ext>
              <a:ext uri="{91240B29-F687-4F45-9708-019B960494DF}">
                <a14:hiddenLine xmlns:a14="http://schemas.microsoft.com/office/drawing/2010/main" w="9525">
                  <a:solidFill>
                    <a:srgbClr val="FF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3200">
                  <a:solidFill>
                    <a:srgbClr val="FF3300"/>
                  </a:solidFill>
                  <a:latin typeface="Times New Roman" panose="02020603050405020304" pitchFamily="18" charset="0"/>
                </a:rPr>
                <a:t>+</a:t>
              </a:r>
            </a:p>
          </p:txBody>
        </p:sp>
        <p:sp>
          <p:nvSpPr>
            <p:cNvPr id="162859" name="Text Box 38"/>
            <p:cNvSpPr txBox="1">
              <a:spLocks noChangeArrowheads="1"/>
            </p:cNvSpPr>
            <p:nvPr/>
          </p:nvSpPr>
          <p:spPr bwMode="auto">
            <a:xfrm rot="10739324">
              <a:off x="4577" y="2398"/>
              <a:ext cx="223" cy="585"/>
            </a:xfrm>
            <a:prstGeom prst="rect">
              <a:avLst/>
            </a:prstGeom>
            <a:noFill/>
            <a:ln>
              <a:noFill/>
            </a:ln>
            <a:effectLst/>
            <a:extLst>
              <a:ext uri="{909E8E84-426E-40DD-AFC4-6F175D3DCCD1}">
                <a14:hiddenFill xmlns:a14="http://schemas.microsoft.com/office/drawing/2010/main">
                  <a:gradFill rotWithShape="0">
                    <a:gsLst>
                      <a:gs pos="0">
                        <a:srgbClr val="8F8F00"/>
                      </a:gs>
                      <a:gs pos="50000">
                        <a:srgbClr val="FFFF00"/>
                      </a:gs>
                      <a:gs pos="100000">
                        <a:srgbClr val="8F8F00"/>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4000">
                  <a:solidFill>
                    <a:srgbClr val="FF3300"/>
                  </a:solidFill>
                  <a:latin typeface="Times New Roman" panose="02020603050405020304" pitchFamily="18" charset="0"/>
                </a:rPr>
                <a:t>-</a:t>
              </a:r>
            </a:p>
          </p:txBody>
        </p:sp>
        <p:sp>
          <p:nvSpPr>
            <p:cNvPr id="162860" name="Line 39"/>
            <p:cNvSpPr>
              <a:spLocks noChangeShapeType="1"/>
            </p:cNvSpPr>
            <p:nvPr/>
          </p:nvSpPr>
          <p:spPr bwMode="auto">
            <a:xfrm>
              <a:off x="4800" y="2698"/>
              <a:ext cx="384" cy="0"/>
            </a:xfrm>
            <a:prstGeom prst="line">
              <a:avLst/>
            </a:prstGeom>
            <a:noFill/>
            <a:ln w="38100">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2861" name="Oval 40"/>
            <p:cNvSpPr>
              <a:spLocks noChangeArrowheads="1"/>
            </p:cNvSpPr>
            <p:nvPr/>
          </p:nvSpPr>
          <p:spPr bwMode="auto">
            <a:xfrm rot="-5403918">
              <a:off x="4070" y="2270"/>
              <a:ext cx="294" cy="841"/>
            </a:xfrm>
            <a:prstGeom prst="ellipse">
              <a:avLst/>
            </a:prstGeom>
            <a:gradFill rotWithShape="0">
              <a:gsLst>
                <a:gs pos="0">
                  <a:srgbClr val="8F8F00"/>
                </a:gs>
                <a:gs pos="50000">
                  <a:srgbClr val="FFFF00"/>
                </a:gs>
                <a:gs pos="100000">
                  <a:srgbClr val="8F8F00"/>
                </a:gs>
              </a:gsLst>
              <a:lin ang="5400000" scaled="1"/>
            </a:gradFill>
            <a:ln w="9525">
              <a:solidFill>
                <a:srgbClr val="FFFF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kumimoji="1" lang="zh-CN" altLang="zh-CN" sz="3200">
                <a:solidFill>
                  <a:srgbClr val="FFFF00"/>
                </a:solidFill>
                <a:latin typeface="Times New Roman" panose="02020603050405020304" pitchFamily="18" charset="0"/>
              </a:endParaRPr>
            </a:p>
          </p:txBody>
        </p:sp>
        <p:sp>
          <p:nvSpPr>
            <p:cNvPr id="162862" name="Text Box 41"/>
            <p:cNvSpPr txBox="1">
              <a:spLocks noChangeArrowheads="1"/>
            </p:cNvSpPr>
            <p:nvPr/>
          </p:nvSpPr>
          <p:spPr bwMode="auto">
            <a:xfrm rot="-5528752">
              <a:off x="4357" y="2469"/>
              <a:ext cx="346" cy="365"/>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solidFill>
                    <a:srgbClr val="FF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3200">
                  <a:solidFill>
                    <a:srgbClr val="FF3300"/>
                  </a:solidFill>
                  <a:latin typeface="Times New Roman" panose="02020603050405020304" pitchFamily="18" charset="0"/>
                </a:rPr>
                <a:t>+</a:t>
              </a:r>
            </a:p>
          </p:txBody>
        </p:sp>
        <p:sp>
          <p:nvSpPr>
            <p:cNvPr id="162863" name="Text Box 42"/>
            <p:cNvSpPr txBox="1">
              <a:spLocks noChangeArrowheads="1"/>
            </p:cNvSpPr>
            <p:nvPr/>
          </p:nvSpPr>
          <p:spPr bwMode="auto">
            <a:xfrm rot="10739324">
              <a:off x="3813" y="2391"/>
              <a:ext cx="223" cy="585"/>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4000">
                  <a:solidFill>
                    <a:srgbClr val="FF3300"/>
                  </a:solidFill>
                  <a:latin typeface="Times New Roman" panose="02020603050405020304" pitchFamily="18" charset="0"/>
                </a:rPr>
                <a:t>-</a:t>
              </a:r>
            </a:p>
          </p:txBody>
        </p:sp>
        <p:sp>
          <p:nvSpPr>
            <p:cNvPr id="162864" name="Line 43"/>
            <p:cNvSpPr>
              <a:spLocks noChangeShapeType="1"/>
            </p:cNvSpPr>
            <p:nvPr/>
          </p:nvSpPr>
          <p:spPr bwMode="auto">
            <a:xfrm>
              <a:off x="4036" y="2688"/>
              <a:ext cx="384" cy="0"/>
            </a:xfrm>
            <a:prstGeom prst="line">
              <a:avLst/>
            </a:prstGeom>
            <a:noFill/>
            <a:ln w="38100">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2865" name="Oval 44"/>
            <p:cNvSpPr>
              <a:spLocks noChangeArrowheads="1"/>
            </p:cNvSpPr>
            <p:nvPr/>
          </p:nvSpPr>
          <p:spPr bwMode="auto">
            <a:xfrm rot="-5403918">
              <a:off x="3346" y="2270"/>
              <a:ext cx="294" cy="841"/>
            </a:xfrm>
            <a:prstGeom prst="ellipse">
              <a:avLst/>
            </a:prstGeom>
            <a:gradFill rotWithShape="0">
              <a:gsLst>
                <a:gs pos="0">
                  <a:srgbClr val="8F8F00"/>
                </a:gs>
                <a:gs pos="50000">
                  <a:srgbClr val="FFFF00"/>
                </a:gs>
                <a:gs pos="100000">
                  <a:srgbClr val="8F8F00"/>
                </a:gs>
              </a:gsLst>
              <a:lin ang="5400000" scaled="1"/>
            </a:gradFill>
            <a:ln w="9525">
              <a:solidFill>
                <a:srgbClr val="FFFF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kumimoji="1" lang="zh-CN" altLang="zh-CN" sz="3200">
                <a:solidFill>
                  <a:srgbClr val="FFFF00"/>
                </a:solidFill>
                <a:latin typeface="Times New Roman" panose="02020603050405020304" pitchFamily="18" charset="0"/>
              </a:endParaRPr>
            </a:p>
          </p:txBody>
        </p:sp>
        <p:sp>
          <p:nvSpPr>
            <p:cNvPr id="162866" name="Text Box 45"/>
            <p:cNvSpPr txBox="1">
              <a:spLocks noChangeArrowheads="1"/>
            </p:cNvSpPr>
            <p:nvPr/>
          </p:nvSpPr>
          <p:spPr bwMode="auto">
            <a:xfrm rot="-5528752">
              <a:off x="3633" y="2468"/>
              <a:ext cx="347" cy="365"/>
            </a:xfrm>
            <a:prstGeom prst="rect">
              <a:avLst/>
            </a:prstGeom>
            <a:noFill/>
            <a:ln>
              <a:noFill/>
            </a:ln>
            <a:effectLst/>
            <a:extLst>
              <a:ext uri="{909E8E84-426E-40DD-AFC4-6F175D3DCCD1}">
                <a14:hiddenFill xmlns:a14="http://schemas.microsoft.com/office/drawing/2010/main">
                  <a:gradFill rotWithShape="0">
                    <a:gsLst>
                      <a:gs pos="0">
                        <a:srgbClr val="8F8F00"/>
                      </a:gs>
                      <a:gs pos="50000">
                        <a:srgbClr val="FFFF00"/>
                      </a:gs>
                      <a:gs pos="100000">
                        <a:srgbClr val="8F8F00"/>
                      </a:gs>
                    </a:gsLst>
                    <a:lin ang="5400000" scaled="1"/>
                  </a:gradFill>
                </a14:hiddenFill>
              </a:ext>
              <a:ext uri="{91240B29-F687-4F45-9708-019B960494DF}">
                <a14:hiddenLine xmlns:a14="http://schemas.microsoft.com/office/drawing/2010/main" w="9525">
                  <a:solidFill>
                    <a:srgbClr val="FF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3200">
                  <a:solidFill>
                    <a:srgbClr val="FF3300"/>
                  </a:solidFill>
                  <a:latin typeface="Times New Roman" panose="02020603050405020304" pitchFamily="18" charset="0"/>
                </a:rPr>
                <a:t>+</a:t>
              </a:r>
            </a:p>
          </p:txBody>
        </p:sp>
        <p:sp>
          <p:nvSpPr>
            <p:cNvPr id="162867" name="Text Box 46"/>
            <p:cNvSpPr txBox="1">
              <a:spLocks noChangeArrowheads="1"/>
            </p:cNvSpPr>
            <p:nvPr/>
          </p:nvSpPr>
          <p:spPr bwMode="auto">
            <a:xfrm rot="10739324">
              <a:off x="3089" y="2391"/>
              <a:ext cx="223" cy="585"/>
            </a:xfrm>
            <a:prstGeom prst="rect">
              <a:avLst/>
            </a:prstGeom>
            <a:noFill/>
            <a:ln>
              <a:noFill/>
            </a:ln>
            <a:effectLst/>
            <a:extLst>
              <a:ext uri="{909E8E84-426E-40DD-AFC4-6F175D3DCCD1}">
                <a14:hiddenFill xmlns:a14="http://schemas.microsoft.com/office/drawing/2010/main">
                  <a:gradFill rotWithShape="0">
                    <a:gsLst>
                      <a:gs pos="0">
                        <a:srgbClr val="8F8F00"/>
                      </a:gs>
                      <a:gs pos="50000">
                        <a:srgbClr val="FFFF00"/>
                      </a:gs>
                      <a:gs pos="100000">
                        <a:srgbClr val="8F8F00"/>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4000">
                  <a:solidFill>
                    <a:srgbClr val="FF3300"/>
                  </a:solidFill>
                  <a:latin typeface="Times New Roman" panose="02020603050405020304" pitchFamily="18" charset="0"/>
                </a:rPr>
                <a:t>-</a:t>
              </a:r>
            </a:p>
          </p:txBody>
        </p:sp>
        <p:sp>
          <p:nvSpPr>
            <p:cNvPr id="162868" name="Line 47"/>
            <p:cNvSpPr>
              <a:spLocks noChangeShapeType="1"/>
            </p:cNvSpPr>
            <p:nvPr/>
          </p:nvSpPr>
          <p:spPr bwMode="auto">
            <a:xfrm>
              <a:off x="3312" y="2688"/>
              <a:ext cx="384" cy="0"/>
            </a:xfrm>
            <a:prstGeom prst="line">
              <a:avLst/>
            </a:prstGeom>
            <a:noFill/>
            <a:ln w="38100">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2869" name="Oval 48"/>
            <p:cNvSpPr>
              <a:spLocks noChangeArrowheads="1"/>
            </p:cNvSpPr>
            <p:nvPr/>
          </p:nvSpPr>
          <p:spPr bwMode="auto">
            <a:xfrm rot="-5403918">
              <a:off x="4834" y="2002"/>
              <a:ext cx="294" cy="841"/>
            </a:xfrm>
            <a:prstGeom prst="ellipse">
              <a:avLst/>
            </a:prstGeom>
            <a:gradFill rotWithShape="0">
              <a:gsLst>
                <a:gs pos="0">
                  <a:srgbClr val="8F8F00"/>
                </a:gs>
                <a:gs pos="50000">
                  <a:srgbClr val="FFFF00"/>
                </a:gs>
                <a:gs pos="100000">
                  <a:srgbClr val="8F8F00"/>
                </a:gs>
              </a:gsLst>
              <a:lin ang="5400000" scaled="1"/>
            </a:gradFill>
            <a:ln w="9525">
              <a:solidFill>
                <a:srgbClr val="FFFF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kumimoji="1" lang="zh-CN" altLang="zh-CN" sz="3200">
                <a:solidFill>
                  <a:srgbClr val="FFFF00"/>
                </a:solidFill>
                <a:latin typeface="Times New Roman" panose="02020603050405020304" pitchFamily="18" charset="0"/>
              </a:endParaRPr>
            </a:p>
          </p:txBody>
        </p:sp>
        <p:sp>
          <p:nvSpPr>
            <p:cNvPr id="162870" name="Text Box 49"/>
            <p:cNvSpPr txBox="1">
              <a:spLocks noChangeArrowheads="1"/>
            </p:cNvSpPr>
            <p:nvPr/>
          </p:nvSpPr>
          <p:spPr bwMode="auto">
            <a:xfrm rot="-5528752">
              <a:off x="5120" y="2202"/>
              <a:ext cx="347" cy="365"/>
            </a:xfrm>
            <a:prstGeom prst="rect">
              <a:avLst/>
            </a:prstGeom>
            <a:noFill/>
            <a:ln>
              <a:noFill/>
            </a:ln>
            <a:effectLst/>
            <a:extLst>
              <a:ext uri="{909E8E84-426E-40DD-AFC4-6F175D3DCCD1}">
                <a14:hiddenFill xmlns:a14="http://schemas.microsoft.com/office/drawing/2010/main">
                  <a:gradFill rotWithShape="0">
                    <a:gsLst>
                      <a:gs pos="0">
                        <a:srgbClr val="8F8F00"/>
                      </a:gs>
                      <a:gs pos="50000">
                        <a:srgbClr val="FFFF00"/>
                      </a:gs>
                      <a:gs pos="100000">
                        <a:srgbClr val="8F8F00"/>
                      </a:gs>
                    </a:gsLst>
                    <a:lin ang="5400000" scaled="1"/>
                  </a:gradFill>
                </a14:hiddenFill>
              </a:ext>
              <a:ext uri="{91240B29-F687-4F45-9708-019B960494DF}">
                <a14:hiddenLine xmlns:a14="http://schemas.microsoft.com/office/drawing/2010/main" w="9525">
                  <a:solidFill>
                    <a:srgbClr val="FF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3200">
                  <a:solidFill>
                    <a:srgbClr val="FF3300"/>
                  </a:solidFill>
                  <a:latin typeface="Times New Roman" panose="02020603050405020304" pitchFamily="18" charset="0"/>
                </a:rPr>
                <a:t>+</a:t>
              </a:r>
            </a:p>
          </p:txBody>
        </p:sp>
        <p:sp>
          <p:nvSpPr>
            <p:cNvPr id="162871" name="Text Box 50"/>
            <p:cNvSpPr txBox="1">
              <a:spLocks noChangeArrowheads="1"/>
            </p:cNvSpPr>
            <p:nvPr/>
          </p:nvSpPr>
          <p:spPr bwMode="auto">
            <a:xfrm rot="10739324">
              <a:off x="4577" y="2121"/>
              <a:ext cx="223" cy="585"/>
            </a:xfrm>
            <a:prstGeom prst="rect">
              <a:avLst/>
            </a:prstGeom>
            <a:noFill/>
            <a:ln>
              <a:noFill/>
            </a:ln>
            <a:effectLst/>
            <a:extLst>
              <a:ext uri="{909E8E84-426E-40DD-AFC4-6F175D3DCCD1}">
                <a14:hiddenFill xmlns:a14="http://schemas.microsoft.com/office/drawing/2010/main">
                  <a:gradFill rotWithShape="0">
                    <a:gsLst>
                      <a:gs pos="0">
                        <a:srgbClr val="8F8F00"/>
                      </a:gs>
                      <a:gs pos="50000">
                        <a:srgbClr val="FFFF00"/>
                      </a:gs>
                      <a:gs pos="100000">
                        <a:srgbClr val="8F8F00"/>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4000">
                  <a:solidFill>
                    <a:srgbClr val="FF3300"/>
                  </a:solidFill>
                  <a:latin typeface="Times New Roman" panose="02020603050405020304" pitchFamily="18" charset="0"/>
                </a:rPr>
                <a:t>-</a:t>
              </a:r>
            </a:p>
          </p:txBody>
        </p:sp>
        <p:sp>
          <p:nvSpPr>
            <p:cNvPr id="162872" name="Line 51"/>
            <p:cNvSpPr>
              <a:spLocks noChangeShapeType="1"/>
            </p:cNvSpPr>
            <p:nvPr/>
          </p:nvSpPr>
          <p:spPr bwMode="auto">
            <a:xfrm>
              <a:off x="4800" y="2420"/>
              <a:ext cx="384" cy="0"/>
            </a:xfrm>
            <a:prstGeom prst="line">
              <a:avLst/>
            </a:prstGeom>
            <a:noFill/>
            <a:ln w="38100">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2873" name="Oval 52"/>
            <p:cNvSpPr>
              <a:spLocks noChangeArrowheads="1"/>
            </p:cNvSpPr>
            <p:nvPr/>
          </p:nvSpPr>
          <p:spPr bwMode="auto">
            <a:xfrm rot="-5403918">
              <a:off x="4118" y="2002"/>
              <a:ext cx="294" cy="841"/>
            </a:xfrm>
            <a:prstGeom prst="ellipse">
              <a:avLst/>
            </a:prstGeom>
            <a:gradFill rotWithShape="0">
              <a:gsLst>
                <a:gs pos="0">
                  <a:srgbClr val="8F8F00"/>
                </a:gs>
                <a:gs pos="50000">
                  <a:srgbClr val="FFFF00"/>
                </a:gs>
                <a:gs pos="100000">
                  <a:srgbClr val="8F8F00"/>
                </a:gs>
              </a:gsLst>
              <a:lin ang="5400000" scaled="1"/>
            </a:gradFill>
            <a:ln w="9525">
              <a:solidFill>
                <a:srgbClr val="FFFF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kumimoji="1" lang="zh-CN" altLang="zh-CN" sz="3200">
                <a:solidFill>
                  <a:srgbClr val="FFFF00"/>
                </a:solidFill>
                <a:latin typeface="Times New Roman" panose="02020603050405020304" pitchFamily="18" charset="0"/>
              </a:endParaRPr>
            </a:p>
          </p:txBody>
        </p:sp>
        <p:sp>
          <p:nvSpPr>
            <p:cNvPr id="162874" name="Text Box 53"/>
            <p:cNvSpPr txBox="1">
              <a:spLocks noChangeArrowheads="1"/>
            </p:cNvSpPr>
            <p:nvPr/>
          </p:nvSpPr>
          <p:spPr bwMode="auto">
            <a:xfrm rot="-5528752">
              <a:off x="4404" y="2202"/>
              <a:ext cx="347" cy="365"/>
            </a:xfrm>
            <a:prstGeom prst="rect">
              <a:avLst/>
            </a:prstGeom>
            <a:noFill/>
            <a:ln>
              <a:noFill/>
            </a:ln>
            <a:effectLst/>
            <a:extLst>
              <a:ext uri="{909E8E84-426E-40DD-AFC4-6F175D3DCCD1}">
                <a14:hiddenFill xmlns:a14="http://schemas.microsoft.com/office/drawing/2010/main">
                  <a:gradFill rotWithShape="0">
                    <a:gsLst>
                      <a:gs pos="0">
                        <a:srgbClr val="8F8F00"/>
                      </a:gs>
                      <a:gs pos="50000">
                        <a:srgbClr val="FFFF00"/>
                      </a:gs>
                      <a:gs pos="100000">
                        <a:srgbClr val="8F8F00"/>
                      </a:gs>
                    </a:gsLst>
                    <a:lin ang="5400000" scaled="1"/>
                  </a:gradFill>
                </a14:hiddenFill>
              </a:ext>
              <a:ext uri="{91240B29-F687-4F45-9708-019B960494DF}">
                <a14:hiddenLine xmlns:a14="http://schemas.microsoft.com/office/drawing/2010/main" w="9525">
                  <a:solidFill>
                    <a:srgbClr val="FF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3200">
                  <a:solidFill>
                    <a:srgbClr val="FF3300"/>
                  </a:solidFill>
                  <a:latin typeface="Times New Roman" panose="02020603050405020304" pitchFamily="18" charset="0"/>
                </a:rPr>
                <a:t>+</a:t>
              </a:r>
            </a:p>
          </p:txBody>
        </p:sp>
        <p:sp>
          <p:nvSpPr>
            <p:cNvPr id="162875" name="Text Box 54"/>
            <p:cNvSpPr txBox="1">
              <a:spLocks noChangeArrowheads="1"/>
            </p:cNvSpPr>
            <p:nvPr/>
          </p:nvSpPr>
          <p:spPr bwMode="auto">
            <a:xfrm rot="10739324">
              <a:off x="3861" y="2112"/>
              <a:ext cx="223" cy="585"/>
            </a:xfrm>
            <a:prstGeom prst="rect">
              <a:avLst/>
            </a:prstGeom>
            <a:noFill/>
            <a:ln>
              <a:noFill/>
            </a:ln>
            <a:effectLst/>
            <a:extLst>
              <a:ext uri="{909E8E84-426E-40DD-AFC4-6F175D3DCCD1}">
                <a14:hiddenFill xmlns:a14="http://schemas.microsoft.com/office/drawing/2010/main">
                  <a:gradFill rotWithShape="0">
                    <a:gsLst>
                      <a:gs pos="0">
                        <a:srgbClr val="8F8F00"/>
                      </a:gs>
                      <a:gs pos="50000">
                        <a:srgbClr val="FFFF00"/>
                      </a:gs>
                      <a:gs pos="100000">
                        <a:srgbClr val="8F8F00"/>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4000">
                  <a:solidFill>
                    <a:srgbClr val="FF3300"/>
                  </a:solidFill>
                  <a:latin typeface="Times New Roman" panose="02020603050405020304" pitchFamily="18" charset="0"/>
                </a:rPr>
                <a:t>-</a:t>
              </a:r>
            </a:p>
          </p:txBody>
        </p:sp>
        <p:sp>
          <p:nvSpPr>
            <p:cNvPr id="162876" name="Line 55"/>
            <p:cNvSpPr>
              <a:spLocks noChangeShapeType="1"/>
            </p:cNvSpPr>
            <p:nvPr/>
          </p:nvSpPr>
          <p:spPr bwMode="auto">
            <a:xfrm>
              <a:off x="4084" y="2420"/>
              <a:ext cx="384" cy="0"/>
            </a:xfrm>
            <a:prstGeom prst="line">
              <a:avLst/>
            </a:prstGeom>
            <a:noFill/>
            <a:ln w="38100">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2877" name="Oval 56"/>
            <p:cNvSpPr>
              <a:spLocks noChangeArrowheads="1"/>
            </p:cNvSpPr>
            <p:nvPr/>
          </p:nvSpPr>
          <p:spPr bwMode="auto">
            <a:xfrm rot="-5403918">
              <a:off x="3350" y="2002"/>
              <a:ext cx="294" cy="841"/>
            </a:xfrm>
            <a:prstGeom prst="ellipse">
              <a:avLst/>
            </a:prstGeom>
            <a:gradFill rotWithShape="0">
              <a:gsLst>
                <a:gs pos="0">
                  <a:srgbClr val="8F8F00"/>
                </a:gs>
                <a:gs pos="50000">
                  <a:srgbClr val="FFFF00"/>
                </a:gs>
                <a:gs pos="100000">
                  <a:srgbClr val="8F8F00"/>
                </a:gs>
              </a:gsLst>
              <a:lin ang="5400000" scaled="1"/>
            </a:gradFill>
            <a:ln w="9525">
              <a:solidFill>
                <a:srgbClr val="FFFF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kumimoji="1" lang="zh-CN" altLang="zh-CN" sz="3200">
                <a:solidFill>
                  <a:srgbClr val="FFFF00"/>
                </a:solidFill>
                <a:latin typeface="Times New Roman" panose="02020603050405020304" pitchFamily="18" charset="0"/>
              </a:endParaRPr>
            </a:p>
          </p:txBody>
        </p:sp>
        <p:sp>
          <p:nvSpPr>
            <p:cNvPr id="162878" name="Text Box 57"/>
            <p:cNvSpPr txBox="1">
              <a:spLocks noChangeArrowheads="1"/>
            </p:cNvSpPr>
            <p:nvPr/>
          </p:nvSpPr>
          <p:spPr bwMode="auto">
            <a:xfrm rot="-5528752">
              <a:off x="3637" y="2201"/>
              <a:ext cx="347" cy="365"/>
            </a:xfrm>
            <a:prstGeom prst="rect">
              <a:avLst/>
            </a:prstGeom>
            <a:noFill/>
            <a:ln>
              <a:noFill/>
            </a:ln>
            <a:effectLst/>
            <a:extLst>
              <a:ext uri="{909E8E84-426E-40DD-AFC4-6F175D3DCCD1}">
                <a14:hiddenFill xmlns:a14="http://schemas.microsoft.com/office/drawing/2010/main">
                  <a:gradFill rotWithShape="0">
                    <a:gsLst>
                      <a:gs pos="0">
                        <a:srgbClr val="8F8F00"/>
                      </a:gs>
                      <a:gs pos="50000">
                        <a:srgbClr val="FFFF00"/>
                      </a:gs>
                      <a:gs pos="100000">
                        <a:srgbClr val="8F8F00"/>
                      </a:gs>
                    </a:gsLst>
                    <a:lin ang="5400000" scaled="1"/>
                  </a:gradFill>
                </a14:hiddenFill>
              </a:ext>
              <a:ext uri="{91240B29-F687-4F45-9708-019B960494DF}">
                <a14:hiddenLine xmlns:a14="http://schemas.microsoft.com/office/drawing/2010/main" w="9525">
                  <a:solidFill>
                    <a:srgbClr val="FF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3200">
                  <a:solidFill>
                    <a:srgbClr val="FF3300"/>
                  </a:solidFill>
                  <a:latin typeface="Times New Roman" panose="02020603050405020304" pitchFamily="18" charset="0"/>
                </a:rPr>
                <a:t>+</a:t>
              </a:r>
            </a:p>
          </p:txBody>
        </p:sp>
        <p:sp>
          <p:nvSpPr>
            <p:cNvPr id="162879" name="Text Box 58"/>
            <p:cNvSpPr txBox="1">
              <a:spLocks noChangeArrowheads="1"/>
            </p:cNvSpPr>
            <p:nvPr/>
          </p:nvSpPr>
          <p:spPr bwMode="auto">
            <a:xfrm rot="10739324">
              <a:off x="3093" y="2123"/>
              <a:ext cx="223" cy="585"/>
            </a:xfrm>
            <a:prstGeom prst="rect">
              <a:avLst/>
            </a:prstGeom>
            <a:noFill/>
            <a:ln>
              <a:noFill/>
            </a:ln>
            <a:effectLst/>
            <a:extLst>
              <a:ext uri="{909E8E84-426E-40DD-AFC4-6F175D3DCCD1}">
                <a14:hiddenFill xmlns:a14="http://schemas.microsoft.com/office/drawing/2010/main">
                  <a:gradFill rotWithShape="0">
                    <a:gsLst>
                      <a:gs pos="0">
                        <a:srgbClr val="8F8F00"/>
                      </a:gs>
                      <a:gs pos="50000">
                        <a:srgbClr val="FFFF00"/>
                      </a:gs>
                      <a:gs pos="100000">
                        <a:srgbClr val="8F8F00"/>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4000">
                  <a:solidFill>
                    <a:srgbClr val="FF3300"/>
                  </a:solidFill>
                  <a:latin typeface="Times New Roman" panose="02020603050405020304" pitchFamily="18" charset="0"/>
                </a:rPr>
                <a:t>-</a:t>
              </a:r>
            </a:p>
          </p:txBody>
        </p:sp>
        <p:sp>
          <p:nvSpPr>
            <p:cNvPr id="162880" name="Line 59"/>
            <p:cNvSpPr>
              <a:spLocks noChangeShapeType="1"/>
            </p:cNvSpPr>
            <p:nvPr/>
          </p:nvSpPr>
          <p:spPr bwMode="auto">
            <a:xfrm>
              <a:off x="3316" y="2420"/>
              <a:ext cx="384" cy="0"/>
            </a:xfrm>
            <a:prstGeom prst="line">
              <a:avLst/>
            </a:prstGeom>
            <a:noFill/>
            <a:ln w="38100">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2881" name="Oval 60"/>
            <p:cNvSpPr>
              <a:spLocks noChangeArrowheads="1"/>
            </p:cNvSpPr>
            <p:nvPr/>
          </p:nvSpPr>
          <p:spPr bwMode="auto">
            <a:xfrm rot="-5403918">
              <a:off x="3346" y="2568"/>
              <a:ext cx="294" cy="841"/>
            </a:xfrm>
            <a:prstGeom prst="ellipse">
              <a:avLst/>
            </a:prstGeom>
            <a:gradFill rotWithShape="0">
              <a:gsLst>
                <a:gs pos="0">
                  <a:srgbClr val="8F8F00"/>
                </a:gs>
                <a:gs pos="50000">
                  <a:srgbClr val="FFFF00"/>
                </a:gs>
                <a:gs pos="100000">
                  <a:srgbClr val="8F8F00"/>
                </a:gs>
              </a:gsLst>
              <a:lin ang="5400000" scaled="1"/>
            </a:gradFill>
            <a:ln w="9525">
              <a:solidFill>
                <a:srgbClr val="FFFF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kumimoji="1" lang="zh-CN" altLang="zh-CN" sz="3200">
                <a:solidFill>
                  <a:srgbClr val="FFFF00"/>
                </a:solidFill>
                <a:latin typeface="Times New Roman" panose="02020603050405020304" pitchFamily="18" charset="0"/>
              </a:endParaRPr>
            </a:p>
          </p:txBody>
        </p:sp>
        <p:sp>
          <p:nvSpPr>
            <p:cNvPr id="162882" name="Text Box 61"/>
            <p:cNvSpPr txBox="1">
              <a:spLocks noChangeArrowheads="1"/>
            </p:cNvSpPr>
            <p:nvPr/>
          </p:nvSpPr>
          <p:spPr bwMode="auto">
            <a:xfrm rot="-5528752">
              <a:off x="3633" y="2766"/>
              <a:ext cx="347" cy="365"/>
            </a:xfrm>
            <a:prstGeom prst="rect">
              <a:avLst/>
            </a:prstGeom>
            <a:noFill/>
            <a:ln>
              <a:noFill/>
            </a:ln>
            <a:effectLst/>
            <a:extLst>
              <a:ext uri="{909E8E84-426E-40DD-AFC4-6F175D3DCCD1}">
                <a14:hiddenFill xmlns:a14="http://schemas.microsoft.com/office/drawing/2010/main">
                  <a:gradFill rotWithShape="0">
                    <a:gsLst>
                      <a:gs pos="0">
                        <a:srgbClr val="8F8F00"/>
                      </a:gs>
                      <a:gs pos="50000">
                        <a:srgbClr val="FFFF00"/>
                      </a:gs>
                      <a:gs pos="100000">
                        <a:srgbClr val="8F8F00"/>
                      </a:gs>
                    </a:gsLst>
                    <a:lin ang="5400000" scaled="1"/>
                  </a:gradFill>
                </a14:hiddenFill>
              </a:ext>
              <a:ext uri="{91240B29-F687-4F45-9708-019B960494DF}">
                <a14:hiddenLine xmlns:a14="http://schemas.microsoft.com/office/drawing/2010/main" w="9525">
                  <a:solidFill>
                    <a:srgbClr val="FF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3200">
                  <a:solidFill>
                    <a:srgbClr val="FF3300"/>
                  </a:solidFill>
                  <a:latin typeface="Times New Roman" panose="02020603050405020304" pitchFamily="18" charset="0"/>
                </a:rPr>
                <a:t>+</a:t>
              </a:r>
            </a:p>
          </p:txBody>
        </p:sp>
        <p:sp>
          <p:nvSpPr>
            <p:cNvPr id="162883" name="Text Box 62"/>
            <p:cNvSpPr txBox="1">
              <a:spLocks noChangeArrowheads="1"/>
            </p:cNvSpPr>
            <p:nvPr/>
          </p:nvSpPr>
          <p:spPr bwMode="auto">
            <a:xfrm rot="10739324">
              <a:off x="3089" y="2688"/>
              <a:ext cx="223" cy="585"/>
            </a:xfrm>
            <a:prstGeom prst="rect">
              <a:avLst/>
            </a:prstGeom>
            <a:noFill/>
            <a:ln>
              <a:noFill/>
            </a:ln>
            <a:effectLst/>
            <a:extLst>
              <a:ext uri="{909E8E84-426E-40DD-AFC4-6F175D3DCCD1}">
                <a14:hiddenFill xmlns:a14="http://schemas.microsoft.com/office/drawing/2010/main">
                  <a:gradFill rotWithShape="0">
                    <a:gsLst>
                      <a:gs pos="0">
                        <a:srgbClr val="8F8F00"/>
                      </a:gs>
                      <a:gs pos="50000">
                        <a:srgbClr val="FFFF00"/>
                      </a:gs>
                      <a:gs pos="100000">
                        <a:srgbClr val="8F8F00"/>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4000">
                  <a:solidFill>
                    <a:srgbClr val="FF3300"/>
                  </a:solidFill>
                  <a:latin typeface="Times New Roman" panose="02020603050405020304" pitchFamily="18" charset="0"/>
                </a:rPr>
                <a:t>-</a:t>
              </a:r>
            </a:p>
          </p:txBody>
        </p:sp>
        <p:sp>
          <p:nvSpPr>
            <p:cNvPr id="162884" name="Line 63"/>
            <p:cNvSpPr>
              <a:spLocks noChangeShapeType="1"/>
            </p:cNvSpPr>
            <p:nvPr/>
          </p:nvSpPr>
          <p:spPr bwMode="auto">
            <a:xfrm>
              <a:off x="3312" y="2986"/>
              <a:ext cx="384" cy="0"/>
            </a:xfrm>
            <a:prstGeom prst="line">
              <a:avLst/>
            </a:prstGeom>
            <a:noFill/>
            <a:ln w="38100">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2885" name="Line 64"/>
            <p:cNvSpPr>
              <a:spLocks noChangeShapeType="1"/>
            </p:cNvSpPr>
            <p:nvPr/>
          </p:nvSpPr>
          <p:spPr bwMode="auto">
            <a:xfrm>
              <a:off x="3076" y="3888"/>
              <a:ext cx="2496" cy="0"/>
            </a:xfrm>
            <a:prstGeom prst="line">
              <a:avLst/>
            </a:prstGeom>
            <a:noFill/>
            <a:ln w="57150">
              <a:solidFill>
                <a:srgbClr val="66FF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2886" name="Line 65"/>
            <p:cNvSpPr>
              <a:spLocks noChangeShapeType="1"/>
            </p:cNvSpPr>
            <p:nvPr/>
          </p:nvSpPr>
          <p:spPr bwMode="auto">
            <a:xfrm>
              <a:off x="3075" y="2160"/>
              <a:ext cx="2496" cy="0"/>
            </a:xfrm>
            <a:prstGeom prst="line">
              <a:avLst/>
            </a:prstGeom>
            <a:noFill/>
            <a:ln w="57150">
              <a:solidFill>
                <a:srgbClr val="66FF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2887" name="Line 66"/>
            <p:cNvSpPr>
              <a:spLocks noChangeShapeType="1"/>
            </p:cNvSpPr>
            <p:nvPr/>
          </p:nvSpPr>
          <p:spPr bwMode="auto">
            <a:xfrm>
              <a:off x="3075" y="3024"/>
              <a:ext cx="2496" cy="0"/>
            </a:xfrm>
            <a:prstGeom prst="line">
              <a:avLst/>
            </a:prstGeom>
            <a:noFill/>
            <a:ln w="57150">
              <a:solidFill>
                <a:srgbClr val="66FF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162888" name="Object 67"/>
            <p:cNvGraphicFramePr>
              <a:graphicFrameLocks noChangeAspect="1"/>
            </p:cNvGraphicFramePr>
            <p:nvPr/>
          </p:nvGraphicFramePr>
          <p:xfrm>
            <a:off x="4948" y="3882"/>
            <a:ext cx="346" cy="438"/>
          </p:xfrm>
          <a:graphic>
            <a:graphicData uri="http://schemas.openxmlformats.org/presentationml/2006/ole">
              <mc:AlternateContent xmlns:mc="http://schemas.openxmlformats.org/markup-compatibility/2006">
                <mc:Choice xmlns:v="urn:schemas-microsoft-com:vml" Requires="v">
                  <p:oleObj name="公式" r:id="rId2" imgW="95138" imgH="133462" progId="Equation.3">
                    <p:embed/>
                  </p:oleObj>
                </mc:Choice>
                <mc:Fallback>
                  <p:oleObj name="公式" r:id="rId2" imgW="95138" imgH="133462" progId="Equation.3">
                    <p:embed/>
                    <p:pic>
                      <p:nvPicPr>
                        <p:cNvPr id="0" name="Object 6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8" y="3882"/>
                          <a:ext cx="346" cy="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272452" name="Text Box 68"/>
          <p:cNvSpPr txBox="1">
            <a:spLocks noChangeArrowheads="1"/>
          </p:cNvSpPr>
          <p:nvPr/>
        </p:nvSpPr>
        <p:spPr bwMode="auto">
          <a:xfrm>
            <a:off x="1408113" y="3429000"/>
            <a:ext cx="6980237" cy="111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0"/>
              </a:spcBef>
              <a:buClrTx/>
              <a:buSzTx/>
              <a:buFontTx/>
              <a:buNone/>
            </a:pPr>
            <a:r>
              <a:rPr kumimoji="1" lang="en-US" altLang="zh-CN">
                <a:solidFill>
                  <a:srgbClr val="FFFFCC"/>
                </a:solidFill>
                <a:latin typeface="幼圆" panose="02010509060101010101" pitchFamily="49" charset="-122"/>
                <a:ea typeface="幼圆" panose="02010509060101010101" pitchFamily="49" charset="-122"/>
              </a:rPr>
              <a:t>1</a:t>
            </a:r>
            <a:r>
              <a:rPr kumimoji="1" lang="zh-CN" altLang="en-US">
                <a:solidFill>
                  <a:srgbClr val="FFFFCC"/>
                </a:solidFill>
                <a:latin typeface="幼圆" panose="02010509060101010101" pitchFamily="49" charset="-122"/>
                <a:ea typeface="幼圆" panose="02010509060101010101" pitchFamily="49" charset="-122"/>
              </a:rPr>
              <a:t>）位移极化是分子的等效正负电荷作用中</a:t>
            </a:r>
          </a:p>
          <a:p>
            <a:pPr eaLnBrk="1" hangingPunct="1">
              <a:lnSpc>
                <a:spcPct val="120000"/>
              </a:lnSpc>
              <a:spcBef>
                <a:spcPct val="0"/>
              </a:spcBef>
              <a:buClrTx/>
              <a:buSzTx/>
              <a:buFontTx/>
              <a:buNone/>
            </a:pPr>
            <a:r>
              <a:rPr kumimoji="1" lang="zh-CN" altLang="en-US">
                <a:solidFill>
                  <a:srgbClr val="FFFFCC"/>
                </a:solidFill>
                <a:latin typeface="幼圆" panose="02010509060101010101" pitchFamily="49" charset="-122"/>
                <a:ea typeface="幼圆" panose="02010509060101010101" pitchFamily="49" charset="-122"/>
              </a:rPr>
              <a:t>   心在电场作用下发生位移的现象。</a:t>
            </a:r>
          </a:p>
        </p:txBody>
      </p:sp>
      <p:sp>
        <p:nvSpPr>
          <p:cNvPr id="272453" name="Text Box 69"/>
          <p:cNvSpPr txBox="1">
            <a:spLocks noChangeArrowheads="1"/>
          </p:cNvSpPr>
          <p:nvPr/>
        </p:nvSpPr>
        <p:spPr bwMode="auto">
          <a:xfrm>
            <a:off x="1331913" y="4575175"/>
            <a:ext cx="7812087" cy="1630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0"/>
              </a:spcBef>
              <a:buClrTx/>
              <a:buSzTx/>
              <a:buFontTx/>
              <a:buNone/>
            </a:pPr>
            <a:r>
              <a:rPr kumimoji="1" lang="en-US" altLang="zh-CN">
                <a:solidFill>
                  <a:srgbClr val="FFFFCC"/>
                </a:solidFill>
                <a:latin typeface="幼圆" panose="02010509060101010101" pitchFamily="49" charset="-122"/>
                <a:ea typeface="幼圆" panose="02010509060101010101" pitchFamily="49" charset="-122"/>
              </a:rPr>
              <a:t>2</a:t>
            </a:r>
            <a:r>
              <a:rPr kumimoji="1" lang="zh-CN" altLang="en-US">
                <a:solidFill>
                  <a:srgbClr val="FFFFCC"/>
                </a:solidFill>
                <a:latin typeface="幼圆" panose="02010509060101010101" pitchFamily="49" charset="-122"/>
                <a:ea typeface="幼圆" panose="02010509060101010101" pitchFamily="49" charset="-122"/>
              </a:rPr>
              <a:t>）均匀介质极化时在介质表面出现极化电荷，</a:t>
            </a:r>
          </a:p>
          <a:p>
            <a:pPr eaLnBrk="1" hangingPunct="1">
              <a:lnSpc>
                <a:spcPct val="120000"/>
              </a:lnSpc>
              <a:spcBef>
                <a:spcPct val="0"/>
              </a:spcBef>
              <a:buClrTx/>
              <a:buSzTx/>
              <a:buFontTx/>
              <a:buNone/>
            </a:pPr>
            <a:r>
              <a:rPr kumimoji="1" lang="zh-CN" altLang="en-US">
                <a:solidFill>
                  <a:srgbClr val="FFFFCC"/>
                </a:solidFill>
                <a:latin typeface="幼圆" panose="02010509060101010101" pitchFamily="49" charset="-122"/>
                <a:ea typeface="幼圆" panose="02010509060101010101" pitchFamily="49" charset="-122"/>
              </a:rPr>
              <a:t>   而非均匀介质极化时，介质的表面及内部</a:t>
            </a:r>
          </a:p>
          <a:p>
            <a:pPr eaLnBrk="1" hangingPunct="1">
              <a:lnSpc>
                <a:spcPct val="120000"/>
              </a:lnSpc>
              <a:spcBef>
                <a:spcPct val="0"/>
              </a:spcBef>
              <a:buClrTx/>
              <a:buSzTx/>
              <a:buFontTx/>
              <a:buNone/>
            </a:pPr>
            <a:r>
              <a:rPr kumimoji="1" lang="zh-CN" altLang="en-US">
                <a:solidFill>
                  <a:srgbClr val="FFFFCC"/>
                </a:solidFill>
                <a:latin typeface="幼圆" panose="02010509060101010101" pitchFamily="49" charset="-122"/>
                <a:ea typeface="幼圆" panose="02010509060101010101" pitchFamily="49" charset="-122"/>
              </a:rPr>
              <a:t>   均可出现</a:t>
            </a:r>
            <a:r>
              <a:rPr kumimoji="1" lang="zh-CN" altLang="en-US">
                <a:solidFill>
                  <a:schemeClr val="accent2"/>
                </a:solidFill>
                <a:latin typeface="幼圆" panose="02010509060101010101" pitchFamily="49" charset="-122"/>
                <a:ea typeface="幼圆" panose="02010509060101010101" pitchFamily="49" charset="-122"/>
              </a:rPr>
              <a:t>极化电荷（束缚电荷）</a:t>
            </a:r>
            <a:r>
              <a:rPr kumimoji="1" lang="zh-CN" altLang="en-US">
                <a:solidFill>
                  <a:srgbClr val="FFFFCC"/>
                </a:solidFill>
                <a:latin typeface="幼圆" panose="02010509060101010101" pitchFamily="49" charset="-122"/>
                <a:ea typeface="幼圆" panose="02010509060101010101" pitchFamily="49" charset="-122"/>
              </a:rPr>
              <a:t>。</a:t>
            </a:r>
          </a:p>
        </p:txBody>
      </p:sp>
      <p:sp>
        <p:nvSpPr>
          <p:cNvPr id="272454" name="AutoShape 70"/>
          <p:cNvSpPr>
            <a:spLocks noChangeArrowheads="1"/>
          </p:cNvSpPr>
          <p:nvPr/>
        </p:nvSpPr>
        <p:spPr bwMode="auto">
          <a:xfrm>
            <a:off x="5943600" y="2590800"/>
            <a:ext cx="1905000" cy="609600"/>
          </a:xfrm>
          <a:prstGeom prst="wedgeRoundRectCallout">
            <a:avLst>
              <a:gd name="adj1" fmla="val -40167"/>
              <a:gd name="adj2" fmla="val -127083"/>
              <a:gd name="adj3" fmla="val 16667"/>
            </a:avLst>
          </a:prstGeom>
          <a:solidFill>
            <a:srgbClr val="FFCCFF"/>
          </a:solidFill>
          <a:ln>
            <a:noFill/>
          </a:ln>
          <a:effectLst/>
          <a:extLst>
            <a:ext uri="{91240B29-F687-4F45-9708-019B960494DF}">
              <a14:hiddenLine xmlns:a14="http://schemas.microsoft.com/office/drawing/2010/main" w="28575"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r>
              <a:rPr kumimoji="1" lang="zh-CN" altLang="en-US">
                <a:solidFill>
                  <a:schemeClr val="bg2"/>
                </a:solidFill>
                <a:latin typeface="Times New Roman" panose="02020603050405020304" pitchFamily="18" charset="0"/>
              </a:rPr>
              <a:t>极化电荷</a:t>
            </a:r>
          </a:p>
        </p:txBody>
      </p:sp>
      <p:sp>
        <p:nvSpPr>
          <p:cNvPr id="272455" name="AutoShape 71"/>
          <p:cNvSpPr>
            <a:spLocks noChangeArrowheads="1"/>
          </p:cNvSpPr>
          <p:nvPr/>
        </p:nvSpPr>
        <p:spPr bwMode="auto">
          <a:xfrm>
            <a:off x="838200" y="2667000"/>
            <a:ext cx="1905000" cy="609600"/>
          </a:xfrm>
          <a:prstGeom prst="wedgeRoundRectCallout">
            <a:avLst>
              <a:gd name="adj1" fmla="val 43583"/>
              <a:gd name="adj2" fmla="val -140366"/>
              <a:gd name="adj3" fmla="val 16667"/>
            </a:avLst>
          </a:prstGeom>
          <a:solidFill>
            <a:srgbClr val="FFCCFF"/>
          </a:solidFill>
          <a:ln>
            <a:noFill/>
          </a:ln>
          <a:effectLst/>
          <a:extLst>
            <a:ext uri="{91240B29-F687-4F45-9708-019B960494DF}">
              <a14:hiddenLine xmlns:a14="http://schemas.microsoft.com/office/drawing/2010/main" w="28575"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r>
              <a:rPr kumimoji="1" lang="zh-CN" altLang="en-US">
                <a:solidFill>
                  <a:schemeClr val="bg2"/>
                </a:solidFill>
                <a:latin typeface="Times New Roman" panose="02020603050405020304" pitchFamily="18" charset="0"/>
              </a:rPr>
              <a:t>极化电荷</a:t>
            </a:r>
          </a:p>
        </p:txBody>
      </p:sp>
      <p:sp>
        <p:nvSpPr>
          <p:cNvPr id="272456" name="Text Box 72"/>
          <p:cNvSpPr txBox="1">
            <a:spLocks noChangeArrowheads="1"/>
          </p:cNvSpPr>
          <p:nvPr/>
        </p:nvSpPr>
        <p:spPr bwMode="auto">
          <a:xfrm>
            <a:off x="609600" y="3429000"/>
            <a:ext cx="609600"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zh-CN" altLang="en-US">
                <a:solidFill>
                  <a:srgbClr val="FFFF00"/>
                </a:solidFill>
                <a:latin typeface="Times New Roman" panose="02020603050405020304" pitchFamily="18" charset="0"/>
              </a:rPr>
              <a:t>结论：</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27238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2" presetClass="entr" presetSubtype="1" fill="hold" grpId="0" nodeType="clickEffect">
                                  <p:stCondLst>
                                    <p:cond delay="0"/>
                                  </p:stCondLst>
                                  <p:childTnLst>
                                    <p:set>
                                      <p:cBhvr>
                                        <p:cTn id="10" dur="1" fill="hold">
                                          <p:stCondLst>
                                            <p:cond delay="0"/>
                                          </p:stCondLst>
                                        </p:cTn>
                                        <p:tgtEl>
                                          <p:spTgt spid="272455"/>
                                        </p:tgtEl>
                                        <p:attrNameLst>
                                          <p:attrName>style.visibility</p:attrName>
                                        </p:attrNameLst>
                                      </p:cBhvr>
                                      <p:to>
                                        <p:strVal val="visible"/>
                                      </p:to>
                                    </p:set>
                                    <p:animEffect transition="in" filter="wipe(up)">
                                      <p:cBhvr>
                                        <p:cTn id="11" dur="500"/>
                                        <p:tgtEl>
                                          <p:spTgt spid="272455"/>
                                        </p:tgtEl>
                                      </p:cBhvr>
                                    </p:animEffect>
                                  </p:childTnLst>
                                </p:cTn>
                              </p:par>
                            </p:childTnLst>
                          </p:cTn>
                        </p:par>
                        <p:par>
                          <p:cTn id="12" fill="hold" nodeType="afterGroup">
                            <p:stCondLst>
                              <p:cond delay="500"/>
                            </p:stCondLst>
                            <p:childTnLst>
                              <p:par>
                                <p:cTn id="13" presetID="22" presetClass="entr" presetSubtype="1" fill="hold" grpId="0" nodeType="afterEffect">
                                  <p:stCondLst>
                                    <p:cond delay="0"/>
                                  </p:stCondLst>
                                  <p:childTnLst>
                                    <p:set>
                                      <p:cBhvr>
                                        <p:cTn id="14" dur="1" fill="hold">
                                          <p:stCondLst>
                                            <p:cond delay="0"/>
                                          </p:stCondLst>
                                        </p:cTn>
                                        <p:tgtEl>
                                          <p:spTgt spid="272454"/>
                                        </p:tgtEl>
                                        <p:attrNameLst>
                                          <p:attrName>style.visibility</p:attrName>
                                        </p:attrNameLst>
                                      </p:cBhvr>
                                      <p:to>
                                        <p:strVal val="visible"/>
                                      </p:to>
                                    </p:set>
                                    <p:animEffect transition="in" filter="wipe(up)">
                                      <p:cBhvr>
                                        <p:cTn id="15" dur="500"/>
                                        <p:tgtEl>
                                          <p:spTgt spid="272454"/>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1" presetClass="entr" presetSubtype="0" fill="hold" grpId="0" nodeType="clickEffect">
                                  <p:stCondLst>
                                    <p:cond delay="0"/>
                                  </p:stCondLst>
                                  <p:childTnLst>
                                    <p:set>
                                      <p:cBhvr>
                                        <p:cTn id="19" dur="1" fill="hold">
                                          <p:stCondLst>
                                            <p:cond delay="499"/>
                                          </p:stCondLst>
                                        </p:cTn>
                                        <p:tgtEl>
                                          <p:spTgt spid="272456"/>
                                        </p:tgtEl>
                                        <p:attrNameLst>
                                          <p:attrName>style.visibility</p:attrName>
                                        </p:attrNameLst>
                                      </p:cBhvr>
                                      <p:to>
                                        <p:strVal val="visible"/>
                                      </p:to>
                                    </p:set>
                                  </p:childTnLst>
                                </p:cTn>
                              </p:par>
                            </p:childTnLst>
                          </p:cTn>
                        </p:par>
                      </p:childTnLst>
                    </p:cTn>
                  </p:par>
                  <p:par>
                    <p:cTn id="20" fill="hold" nodeType="clickPar">
                      <p:stCondLst>
                        <p:cond delay="indefinite"/>
                      </p:stCondLst>
                      <p:childTnLst>
                        <p:par>
                          <p:cTn id="21" fill="hold" nodeType="withGroup">
                            <p:stCondLst>
                              <p:cond delay="0"/>
                            </p:stCondLst>
                            <p:childTnLst>
                              <p:par>
                                <p:cTn id="22" presetID="1" presetClass="entr" presetSubtype="0" fill="hold" grpId="0" nodeType="clickEffect">
                                  <p:stCondLst>
                                    <p:cond delay="0"/>
                                  </p:stCondLst>
                                  <p:childTnLst>
                                    <p:set>
                                      <p:cBhvr>
                                        <p:cTn id="23" dur="1" fill="hold">
                                          <p:stCondLst>
                                            <p:cond delay="499"/>
                                          </p:stCondLst>
                                        </p:cTn>
                                        <p:tgtEl>
                                          <p:spTgt spid="272452"/>
                                        </p:tgtEl>
                                        <p:attrNameLst>
                                          <p:attrName>style.visibility</p:attrName>
                                        </p:attrNameLst>
                                      </p:cBhvr>
                                      <p:to>
                                        <p:strVal val="visible"/>
                                      </p:to>
                                    </p:set>
                                  </p:childTnLst>
                                </p:cTn>
                              </p:par>
                            </p:childTnLst>
                          </p:cTn>
                        </p:par>
                      </p:childTnLst>
                    </p:cTn>
                  </p:par>
                  <p:par>
                    <p:cTn id="24" fill="hold" nodeType="clickPar">
                      <p:stCondLst>
                        <p:cond delay="indefinite"/>
                      </p:stCondLst>
                      <p:childTnLst>
                        <p:par>
                          <p:cTn id="25" fill="hold" nodeType="withGroup">
                            <p:stCondLst>
                              <p:cond delay="0"/>
                            </p:stCondLst>
                            <p:childTnLst>
                              <p:par>
                                <p:cTn id="26" presetID="1" presetClass="entr" presetSubtype="0" fill="hold" grpId="0" nodeType="clickEffect">
                                  <p:stCondLst>
                                    <p:cond delay="0"/>
                                  </p:stCondLst>
                                  <p:childTnLst>
                                    <p:set>
                                      <p:cBhvr>
                                        <p:cTn id="27" dur="1" fill="hold">
                                          <p:stCondLst>
                                            <p:cond delay="499"/>
                                          </p:stCondLst>
                                        </p:cTn>
                                        <p:tgtEl>
                                          <p:spTgt spid="2724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2452" grpId="0" autoUpdateAnimBg="0"/>
      <p:bldP spid="272453" grpId="0" autoUpdateAnimBg="0"/>
      <p:bldP spid="272454" grpId="0" animBg="1" autoUpdateAnimBg="0"/>
      <p:bldP spid="272455" grpId="0" animBg="1" autoUpdateAnimBg="0"/>
      <p:bldP spid="272456" grpId="0" autoUpdateAnimBg="0"/>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410" name="Rectangle 2"/>
          <p:cNvSpPr>
            <a:spLocks noChangeArrowheads="1"/>
          </p:cNvSpPr>
          <p:nvPr/>
        </p:nvSpPr>
        <p:spPr bwMode="auto">
          <a:xfrm>
            <a:off x="285750" y="228600"/>
            <a:ext cx="4862513"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b="0">
                <a:solidFill>
                  <a:schemeClr val="accent2"/>
                </a:solidFill>
                <a:latin typeface="Times New Roman" panose="02020603050405020304" pitchFamily="18" charset="0"/>
              </a:rPr>
              <a:t>2</a:t>
            </a:r>
            <a:r>
              <a:rPr kumimoji="1" lang="en-US" altLang="zh-CN">
                <a:solidFill>
                  <a:schemeClr val="accent2"/>
                </a:solidFill>
                <a:latin typeface="Times New Roman" panose="02020603050405020304" pitchFamily="18" charset="0"/>
              </a:rPr>
              <a:t>. </a:t>
            </a:r>
            <a:r>
              <a:rPr kumimoji="1" lang="zh-CN" altLang="en-US">
                <a:solidFill>
                  <a:schemeClr val="accent2"/>
                </a:solidFill>
                <a:latin typeface="Times New Roman" panose="02020603050405020304" pitchFamily="18" charset="0"/>
              </a:rPr>
              <a:t>有极分子的取向极化</a:t>
            </a:r>
          </a:p>
        </p:txBody>
      </p:sp>
      <p:sp>
        <p:nvSpPr>
          <p:cNvPr id="163843" name="Rectangle 3"/>
          <p:cNvSpPr>
            <a:spLocks noChangeArrowheads="1"/>
          </p:cNvSpPr>
          <p:nvPr/>
        </p:nvSpPr>
        <p:spPr bwMode="auto">
          <a:xfrm>
            <a:off x="8264525" y="2044700"/>
            <a:ext cx="184150" cy="823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kumimoji="1" lang="zh-CN" altLang="zh-CN" sz="4800" b="0" i="1">
              <a:latin typeface="Bookman Old Style" panose="02050604050505020204" pitchFamily="18" charset="0"/>
            </a:endParaRPr>
          </a:p>
        </p:txBody>
      </p:sp>
      <p:grpSp>
        <p:nvGrpSpPr>
          <p:cNvPr id="273412" name="Group 4"/>
          <p:cNvGrpSpPr>
            <a:grpSpLocks/>
          </p:cNvGrpSpPr>
          <p:nvPr/>
        </p:nvGrpSpPr>
        <p:grpSpPr bwMode="auto">
          <a:xfrm>
            <a:off x="7529513" y="1524000"/>
            <a:ext cx="1116012" cy="609600"/>
            <a:chOff x="4743" y="960"/>
            <a:chExt cx="703" cy="384"/>
          </a:xfrm>
        </p:grpSpPr>
        <p:sp>
          <p:nvSpPr>
            <p:cNvPr id="164072" name="Line 5"/>
            <p:cNvSpPr>
              <a:spLocks noChangeShapeType="1"/>
            </p:cNvSpPr>
            <p:nvPr/>
          </p:nvSpPr>
          <p:spPr bwMode="auto">
            <a:xfrm>
              <a:off x="4743" y="1046"/>
              <a:ext cx="489" cy="10"/>
            </a:xfrm>
            <a:prstGeom prst="line">
              <a:avLst/>
            </a:prstGeom>
            <a:noFill/>
            <a:ln w="28575">
              <a:solidFill>
                <a:srgbClr val="99FF33"/>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164073" name="Object 6"/>
            <p:cNvGraphicFramePr>
              <a:graphicFrameLocks noChangeAspect="1"/>
            </p:cNvGraphicFramePr>
            <p:nvPr/>
          </p:nvGraphicFramePr>
          <p:xfrm>
            <a:off x="5184" y="960"/>
            <a:ext cx="262" cy="384"/>
          </p:xfrm>
          <a:graphic>
            <a:graphicData uri="http://schemas.openxmlformats.org/presentationml/2006/ole">
              <mc:AlternateContent xmlns:mc="http://schemas.openxmlformats.org/markup-compatibility/2006">
                <mc:Choice xmlns:v="urn:schemas-microsoft-com:vml" Requires="v">
                  <p:oleObj name="公式" r:id="rId3" imgW="133462" imgH="219187" progId="Equation.3">
                    <p:embed/>
                  </p:oleObj>
                </mc:Choice>
                <mc:Fallback>
                  <p:oleObj name="公式" r:id="rId3" imgW="133462" imgH="219187" progId="Equation.3">
                    <p:embed/>
                    <p:pic>
                      <p:nvPicPr>
                        <p:cNvPr id="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84" y="960"/>
                          <a:ext cx="262" cy="3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273415" name="Group 7"/>
          <p:cNvGrpSpPr>
            <a:grpSpLocks/>
          </p:cNvGrpSpPr>
          <p:nvPr/>
        </p:nvGrpSpPr>
        <p:grpSpPr bwMode="auto">
          <a:xfrm>
            <a:off x="5105400" y="1676400"/>
            <a:ext cx="1030288" cy="609600"/>
            <a:chOff x="3216" y="1056"/>
            <a:chExt cx="649" cy="384"/>
          </a:xfrm>
        </p:grpSpPr>
        <p:sp>
          <p:nvSpPr>
            <p:cNvPr id="164070" name="Line 8"/>
            <p:cNvSpPr>
              <a:spLocks noChangeShapeType="1"/>
            </p:cNvSpPr>
            <p:nvPr/>
          </p:nvSpPr>
          <p:spPr bwMode="auto">
            <a:xfrm flipH="1">
              <a:off x="3408" y="1279"/>
              <a:ext cx="457" cy="17"/>
            </a:xfrm>
            <a:prstGeom prst="line">
              <a:avLst/>
            </a:prstGeom>
            <a:noFill/>
            <a:ln w="28575">
              <a:solidFill>
                <a:srgbClr val="99FF33"/>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164071" name="Object 9"/>
            <p:cNvGraphicFramePr>
              <a:graphicFrameLocks noChangeAspect="1"/>
            </p:cNvGraphicFramePr>
            <p:nvPr/>
          </p:nvGraphicFramePr>
          <p:xfrm>
            <a:off x="3216" y="1056"/>
            <a:ext cx="262" cy="384"/>
          </p:xfrm>
          <a:graphic>
            <a:graphicData uri="http://schemas.openxmlformats.org/presentationml/2006/ole">
              <mc:AlternateContent xmlns:mc="http://schemas.openxmlformats.org/markup-compatibility/2006">
                <mc:Choice xmlns:v="urn:schemas-microsoft-com:vml" Requires="v">
                  <p:oleObj name="公式" r:id="rId5" imgW="133462" imgH="219187" progId="Equation.3">
                    <p:embed/>
                  </p:oleObj>
                </mc:Choice>
                <mc:Fallback>
                  <p:oleObj name="公式" r:id="rId5" imgW="133462" imgH="219187" progId="Equation.3">
                    <p:embed/>
                    <p:pic>
                      <p:nvPicPr>
                        <p:cNvPr id="0" name="Object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16" y="1056"/>
                          <a:ext cx="262" cy="3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273418" name="Object 10"/>
          <p:cNvGraphicFramePr>
            <a:graphicFrameLocks noChangeAspect="1"/>
          </p:cNvGraphicFramePr>
          <p:nvPr/>
        </p:nvGraphicFramePr>
        <p:xfrm>
          <a:off x="5638800" y="2647950"/>
          <a:ext cx="2120900" cy="628650"/>
        </p:xfrm>
        <a:graphic>
          <a:graphicData uri="http://schemas.openxmlformats.org/presentationml/2006/ole">
            <mc:AlternateContent xmlns:mc="http://schemas.openxmlformats.org/markup-compatibility/2006">
              <mc:Choice xmlns:v="urn:schemas-microsoft-com:vml" Requires="v">
                <p:oleObj name="公式" r:id="rId7" imgW="790687" imgH="200025" progId="Equation.3">
                  <p:embed/>
                </p:oleObj>
              </mc:Choice>
              <mc:Fallback>
                <p:oleObj name="公式" r:id="rId7" imgW="790687" imgH="200025" progId="Equation.3">
                  <p:embed/>
                  <p:pic>
                    <p:nvPicPr>
                      <p:cNvPr id="0" name="Object 1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38800" y="2647950"/>
                        <a:ext cx="2120900" cy="628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273419" name="Group 11"/>
          <p:cNvGrpSpPr>
            <a:grpSpLocks/>
          </p:cNvGrpSpPr>
          <p:nvPr/>
        </p:nvGrpSpPr>
        <p:grpSpPr bwMode="auto">
          <a:xfrm>
            <a:off x="457200" y="4114800"/>
            <a:ext cx="5351463" cy="2465388"/>
            <a:chOff x="288" y="2592"/>
            <a:chExt cx="3371" cy="1553"/>
          </a:xfrm>
        </p:grpSpPr>
        <p:sp>
          <p:nvSpPr>
            <p:cNvPr id="163936" name="Rectangle 12"/>
            <p:cNvSpPr>
              <a:spLocks noChangeArrowheads="1"/>
            </p:cNvSpPr>
            <p:nvPr/>
          </p:nvSpPr>
          <p:spPr bwMode="auto">
            <a:xfrm>
              <a:off x="663" y="2592"/>
              <a:ext cx="2260" cy="1391"/>
            </a:xfrm>
            <a:prstGeom prst="rect">
              <a:avLst/>
            </a:prstGeom>
            <a:solidFill>
              <a:srgbClr val="336633"/>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lang="zh-CN" altLang="en-US" sz="1800" b="0"/>
            </a:p>
          </p:txBody>
        </p:sp>
        <p:sp>
          <p:nvSpPr>
            <p:cNvPr id="163937" name="Line 13"/>
            <p:cNvSpPr>
              <a:spLocks noChangeShapeType="1"/>
            </p:cNvSpPr>
            <p:nvPr/>
          </p:nvSpPr>
          <p:spPr bwMode="auto">
            <a:xfrm flipV="1">
              <a:off x="288" y="2688"/>
              <a:ext cx="3120" cy="6"/>
            </a:xfrm>
            <a:prstGeom prst="line">
              <a:avLst/>
            </a:prstGeom>
            <a:noFill/>
            <a:ln w="28575">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3938" name="Line 14"/>
            <p:cNvSpPr>
              <a:spLocks noChangeShapeType="1"/>
            </p:cNvSpPr>
            <p:nvPr/>
          </p:nvSpPr>
          <p:spPr bwMode="auto">
            <a:xfrm>
              <a:off x="288" y="3312"/>
              <a:ext cx="3120" cy="0"/>
            </a:xfrm>
            <a:prstGeom prst="line">
              <a:avLst/>
            </a:prstGeom>
            <a:noFill/>
            <a:ln w="28575">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3939" name="Line 15"/>
            <p:cNvSpPr>
              <a:spLocks noChangeShapeType="1"/>
            </p:cNvSpPr>
            <p:nvPr/>
          </p:nvSpPr>
          <p:spPr bwMode="auto">
            <a:xfrm flipV="1">
              <a:off x="289" y="3840"/>
              <a:ext cx="3167" cy="6"/>
            </a:xfrm>
            <a:prstGeom prst="line">
              <a:avLst/>
            </a:prstGeom>
            <a:noFill/>
            <a:ln w="28575">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3940" name="AutoShape 16"/>
            <p:cNvSpPr>
              <a:spLocks noChangeArrowheads="1"/>
            </p:cNvSpPr>
            <p:nvPr/>
          </p:nvSpPr>
          <p:spPr bwMode="auto">
            <a:xfrm>
              <a:off x="1625" y="3465"/>
              <a:ext cx="305" cy="99"/>
            </a:xfrm>
            <a:prstGeom prst="roundRect">
              <a:avLst>
                <a:gd name="adj" fmla="val 25495"/>
              </a:avLst>
            </a:prstGeom>
            <a:solidFill>
              <a:schemeClr val="accent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lang="zh-CN" altLang="en-US" sz="1800" b="0"/>
            </a:p>
          </p:txBody>
        </p:sp>
        <p:sp>
          <p:nvSpPr>
            <p:cNvPr id="163941" name="Rectangle 17"/>
            <p:cNvSpPr>
              <a:spLocks noChangeArrowheads="1"/>
            </p:cNvSpPr>
            <p:nvPr/>
          </p:nvSpPr>
          <p:spPr bwMode="auto">
            <a:xfrm>
              <a:off x="1801" y="3420"/>
              <a:ext cx="11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kumimoji="1" lang="zh-CN" altLang="zh-CN" sz="2400" b="0">
                <a:latin typeface="Bookman Old Style" panose="02050604050505020204" pitchFamily="18" charset="0"/>
              </a:endParaRPr>
            </a:p>
          </p:txBody>
        </p:sp>
        <p:sp>
          <p:nvSpPr>
            <p:cNvPr id="163942" name="Line 18"/>
            <p:cNvSpPr>
              <a:spLocks noChangeShapeType="1"/>
            </p:cNvSpPr>
            <p:nvPr/>
          </p:nvSpPr>
          <p:spPr bwMode="auto">
            <a:xfrm>
              <a:off x="1653" y="3497"/>
              <a:ext cx="62"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3943" name="Line 19"/>
            <p:cNvSpPr>
              <a:spLocks noChangeShapeType="1"/>
            </p:cNvSpPr>
            <p:nvPr/>
          </p:nvSpPr>
          <p:spPr bwMode="auto">
            <a:xfrm>
              <a:off x="2584" y="3776"/>
              <a:ext cx="62"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3944" name="AutoShape 20"/>
            <p:cNvSpPr>
              <a:spLocks noChangeArrowheads="1"/>
            </p:cNvSpPr>
            <p:nvPr/>
          </p:nvSpPr>
          <p:spPr bwMode="auto">
            <a:xfrm>
              <a:off x="756" y="2767"/>
              <a:ext cx="305" cy="99"/>
            </a:xfrm>
            <a:prstGeom prst="roundRect">
              <a:avLst>
                <a:gd name="adj" fmla="val 25495"/>
              </a:avLst>
            </a:prstGeom>
            <a:solidFill>
              <a:schemeClr val="accent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lang="zh-CN" altLang="en-US" sz="1800" b="0"/>
            </a:p>
          </p:txBody>
        </p:sp>
        <p:sp>
          <p:nvSpPr>
            <p:cNvPr id="163945" name="Rectangle 21"/>
            <p:cNvSpPr>
              <a:spLocks noChangeArrowheads="1"/>
            </p:cNvSpPr>
            <p:nvPr/>
          </p:nvSpPr>
          <p:spPr bwMode="auto">
            <a:xfrm>
              <a:off x="933" y="2721"/>
              <a:ext cx="11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kumimoji="1" lang="zh-CN" altLang="zh-CN" sz="2400" b="0">
                <a:latin typeface="Bookman Old Style" panose="02050604050505020204" pitchFamily="18" charset="0"/>
              </a:endParaRPr>
            </a:p>
          </p:txBody>
        </p:sp>
        <p:sp>
          <p:nvSpPr>
            <p:cNvPr id="163946" name="Line 22"/>
            <p:cNvSpPr>
              <a:spLocks noChangeShapeType="1"/>
            </p:cNvSpPr>
            <p:nvPr/>
          </p:nvSpPr>
          <p:spPr bwMode="auto">
            <a:xfrm>
              <a:off x="784" y="2799"/>
              <a:ext cx="63"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3947" name="AutoShape 23"/>
            <p:cNvSpPr>
              <a:spLocks noChangeArrowheads="1"/>
            </p:cNvSpPr>
            <p:nvPr/>
          </p:nvSpPr>
          <p:spPr bwMode="auto">
            <a:xfrm>
              <a:off x="1190" y="3046"/>
              <a:ext cx="306" cy="99"/>
            </a:xfrm>
            <a:prstGeom prst="roundRect">
              <a:avLst>
                <a:gd name="adj" fmla="val 25495"/>
              </a:avLst>
            </a:prstGeom>
            <a:solidFill>
              <a:schemeClr val="accent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lang="zh-CN" altLang="en-US" sz="1800" b="0"/>
            </a:p>
          </p:txBody>
        </p:sp>
        <p:sp>
          <p:nvSpPr>
            <p:cNvPr id="163948" name="Rectangle 24"/>
            <p:cNvSpPr>
              <a:spLocks noChangeArrowheads="1"/>
            </p:cNvSpPr>
            <p:nvPr/>
          </p:nvSpPr>
          <p:spPr bwMode="auto">
            <a:xfrm>
              <a:off x="1368" y="3000"/>
              <a:ext cx="11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kumimoji="1" lang="zh-CN" altLang="zh-CN" sz="2400" b="0">
                <a:latin typeface="Bookman Old Style" panose="02050604050505020204" pitchFamily="18" charset="0"/>
              </a:endParaRPr>
            </a:p>
          </p:txBody>
        </p:sp>
        <p:sp>
          <p:nvSpPr>
            <p:cNvPr id="163949" name="Line 25"/>
            <p:cNvSpPr>
              <a:spLocks noChangeShapeType="1"/>
            </p:cNvSpPr>
            <p:nvPr/>
          </p:nvSpPr>
          <p:spPr bwMode="auto">
            <a:xfrm>
              <a:off x="1219" y="3078"/>
              <a:ext cx="62"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3950" name="AutoShape 26"/>
            <p:cNvSpPr>
              <a:spLocks noChangeArrowheads="1"/>
            </p:cNvSpPr>
            <p:nvPr/>
          </p:nvSpPr>
          <p:spPr bwMode="auto">
            <a:xfrm rot="-1260000">
              <a:off x="1190" y="2732"/>
              <a:ext cx="306" cy="99"/>
            </a:xfrm>
            <a:prstGeom prst="roundRect">
              <a:avLst>
                <a:gd name="adj" fmla="val 25495"/>
              </a:avLst>
            </a:prstGeom>
            <a:solidFill>
              <a:schemeClr val="accent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lang="zh-CN" altLang="en-US" sz="1800" b="0"/>
            </a:p>
          </p:txBody>
        </p:sp>
        <p:sp>
          <p:nvSpPr>
            <p:cNvPr id="163951" name="AutoShape 27"/>
            <p:cNvSpPr>
              <a:spLocks noChangeArrowheads="1"/>
            </p:cNvSpPr>
            <p:nvPr/>
          </p:nvSpPr>
          <p:spPr bwMode="auto">
            <a:xfrm rot="12060000" flipH="1">
              <a:off x="1625" y="2767"/>
              <a:ext cx="305" cy="99"/>
            </a:xfrm>
            <a:prstGeom prst="roundRect">
              <a:avLst>
                <a:gd name="adj" fmla="val 25495"/>
              </a:avLst>
            </a:prstGeom>
            <a:solidFill>
              <a:schemeClr val="accent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lang="zh-CN" altLang="en-US" sz="1800" b="0"/>
            </a:p>
          </p:txBody>
        </p:sp>
        <p:sp>
          <p:nvSpPr>
            <p:cNvPr id="163952" name="AutoShape 28"/>
            <p:cNvSpPr>
              <a:spLocks noChangeArrowheads="1"/>
            </p:cNvSpPr>
            <p:nvPr/>
          </p:nvSpPr>
          <p:spPr bwMode="auto">
            <a:xfrm rot="-1260000">
              <a:off x="2525" y="2732"/>
              <a:ext cx="305" cy="99"/>
            </a:xfrm>
            <a:prstGeom prst="roundRect">
              <a:avLst>
                <a:gd name="adj" fmla="val 25495"/>
              </a:avLst>
            </a:prstGeom>
            <a:solidFill>
              <a:schemeClr val="accent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lang="zh-CN" altLang="en-US" sz="1800" b="0"/>
            </a:p>
          </p:txBody>
        </p:sp>
        <p:sp>
          <p:nvSpPr>
            <p:cNvPr id="163953" name="AutoShape 29"/>
            <p:cNvSpPr>
              <a:spLocks noChangeArrowheads="1"/>
            </p:cNvSpPr>
            <p:nvPr/>
          </p:nvSpPr>
          <p:spPr bwMode="auto">
            <a:xfrm>
              <a:off x="2059" y="2732"/>
              <a:ext cx="305" cy="99"/>
            </a:xfrm>
            <a:prstGeom prst="roundRect">
              <a:avLst>
                <a:gd name="adj" fmla="val 25495"/>
              </a:avLst>
            </a:prstGeom>
            <a:solidFill>
              <a:schemeClr val="accent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lang="zh-CN" altLang="en-US" sz="1800" b="0"/>
            </a:p>
          </p:txBody>
        </p:sp>
        <p:sp>
          <p:nvSpPr>
            <p:cNvPr id="163954" name="Rectangle 30"/>
            <p:cNvSpPr>
              <a:spLocks noChangeArrowheads="1"/>
            </p:cNvSpPr>
            <p:nvPr/>
          </p:nvSpPr>
          <p:spPr bwMode="auto">
            <a:xfrm>
              <a:off x="2236" y="2687"/>
              <a:ext cx="11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kumimoji="1" lang="zh-CN" altLang="zh-CN" sz="2400" b="0">
                <a:latin typeface="Bookman Old Style" panose="02050604050505020204" pitchFamily="18" charset="0"/>
              </a:endParaRPr>
            </a:p>
          </p:txBody>
        </p:sp>
        <p:sp>
          <p:nvSpPr>
            <p:cNvPr id="163955" name="Line 31"/>
            <p:cNvSpPr>
              <a:spLocks noChangeShapeType="1"/>
            </p:cNvSpPr>
            <p:nvPr/>
          </p:nvSpPr>
          <p:spPr bwMode="auto">
            <a:xfrm>
              <a:off x="2088" y="2764"/>
              <a:ext cx="62"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3956" name="AutoShape 32"/>
            <p:cNvSpPr>
              <a:spLocks noChangeArrowheads="1"/>
            </p:cNvSpPr>
            <p:nvPr/>
          </p:nvSpPr>
          <p:spPr bwMode="auto">
            <a:xfrm rot="-1260000">
              <a:off x="2121" y="3081"/>
              <a:ext cx="306" cy="99"/>
            </a:xfrm>
            <a:prstGeom prst="roundRect">
              <a:avLst>
                <a:gd name="adj" fmla="val 25495"/>
              </a:avLst>
            </a:prstGeom>
            <a:solidFill>
              <a:schemeClr val="accent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lang="zh-CN" altLang="en-US" sz="1800" b="0"/>
            </a:p>
          </p:txBody>
        </p:sp>
        <p:sp>
          <p:nvSpPr>
            <p:cNvPr id="163957" name="AutoShape 33"/>
            <p:cNvSpPr>
              <a:spLocks noChangeArrowheads="1"/>
            </p:cNvSpPr>
            <p:nvPr/>
          </p:nvSpPr>
          <p:spPr bwMode="auto">
            <a:xfrm rot="12060000" flipH="1">
              <a:off x="2121" y="3465"/>
              <a:ext cx="306" cy="99"/>
            </a:xfrm>
            <a:prstGeom prst="roundRect">
              <a:avLst>
                <a:gd name="adj" fmla="val 25495"/>
              </a:avLst>
            </a:prstGeom>
            <a:solidFill>
              <a:schemeClr val="accent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lang="zh-CN" altLang="en-US" sz="1800" b="0"/>
            </a:p>
          </p:txBody>
        </p:sp>
        <p:sp>
          <p:nvSpPr>
            <p:cNvPr id="163958" name="AutoShape 34"/>
            <p:cNvSpPr>
              <a:spLocks noChangeArrowheads="1"/>
            </p:cNvSpPr>
            <p:nvPr/>
          </p:nvSpPr>
          <p:spPr bwMode="auto">
            <a:xfrm rot="12060000" flipH="1">
              <a:off x="1253" y="3779"/>
              <a:ext cx="305" cy="99"/>
            </a:xfrm>
            <a:prstGeom prst="roundRect">
              <a:avLst>
                <a:gd name="adj" fmla="val 25495"/>
              </a:avLst>
            </a:prstGeom>
            <a:solidFill>
              <a:schemeClr val="accent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lang="zh-CN" altLang="en-US" sz="1800" b="0"/>
            </a:p>
          </p:txBody>
        </p:sp>
        <p:sp>
          <p:nvSpPr>
            <p:cNvPr id="163959" name="AutoShape 35"/>
            <p:cNvSpPr>
              <a:spLocks noChangeArrowheads="1"/>
            </p:cNvSpPr>
            <p:nvPr/>
          </p:nvSpPr>
          <p:spPr bwMode="auto">
            <a:xfrm rot="12060000" flipH="1">
              <a:off x="787" y="3116"/>
              <a:ext cx="305" cy="99"/>
            </a:xfrm>
            <a:prstGeom prst="roundRect">
              <a:avLst>
                <a:gd name="adj" fmla="val 25495"/>
              </a:avLst>
            </a:prstGeom>
            <a:solidFill>
              <a:schemeClr val="accent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lang="zh-CN" altLang="en-US" sz="1800" b="0"/>
            </a:p>
          </p:txBody>
        </p:sp>
        <p:sp>
          <p:nvSpPr>
            <p:cNvPr id="163960" name="AutoShape 36"/>
            <p:cNvSpPr>
              <a:spLocks noChangeArrowheads="1"/>
            </p:cNvSpPr>
            <p:nvPr/>
          </p:nvSpPr>
          <p:spPr bwMode="auto">
            <a:xfrm rot="12060000" flipH="1">
              <a:off x="1625" y="3116"/>
              <a:ext cx="305" cy="99"/>
            </a:xfrm>
            <a:prstGeom prst="roundRect">
              <a:avLst>
                <a:gd name="adj" fmla="val 25495"/>
              </a:avLst>
            </a:prstGeom>
            <a:solidFill>
              <a:schemeClr val="accent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lang="zh-CN" altLang="en-US" sz="1800" b="0"/>
            </a:p>
          </p:txBody>
        </p:sp>
        <p:sp>
          <p:nvSpPr>
            <p:cNvPr id="163961" name="AutoShape 37"/>
            <p:cNvSpPr>
              <a:spLocks noChangeArrowheads="1"/>
            </p:cNvSpPr>
            <p:nvPr/>
          </p:nvSpPr>
          <p:spPr bwMode="auto">
            <a:xfrm rot="-1260000">
              <a:off x="787" y="3744"/>
              <a:ext cx="305" cy="99"/>
            </a:xfrm>
            <a:prstGeom prst="roundRect">
              <a:avLst>
                <a:gd name="adj" fmla="val 25495"/>
              </a:avLst>
            </a:prstGeom>
            <a:solidFill>
              <a:schemeClr val="accent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lang="zh-CN" altLang="en-US" sz="1800" b="0"/>
            </a:p>
          </p:txBody>
        </p:sp>
        <p:sp>
          <p:nvSpPr>
            <p:cNvPr id="163962" name="AutoShape 38"/>
            <p:cNvSpPr>
              <a:spLocks noChangeArrowheads="1"/>
            </p:cNvSpPr>
            <p:nvPr/>
          </p:nvSpPr>
          <p:spPr bwMode="auto">
            <a:xfrm rot="-1260000">
              <a:off x="1687" y="3779"/>
              <a:ext cx="305" cy="99"/>
            </a:xfrm>
            <a:prstGeom prst="roundRect">
              <a:avLst>
                <a:gd name="adj" fmla="val 25495"/>
              </a:avLst>
            </a:prstGeom>
            <a:solidFill>
              <a:schemeClr val="accent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lang="zh-CN" altLang="en-US" sz="1800" b="0"/>
            </a:p>
          </p:txBody>
        </p:sp>
        <p:sp>
          <p:nvSpPr>
            <p:cNvPr id="163963" name="AutoShape 39"/>
            <p:cNvSpPr>
              <a:spLocks noChangeArrowheads="1"/>
            </p:cNvSpPr>
            <p:nvPr/>
          </p:nvSpPr>
          <p:spPr bwMode="auto">
            <a:xfrm rot="-1260000">
              <a:off x="2494" y="3116"/>
              <a:ext cx="305" cy="99"/>
            </a:xfrm>
            <a:prstGeom prst="roundRect">
              <a:avLst>
                <a:gd name="adj" fmla="val 25495"/>
              </a:avLst>
            </a:prstGeom>
            <a:solidFill>
              <a:schemeClr val="accent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lang="zh-CN" altLang="en-US" sz="1800" b="0"/>
            </a:p>
          </p:txBody>
        </p:sp>
        <p:sp>
          <p:nvSpPr>
            <p:cNvPr id="163964" name="AutoShape 40"/>
            <p:cNvSpPr>
              <a:spLocks noChangeArrowheads="1"/>
            </p:cNvSpPr>
            <p:nvPr/>
          </p:nvSpPr>
          <p:spPr bwMode="auto">
            <a:xfrm rot="-1260000">
              <a:off x="1190" y="3430"/>
              <a:ext cx="306" cy="99"/>
            </a:xfrm>
            <a:prstGeom prst="roundRect">
              <a:avLst>
                <a:gd name="adj" fmla="val 25495"/>
              </a:avLst>
            </a:prstGeom>
            <a:solidFill>
              <a:schemeClr val="accent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lang="zh-CN" altLang="en-US" sz="1800" b="0"/>
            </a:p>
          </p:txBody>
        </p:sp>
        <p:sp>
          <p:nvSpPr>
            <p:cNvPr id="163965" name="Rectangle 41"/>
            <p:cNvSpPr>
              <a:spLocks noChangeArrowheads="1"/>
            </p:cNvSpPr>
            <p:nvPr/>
          </p:nvSpPr>
          <p:spPr bwMode="auto">
            <a:xfrm>
              <a:off x="2919" y="3741"/>
              <a:ext cx="289"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3600" b="0">
                  <a:solidFill>
                    <a:schemeClr val="accent2"/>
                  </a:solidFill>
                  <a:latin typeface="Bookman Old Style" panose="02050604050505020204" pitchFamily="18" charset="0"/>
                </a:rPr>
                <a:t>+</a:t>
              </a:r>
            </a:p>
          </p:txBody>
        </p:sp>
        <p:sp>
          <p:nvSpPr>
            <p:cNvPr id="163966" name="AutoShape 42"/>
            <p:cNvSpPr>
              <a:spLocks noChangeArrowheads="1"/>
            </p:cNvSpPr>
            <p:nvPr/>
          </p:nvSpPr>
          <p:spPr bwMode="auto">
            <a:xfrm>
              <a:off x="2525" y="3465"/>
              <a:ext cx="305" cy="99"/>
            </a:xfrm>
            <a:prstGeom prst="roundRect">
              <a:avLst>
                <a:gd name="adj" fmla="val 25495"/>
              </a:avLst>
            </a:prstGeom>
            <a:solidFill>
              <a:schemeClr val="accent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lang="zh-CN" altLang="en-US" sz="1800" b="0"/>
            </a:p>
          </p:txBody>
        </p:sp>
        <p:sp>
          <p:nvSpPr>
            <p:cNvPr id="163967" name="Rectangle 43"/>
            <p:cNvSpPr>
              <a:spLocks noChangeArrowheads="1"/>
            </p:cNvSpPr>
            <p:nvPr/>
          </p:nvSpPr>
          <p:spPr bwMode="auto">
            <a:xfrm>
              <a:off x="2702" y="3420"/>
              <a:ext cx="11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kumimoji="1" lang="zh-CN" altLang="zh-CN" sz="2400" b="0">
                <a:latin typeface="Bookman Old Style" panose="02050604050505020204" pitchFamily="18" charset="0"/>
              </a:endParaRPr>
            </a:p>
          </p:txBody>
        </p:sp>
        <p:sp>
          <p:nvSpPr>
            <p:cNvPr id="163968" name="Line 44"/>
            <p:cNvSpPr>
              <a:spLocks noChangeShapeType="1"/>
            </p:cNvSpPr>
            <p:nvPr/>
          </p:nvSpPr>
          <p:spPr bwMode="auto">
            <a:xfrm>
              <a:off x="2553" y="3497"/>
              <a:ext cx="62"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3969" name="AutoShape 45"/>
            <p:cNvSpPr>
              <a:spLocks noChangeArrowheads="1"/>
            </p:cNvSpPr>
            <p:nvPr/>
          </p:nvSpPr>
          <p:spPr bwMode="auto">
            <a:xfrm>
              <a:off x="756" y="3430"/>
              <a:ext cx="305" cy="99"/>
            </a:xfrm>
            <a:prstGeom prst="roundRect">
              <a:avLst>
                <a:gd name="adj" fmla="val 25495"/>
              </a:avLst>
            </a:prstGeom>
            <a:solidFill>
              <a:schemeClr val="accent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lang="zh-CN" altLang="en-US" sz="1800" b="0"/>
            </a:p>
          </p:txBody>
        </p:sp>
        <p:sp>
          <p:nvSpPr>
            <p:cNvPr id="163970" name="Rectangle 46"/>
            <p:cNvSpPr>
              <a:spLocks noChangeArrowheads="1"/>
            </p:cNvSpPr>
            <p:nvPr/>
          </p:nvSpPr>
          <p:spPr bwMode="auto">
            <a:xfrm>
              <a:off x="933" y="3385"/>
              <a:ext cx="11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kumimoji="1" lang="zh-CN" altLang="zh-CN" sz="2400" b="0">
                <a:latin typeface="Bookman Old Style" panose="02050604050505020204" pitchFamily="18" charset="0"/>
              </a:endParaRPr>
            </a:p>
          </p:txBody>
        </p:sp>
        <p:sp>
          <p:nvSpPr>
            <p:cNvPr id="163971" name="Line 47"/>
            <p:cNvSpPr>
              <a:spLocks noChangeShapeType="1"/>
            </p:cNvSpPr>
            <p:nvPr/>
          </p:nvSpPr>
          <p:spPr bwMode="auto">
            <a:xfrm>
              <a:off x="784" y="3462"/>
              <a:ext cx="63"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3972" name="AutoShape 48"/>
            <p:cNvSpPr>
              <a:spLocks noChangeArrowheads="1"/>
            </p:cNvSpPr>
            <p:nvPr/>
          </p:nvSpPr>
          <p:spPr bwMode="auto">
            <a:xfrm>
              <a:off x="2090" y="3779"/>
              <a:ext cx="306" cy="99"/>
            </a:xfrm>
            <a:prstGeom prst="roundRect">
              <a:avLst>
                <a:gd name="adj" fmla="val 25495"/>
              </a:avLst>
            </a:prstGeom>
            <a:solidFill>
              <a:schemeClr val="accent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lang="zh-CN" altLang="en-US" sz="1800" b="0"/>
            </a:p>
          </p:txBody>
        </p:sp>
        <p:sp>
          <p:nvSpPr>
            <p:cNvPr id="163973" name="Rectangle 49"/>
            <p:cNvSpPr>
              <a:spLocks noChangeArrowheads="1"/>
            </p:cNvSpPr>
            <p:nvPr/>
          </p:nvSpPr>
          <p:spPr bwMode="auto">
            <a:xfrm>
              <a:off x="2267" y="3734"/>
              <a:ext cx="11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kumimoji="1" lang="zh-CN" altLang="zh-CN" sz="2400" b="0">
                <a:latin typeface="Bookman Old Style" panose="02050604050505020204" pitchFamily="18" charset="0"/>
              </a:endParaRPr>
            </a:p>
          </p:txBody>
        </p:sp>
        <p:sp>
          <p:nvSpPr>
            <p:cNvPr id="163974" name="Line 50"/>
            <p:cNvSpPr>
              <a:spLocks noChangeShapeType="1"/>
            </p:cNvSpPr>
            <p:nvPr/>
          </p:nvSpPr>
          <p:spPr bwMode="auto">
            <a:xfrm>
              <a:off x="2119" y="3811"/>
              <a:ext cx="62"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3975" name="AutoShape 51"/>
            <p:cNvSpPr>
              <a:spLocks noChangeArrowheads="1"/>
            </p:cNvSpPr>
            <p:nvPr/>
          </p:nvSpPr>
          <p:spPr bwMode="auto">
            <a:xfrm rot="12060000" flipH="1">
              <a:off x="2556" y="3779"/>
              <a:ext cx="305" cy="99"/>
            </a:xfrm>
            <a:prstGeom prst="roundRect">
              <a:avLst>
                <a:gd name="adj" fmla="val 25495"/>
              </a:avLst>
            </a:prstGeom>
            <a:solidFill>
              <a:schemeClr val="accent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lang="zh-CN" altLang="en-US" sz="1800" b="0"/>
            </a:p>
          </p:txBody>
        </p:sp>
        <p:sp>
          <p:nvSpPr>
            <p:cNvPr id="163976" name="Rectangle 52"/>
            <p:cNvSpPr>
              <a:spLocks noChangeArrowheads="1"/>
            </p:cNvSpPr>
            <p:nvPr/>
          </p:nvSpPr>
          <p:spPr bwMode="auto">
            <a:xfrm>
              <a:off x="2671" y="2652"/>
              <a:ext cx="11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kumimoji="1" lang="zh-CN" altLang="zh-CN" sz="2400" b="0">
                <a:latin typeface="Bookman Old Style" panose="02050604050505020204" pitchFamily="18" charset="0"/>
              </a:endParaRPr>
            </a:p>
          </p:txBody>
        </p:sp>
        <p:sp>
          <p:nvSpPr>
            <p:cNvPr id="163977" name="Rectangle 53"/>
            <p:cNvSpPr>
              <a:spLocks noChangeArrowheads="1"/>
            </p:cNvSpPr>
            <p:nvPr/>
          </p:nvSpPr>
          <p:spPr bwMode="auto">
            <a:xfrm>
              <a:off x="2671" y="3036"/>
              <a:ext cx="11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kumimoji="1" lang="zh-CN" altLang="zh-CN" sz="2400" b="0">
                <a:latin typeface="Bookman Old Style" panose="02050604050505020204" pitchFamily="18" charset="0"/>
              </a:endParaRPr>
            </a:p>
          </p:txBody>
        </p:sp>
        <p:sp>
          <p:nvSpPr>
            <p:cNvPr id="163978" name="Rectangle 54"/>
            <p:cNvSpPr>
              <a:spLocks noChangeArrowheads="1"/>
            </p:cNvSpPr>
            <p:nvPr/>
          </p:nvSpPr>
          <p:spPr bwMode="auto">
            <a:xfrm>
              <a:off x="2671" y="3734"/>
              <a:ext cx="11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kumimoji="1" lang="zh-CN" altLang="zh-CN" sz="2400" b="0">
                <a:latin typeface="Bookman Old Style" panose="02050604050505020204" pitchFamily="18" charset="0"/>
              </a:endParaRPr>
            </a:p>
          </p:txBody>
        </p:sp>
        <p:sp>
          <p:nvSpPr>
            <p:cNvPr id="163979" name="Rectangle 55"/>
            <p:cNvSpPr>
              <a:spLocks noChangeArrowheads="1"/>
            </p:cNvSpPr>
            <p:nvPr/>
          </p:nvSpPr>
          <p:spPr bwMode="auto">
            <a:xfrm>
              <a:off x="964" y="3664"/>
              <a:ext cx="11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kumimoji="1" lang="zh-CN" altLang="zh-CN" sz="2400" b="0">
                <a:latin typeface="Bookman Old Style" panose="02050604050505020204" pitchFamily="18" charset="0"/>
              </a:endParaRPr>
            </a:p>
          </p:txBody>
        </p:sp>
        <p:sp>
          <p:nvSpPr>
            <p:cNvPr id="163980" name="Rectangle 56"/>
            <p:cNvSpPr>
              <a:spLocks noChangeArrowheads="1"/>
            </p:cNvSpPr>
            <p:nvPr/>
          </p:nvSpPr>
          <p:spPr bwMode="auto">
            <a:xfrm>
              <a:off x="1833" y="3698"/>
              <a:ext cx="11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kumimoji="1" lang="zh-CN" altLang="zh-CN" sz="2400" b="0">
                <a:latin typeface="Bookman Old Style" panose="02050604050505020204" pitchFamily="18" charset="0"/>
              </a:endParaRPr>
            </a:p>
          </p:txBody>
        </p:sp>
        <p:sp>
          <p:nvSpPr>
            <p:cNvPr id="163981" name="Rectangle 57"/>
            <p:cNvSpPr>
              <a:spLocks noChangeArrowheads="1"/>
            </p:cNvSpPr>
            <p:nvPr/>
          </p:nvSpPr>
          <p:spPr bwMode="auto">
            <a:xfrm>
              <a:off x="1338" y="3350"/>
              <a:ext cx="11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kumimoji="1" lang="zh-CN" altLang="zh-CN" sz="2400" b="0">
                <a:latin typeface="Bookman Old Style" panose="02050604050505020204" pitchFamily="18" charset="0"/>
              </a:endParaRPr>
            </a:p>
          </p:txBody>
        </p:sp>
        <p:sp>
          <p:nvSpPr>
            <p:cNvPr id="163982" name="Rectangle 58"/>
            <p:cNvSpPr>
              <a:spLocks noChangeArrowheads="1"/>
            </p:cNvSpPr>
            <p:nvPr/>
          </p:nvSpPr>
          <p:spPr bwMode="auto">
            <a:xfrm>
              <a:off x="1772" y="2757"/>
              <a:ext cx="11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kumimoji="1" lang="zh-CN" altLang="zh-CN" sz="2400" b="0">
                <a:latin typeface="Bookman Old Style" panose="02050604050505020204" pitchFamily="18" charset="0"/>
              </a:endParaRPr>
            </a:p>
          </p:txBody>
        </p:sp>
        <p:sp>
          <p:nvSpPr>
            <p:cNvPr id="163983" name="Rectangle 59"/>
            <p:cNvSpPr>
              <a:spLocks noChangeArrowheads="1"/>
            </p:cNvSpPr>
            <p:nvPr/>
          </p:nvSpPr>
          <p:spPr bwMode="auto">
            <a:xfrm>
              <a:off x="1368" y="2652"/>
              <a:ext cx="11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kumimoji="1" lang="zh-CN" altLang="zh-CN" sz="2400" b="0">
                <a:latin typeface="Bookman Old Style" panose="02050604050505020204" pitchFamily="18" charset="0"/>
              </a:endParaRPr>
            </a:p>
          </p:txBody>
        </p:sp>
        <p:sp>
          <p:nvSpPr>
            <p:cNvPr id="163984" name="Rectangle 60"/>
            <p:cNvSpPr>
              <a:spLocks noChangeArrowheads="1"/>
            </p:cNvSpPr>
            <p:nvPr/>
          </p:nvSpPr>
          <p:spPr bwMode="auto">
            <a:xfrm>
              <a:off x="2238" y="3420"/>
              <a:ext cx="231"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2400" b="0">
                  <a:latin typeface="Bookman Old Style" panose="02050604050505020204" pitchFamily="18" charset="0"/>
                </a:rPr>
                <a:t>+</a:t>
              </a:r>
            </a:p>
          </p:txBody>
        </p:sp>
        <p:sp>
          <p:nvSpPr>
            <p:cNvPr id="163985" name="Rectangle 61"/>
            <p:cNvSpPr>
              <a:spLocks noChangeArrowheads="1"/>
            </p:cNvSpPr>
            <p:nvPr/>
          </p:nvSpPr>
          <p:spPr bwMode="auto">
            <a:xfrm>
              <a:off x="2268" y="3000"/>
              <a:ext cx="11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kumimoji="1" lang="zh-CN" altLang="zh-CN" sz="2400" b="0">
                <a:latin typeface="Bookman Old Style" panose="02050604050505020204" pitchFamily="18" charset="0"/>
              </a:endParaRPr>
            </a:p>
          </p:txBody>
        </p:sp>
        <p:sp>
          <p:nvSpPr>
            <p:cNvPr id="163986" name="Rectangle 62"/>
            <p:cNvSpPr>
              <a:spLocks noChangeArrowheads="1"/>
            </p:cNvSpPr>
            <p:nvPr/>
          </p:nvSpPr>
          <p:spPr bwMode="auto">
            <a:xfrm>
              <a:off x="1399" y="3734"/>
              <a:ext cx="11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kumimoji="1" lang="zh-CN" altLang="zh-CN" sz="2400" b="0">
                <a:latin typeface="Bookman Old Style" panose="02050604050505020204" pitchFamily="18" charset="0"/>
              </a:endParaRPr>
            </a:p>
          </p:txBody>
        </p:sp>
        <p:sp>
          <p:nvSpPr>
            <p:cNvPr id="163987" name="Rectangle 63"/>
            <p:cNvSpPr>
              <a:spLocks noChangeArrowheads="1"/>
            </p:cNvSpPr>
            <p:nvPr/>
          </p:nvSpPr>
          <p:spPr bwMode="auto">
            <a:xfrm>
              <a:off x="1741" y="3071"/>
              <a:ext cx="11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kumimoji="1" lang="zh-CN" altLang="zh-CN" sz="2400" b="0">
                <a:latin typeface="Bookman Old Style" panose="02050604050505020204" pitchFamily="18" charset="0"/>
              </a:endParaRPr>
            </a:p>
          </p:txBody>
        </p:sp>
        <p:sp>
          <p:nvSpPr>
            <p:cNvPr id="163988" name="Rectangle 64"/>
            <p:cNvSpPr>
              <a:spLocks noChangeArrowheads="1"/>
            </p:cNvSpPr>
            <p:nvPr/>
          </p:nvSpPr>
          <p:spPr bwMode="auto">
            <a:xfrm>
              <a:off x="934" y="3106"/>
              <a:ext cx="11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kumimoji="1" lang="zh-CN" altLang="zh-CN" sz="2400" b="0">
                <a:latin typeface="Bookman Old Style" panose="02050604050505020204" pitchFamily="18" charset="0"/>
              </a:endParaRPr>
            </a:p>
          </p:txBody>
        </p:sp>
        <p:sp>
          <p:nvSpPr>
            <p:cNvPr id="163989" name="Line 65"/>
            <p:cNvSpPr>
              <a:spLocks noChangeShapeType="1"/>
            </p:cNvSpPr>
            <p:nvPr/>
          </p:nvSpPr>
          <p:spPr bwMode="auto">
            <a:xfrm>
              <a:off x="2150" y="3148"/>
              <a:ext cx="62"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3990" name="Line 66"/>
            <p:cNvSpPr>
              <a:spLocks noChangeShapeType="1"/>
            </p:cNvSpPr>
            <p:nvPr/>
          </p:nvSpPr>
          <p:spPr bwMode="auto">
            <a:xfrm>
              <a:off x="816" y="3811"/>
              <a:ext cx="62"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3991" name="Line 67"/>
            <p:cNvSpPr>
              <a:spLocks noChangeShapeType="1"/>
            </p:cNvSpPr>
            <p:nvPr/>
          </p:nvSpPr>
          <p:spPr bwMode="auto">
            <a:xfrm>
              <a:off x="1653" y="3113"/>
              <a:ext cx="62"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3992" name="Line 68"/>
            <p:cNvSpPr>
              <a:spLocks noChangeShapeType="1"/>
            </p:cNvSpPr>
            <p:nvPr/>
          </p:nvSpPr>
          <p:spPr bwMode="auto">
            <a:xfrm>
              <a:off x="816" y="3113"/>
              <a:ext cx="62"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3993" name="Line 69"/>
            <p:cNvSpPr>
              <a:spLocks noChangeShapeType="1"/>
            </p:cNvSpPr>
            <p:nvPr/>
          </p:nvSpPr>
          <p:spPr bwMode="auto">
            <a:xfrm>
              <a:off x="1312" y="3776"/>
              <a:ext cx="62"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3994" name="Line 70"/>
            <p:cNvSpPr>
              <a:spLocks noChangeShapeType="1"/>
            </p:cNvSpPr>
            <p:nvPr/>
          </p:nvSpPr>
          <p:spPr bwMode="auto">
            <a:xfrm>
              <a:off x="1219" y="3497"/>
              <a:ext cx="62"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3995" name="Line 71"/>
            <p:cNvSpPr>
              <a:spLocks noChangeShapeType="1"/>
            </p:cNvSpPr>
            <p:nvPr/>
          </p:nvSpPr>
          <p:spPr bwMode="auto">
            <a:xfrm>
              <a:off x="1219" y="2799"/>
              <a:ext cx="62"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3996" name="Line 72"/>
            <p:cNvSpPr>
              <a:spLocks noChangeShapeType="1"/>
            </p:cNvSpPr>
            <p:nvPr/>
          </p:nvSpPr>
          <p:spPr bwMode="auto">
            <a:xfrm>
              <a:off x="1653" y="2799"/>
              <a:ext cx="62"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3997" name="Line 73"/>
            <p:cNvSpPr>
              <a:spLocks noChangeShapeType="1"/>
            </p:cNvSpPr>
            <p:nvPr/>
          </p:nvSpPr>
          <p:spPr bwMode="auto">
            <a:xfrm>
              <a:off x="1715" y="3846"/>
              <a:ext cx="62"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3998" name="Line 74"/>
            <p:cNvSpPr>
              <a:spLocks noChangeShapeType="1"/>
            </p:cNvSpPr>
            <p:nvPr/>
          </p:nvSpPr>
          <p:spPr bwMode="auto">
            <a:xfrm>
              <a:off x="2150" y="3462"/>
              <a:ext cx="62"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3999" name="Line 75"/>
            <p:cNvSpPr>
              <a:spLocks noChangeShapeType="1"/>
            </p:cNvSpPr>
            <p:nvPr/>
          </p:nvSpPr>
          <p:spPr bwMode="auto">
            <a:xfrm>
              <a:off x="2553" y="3183"/>
              <a:ext cx="62"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4000" name="Line 76"/>
            <p:cNvSpPr>
              <a:spLocks noChangeShapeType="1"/>
            </p:cNvSpPr>
            <p:nvPr/>
          </p:nvSpPr>
          <p:spPr bwMode="auto">
            <a:xfrm>
              <a:off x="2584" y="2799"/>
              <a:ext cx="62"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4001" name="Rectangle 77"/>
            <p:cNvSpPr>
              <a:spLocks noChangeArrowheads="1"/>
            </p:cNvSpPr>
            <p:nvPr/>
          </p:nvSpPr>
          <p:spPr bwMode="auto">
            <a:xfrm>
              <a:off x="2919" y="3497"/>
              <a:ext cx="289"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3600" b="0">
                  <a:solidFill>
                    <a:schemeClr val="accent2"/>
                  </a:solidFill>
                  <a:latin typeface="Bookman Old Style" panose="02050604050505020204" pitchFamily="18" charset="0"/>
                </a:rPr>
                <a:t>+</a:t>
              </a:r>
            </a:p>
          </p:txBody>
        </p:sp>
        <p:sp>
          <p:nvSpPr>
            <p:cNvPr id="164002" name="Rectangle 78"/>
            <p:cNvSpPr>
              <a:spLocks noChangeArrowheads="1"/>
            </p:cNvSpPr>
            <p:nvPr/>
          </p:nvSpPr>
          <p:spPr bwMode="auto">
            <a:xfrm>
              <a:off x="2919" y="3287"/>
              <a:ext cx="289"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3600" b="0">
                  <a:solidFill>
                    <a:schemeClr val="accent2"/>
                  </a:solidFill>
                  <a:latin typeface="Bookman Old Style" panose="02050604050505020204" pitchFamily="18" charset="0"/>
                </a:rPr>
                <a:t>+</a:t>
              </a:r>
            </a:p>
          </p:txBody>
        </p:sp>
        <p:sp>
          <p:nvSpPr>
            <p:cNvPr id="164003" name="Rectangle 79"/>
            <p:cNvSpPr>
              <a:spLocks noChangeArrowheads="1"/>
            </p:cNvSpPr>
            <p:nvPr/>
          </p:nvSpPr>
          <p:spPr bwMode="auto">
            <a:xfrm>
              <a:off x="2919" y="3042"/>
              <a:ext cx="289"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3600" b="0">
                  <a:solidFill>
                    <a:schemeClr val="accent2"/>
                  </a:solidFill>
                  <a:latin typeface="Bookman Old Style" panose="02050604050505020204" pitchFamily="18" charset="0"/>
                </a:rPr>
                <a:t>+</a:t>
              </a:r>
            </a:p>
          </p:txBody>
        </p:sp>
        <p:sp>
          <p:nvSpPr>
            <p:cNvPr id="164004" name="Rectangle 80"/>
            <p:cNvSpPr>
              <a:spLocks noChangeArrowheads="1"/>
            </p:cNvSpPr>
            <p:nvPr/>
          </p:nvSpPr>
          <p:spPr bwMode="auto">
            <a:xfrm>
              <a:off x="2919" y="2833"/>
              <a:ext cx="289"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3600" b="0">
                  <a:solidFill>
                    <a:schemeClr val="accent2"/>
                  </a:solidFill>
                  <a:latin typeface="Bookman Old Style" panose="02050604050505020204" pitchFamily="18" charset="0"/>
                </a:rPr>
                <a:t>+</a:t>
              </a:r>
            </a:p>
          </p:txBody>
        </p:sp>
        <p:sp>
          <p:nvSpPr>
            <p:cNvPr id="164005" name="Rectangle 81"/>
            <p:cNvSpPr>
              <a:spLocks noChangeArrowheads="1"/>
            </p:cNvSpPr>
            <p:nvPr/>
          </p:nvSpPr>
          <p:spPr bwMode="auto">
            <a:xfrm>
              <a:off x="2919" y="2623"/>
              <a:ext cx="289"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3600" b="0">
                  <a:solidFill>
                    <a:schemeClr val="accent2"/>
                  </a:solidFill>
                  <a:latin typeface="Bookman Old Style" panose="02050604050505020204" pitchFamily="18" charset="0"/>
                </a:rPr>
                <a:t>+</a:t>
              </a:r>
            </a:p>
          </p:txBody>
        </p:sp>
        <p:sp>
          <p:nvSpPr>
            <p:cNvPr id="164006" name="Line 82"/>
            <p:cNvSpPr>
              <a:spLocks noChangeShapeType="1"/>
            </p:cNvSpPr>
            <p:nvPr/>
          </p:nvSpPr>
          <p:spPr bwMode="auto">
            <a:xfrm>
              <a:off x="505" y="3916"/>
              <a:ext cx="93" cy="0"/>
            </a:xfrm>
            <a:prstGeom prst="line">
              <a:avLst/>
            </a:prstGeom>
            <a:noFill/>
            <a:ln w="28575">
              <a:solidFill>
                <a:schemeClr val="accent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4007" name="Line 83"/>
            <p:cNvSpPr>
              <a:spLocks noChangeShapeType="1"/>
            </p:cNvSpPr>
            <p:nvPr/>
          </p:nvSpPr>
          <p:spPr bwMode="auto">
            <a:xfrm>
              <a:off x="505" y="3637"/>
              <a:ext cx="93" cy="0"/>
            </a:xfrm>
            <a:prstGeom prst="line">
              <a:avLst/>
            </a:prstGeom>
            <a:noFill/>
            <a:ln w="28575">
              <a:solidFill>
                <a:schemeClr val="accent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4008" name="Line 84"/>
            <p:cNvSpPr>
              <a:spLocks noChangeShapeType="1"/>
            </p:cNvSpPr>
            <p:nvPr/>
          </p:nvSpPr>
          <p:spPr bwMode="auto">
            <a:xfrm>
              <a:off x="505" y="3392"/>
              <a:ext cx="93" cy="0"/>
            </a:xfrm>
            <a:prstGeom prst="line">
              <a:avLst/>
            </a:prstGeom>
            <a:noFill/>
            <a:ln w="28575">
              <a:solidFill>
                <a:schemeClr val="accent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4009" name="Line 85"/>
            <p:cNvSpPr>
              <a:spLocks noChangeShapeType="1"/>
            </p:cNvSpPr>
            <p:nvPr/>
          </p:nvSpPr>
          <p:spPr bwMode="auto">
            <a:xfrm>
              <a:off x="505" y="2938"/>
              <a:ext cx="93" cy="0"/>
            </a:xfrm>
            <a:prstGeom prst="line">
              <a:avLst/>
            </a:prstGeom>
            <a:noFill/>
            <a:ln w="28575">
              <a:solidFill>
                <a:schemeClr val="accent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4010" name="Line 86"/>
            <p:cNvSpPr>
              <a:spLocks noChangeShapeType="1"/>
            </p:cNvSpPr>
            <p:nvPr/>
          </p:nvSpPr>
          <p:spPr bwMode="auto">
            <a:xfrm>
              <a:off x="505" y="3183"/>
              <a:ext cx="93" cy="0"/>
            </a:xfrm>
            <a:prstGeom prst="line">
              <a:avLst/>
            </a:prstGeom>
            <a:noFill/>
            <a:ln w="28575">
              <a:solidFill>
                <a:schemeClr val="accent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4011" name="Line 87"/>
            <p:cNvSpPr>
              <a:spLocks noChangeShapeType="1"/>
            </p:cNvSpPr>
            <p:nvPr/>
          </p:nvSpPr>
          <p:spPr bwMode="auto">
            <a:xfrm>
              <a:off x="505" y="2729"/>
              <a:ext cx="93" cy="0"/>
            </a:xfrm>
            <a:prstGeom prst="line">
              <a:avLst/>
            </a:prstGeom>
            <a:noFill/>
            <a:ln w="28575">
              <a:solidFill>
                <a:schemeClr val="accent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64012" name="Group 88"/>
            <p:cNvGrpSpPr>
              <a:grpSpLocks/>
            </p:cNvGrpSpPr>
            <p:nvPr/>
          </p:nvGrpSpPr>
          <p:grpSpPr bwMode="auto">
            <a:xfrm>
              <a:off x="2256" y="2759"/>
              <a:ext cx="73" cy="73"/>
              <a:chOff x="4608" y="3216"/>
              <a:chExt cx="96" cy="96"/>
            </a:xfrm>
          </p:grpSpPr>
          <p:sp>
            <p:nvSpPr>
              <p:cNvPr id="164068" name="Line 89"/>
              <p:cNvSpPr>
                <a:spLocks noChangeShapeType="1"/>
              </p:cNvSpPr>
              <p:nvPr/>
            </p:nvSpPr>
            <p:spPr bwMode="auto">
              <a:xfrm>
                <a:off x="4608" y="3240"/>
                <a:ext cx="96" cy="0"/>
              </a:xfrm>
              <a:prstGeom prst="line">
                <a:avLst/>
              </a:prstGeom>
              <a:noFill/>
              <a:ln w="28575"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64069" name="Line 90"/>
              <p:cNvSpPr>
                <a:spLocks noChangeShapeType="1"/>
              </p:cNvSpPr>
              <p:nvPr/>
            </p:nvSpPr>
            <p:spPr bwMode="auto">
              <a:xfrm>
                <a:off x="4656" y="3216"/>
                <a:ext cx="0" cy="96"/>
              </a:xfrm>
              <a:prstGeom prst="line">
                <a:avLst/>
              </a:prstGeom>
              <a:noFill/>
              <a:ln w="28575"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grpSp>
          <p:nvGrpSpPr>
            <p:cNvPr id="164013" name="Group 91"/>
            <p:cNvGrpSpPr>
              <a:grpSpLocks/>
            </p:cNvGrpSpPr>
            <p:nvPr/>
          </p:nvGrpSpPr>
          <p:grpSpPr bwMode="auto">
            <a:xfrm>
              <a:off x="1392" y="3072"/>
              <a:ext cx="96" cy="96"/>
              <a:chOff x="4608" y="3216"/>
              <a:chExt cx="96" cy="96"/>
            </a:xfrm>
          </p:grpSpPr>
          <p:sp>
            <p:nvSpPr>
              <p:cNvPr id="164066" name="Line 92"/>
              <p:cNvSpPr>
                <a:spLocks noChangeShapeType="1"/>
              </p:cNvSpPr>
              <p:nvPr/>
            </p:nvSpPr>
            <p:spPr bwMode="auto">
              <a:xfrm>
                <a:off x="4608" y="3240"/>
                <a:ext cx="96" cy="0"/>
              </a:xfrm>
              <a:prstGeom prst="line">
                <a:avLst/>
              </a:prstGeom>
              <a:noFill/>
              <a:ln w="28575"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64067" name="Line 93"/>
              <p:cNvSpPr>
                <a:spLocks noChangeShapeType="1"/>
              </p:cNvSpPr>
              <p:nvPr/>
            </p:nvSpPr>
            <p:spPr bwMode="auto">
              <a:xfrm>
                <a:off x="4656" y="3216"/>
                <a:ext cx="0" cy="96"/>
              </a:xfrm>
              <a:prstGeom prst="line">
                <a:avLst/>
              </a:prstGeom>
              <a:noFill/>
              <a:ln w="28575"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grpSp>
          <p:nvGrpSpPr>
            <p:cNvPr id="164014" name="Group 94"/>
            <p:cNvGrpSpPr>
              <a:grpSpLocks/>
            </p:cNvGrpSpPr>
            <p:nvPr/>
          </p:nvGrpSpPr>
          <p:grpSpPr bwMode="auto">
            <a:xfrm>
              <a:off x="1824" y="2832"/>
              <a:ext cx="73" cy="73"/>
              <a:chOff x="4608" y="3216"/>
              <a:chExt cx="96" cy="96"/>
            </a:xfrm>
          </p:grpSpPr>
          <p:sp>
            <p:nvSpPr>
              <p:cNvPr id="164064" name="Line 95"/>
              <p:cNvSpPr>
                <a:spLocks noChangeShapeType="1"/>
              </p:cNvSpPr>
              <p:nvPr/>
            </p:nvSpPr>
            <p:spPr bwMode="auto">
              <a:xfrm>
                <a:off x="4608" y="3240"/>
                <a:ext cx="96" cy="0"/>
              </a:xfrm>
              <a:prstGeom prst="line">
                <a:avLst/>
              </a:prstGeom>
              <a:noFill/>
              <a:ln w="28575"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64065" name="Line 96"/>
              <p:cNvSpPr>
                <a:spLocks noChangeShapeType="1"/>
              </p:cNvSpPr>
              <p:nvPr/>
            </p:nvSpPr>
            <p:spPr bwMode="auto">
              <a:xfrm>
                <a:off x="4656" y="3216"/>
                <a:ext cx="0" cy="96"/>
              </a:xfrm>
              <a:prstGeom prst="line">
                <a:avLst/>
              </a:prstGeom>
              <a:noFill/>
              <a:ln w="28575"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grpSp>
          <p:nvGrpSpPr>
            <p:cNvPr id="164015" name="Group 97"/>
            <p:cNvGrpSpPr>
              <a:grpSpLocks/>
            </p:cNvGrpSpPr>
            <p:nvPr/>
          </p:nvGrpSpPr>
          <p:grpSpPr bwMode="auto">
            <a:xfrm>
              <a:off x="2736" y="2736"/>
              <a:ext cx="73" cy="73"/>
              <a:chOff x="4608" y="3216"/>
              <a:chExt cx="96" cy="96"/>
            </a:xfrm>
          </p:grpSpPr>
          <p:sp>
            <p:nvSpPr>
              <p:cNvPr id="164062" name="Line 98"/>
              <p:cNvSpPr>
                <a:spLocks noChangeShapeType="1"/>
              </p:cNvSpPr>
              <p:nvPr/>
            </p:nvSpPr>
            <p:spPr bwMode="auto">
              <a:xfrm>
                <a:off x="4608" y="3240"/>
                <a:ext cx="96" cy="0"/>
              </a:xfrm>
              <a:prstGeom prst="line">
                <a:avLst/>
              </a:prstGeom>
              <a:noFill/>
              <a:ln w="28575"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64063" name="Line 99"/>
              <p:cNvSpPr>
                <a:spLocks noChangeShapeType="1"/>
              </p:cNvSpPr>
              <p:nvPr/>
            </p:nvSpPr>
            <p:spPr bwMode="auto">
              <a:xfrm>
                <a:off x="4656" y="3216"/>
                <a:ext cx="0" cy="96"/>
              </a:xfrm>
              <a:prstGeom prst="line">
                <a:avLst/>
              </a:prstGeom>
              <a:noFill/>
              <a:ln w="28575"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grpSp>
          <p:nvGrpSpPr>
            <p:cNvPr id="164016" name="Group 100"/>
            <p:cNvGrpSpPr>
              <a:grpSpLocks/>
            </p:cNvGrpSpPr>
            <p:nvPr/>
          </p:nvGrpSpPr>
          <p:grpSpPr bwMode="auto">
            <a:xfrm>
              <a:off x="2688" y="3120"/>
              <a:ext cx="73" cy="73"/>
              <a:chOff x="4608" y="3216"/>
              <a:chExt cx="96" cy="96"/>
            </a:xfrm>
          </p:grpSpPr>
          <p:sp>
            <p:nvSpPr>
              <p:cNvPr id="164060" name="Line 101"/>
              <p:cNvSpPr>
                <a:spLocks noChangeShapeType="1"/>
              </p:cNvSpPr>
              <p:nvPr/>
            </p:nvSpPr>
            <p:spPr bwMode="auto">
              <a:xfrm>
                <a:off x="4608" y="3240"/>
                <a:ext cx="96" cy="0"/>
              </a:xfrm>
              <a:prstGeom prst="line">
                <a:avLst/>
              </a:prstGeom>
              <a:noFill/>
              <a:ln w="28575"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64061" name="Line 102"/>
              <p:cNvSpPr>
                <a:spLocks noChangeShapeType="1"/>
              </p:cNvSpPr>
              <p:nvPr/>
            </p:nvSpPr>
            <p:spPr bwMode="auto">
              <a:xfrm>
                <a:off x="4656" y="3216"/>
                <a:ext cx="0" cy="96"/>
              </a:xfrm>
              <a:prstGeom prst="line">
                <a:avLst/>
              </a:prstGeom>
              <a:noFill/>
              <a:ln w="28575"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grpSp>
          <p:nvGrpSpPr>
            <p:cNvPr id="164017" name="Group 103"/>
            <p:cNvGrpSpPr>
              <a:grpSpLocks/>
            </p:cNvGrpSpPr>
            <p:nvPr/>
          </p:nvGrpSpPr>
          <p:grpSpPr bwMode="auto">
            <a:xfrm>
              <a:off x="2736" y="3504"/>
              <a:ext cx="73" cy="73"/>
              <a:chOff x="4608" y="3216"/>
              <a:chExt cx="96" cy="96"/>
            </a:xfrm>
          </p:grpSpPr>
          <p:sp>
            <p:nvSpPr>
              <p:cNvPr id="164058" name="Line 104"/>
              <p:cNvSpPr>
                <a:spLocks noChangeShapeType="1"/>
              </p:cNvSpPr>
              <p:nvPr/>
            </p:nvSpPr>
            <p:spPr bwMode="auto">
              <a:xfrm>
                <a:off x="4608" y="3240"/>
                <a:ext cx="96" cy="0"/>
              </a:xfrm>
              <a:prstGeom prst="line">
                <a:avLst/>
              </a:prstGeom>
              <a:noFill/>
              <a:ln w="28575"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64059" name="Line 105"/>
              <p:cNvSpPr>
                <a:spLocks noChangeShapeType="1"/>
              </p:cNvSpPr>
              <p:nvPr/>
            </p:nvSpPr>
            <p:spPr bwMode="auto">
              <a:xfrm>
                <a:off x="4656" y="3216"/>
                <a:ext cx="0" cy="96"/>
              </a:xfrm>
              <a:prstGeom prst="line">
                <a:avLst/>
              </a:prstGeom>
              <a:noFill/>
              <a:ln w="28575"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grpSp>
          <p:nvGrpSpPr>
            <p:cNvPr id="164018" name="Group 106"/>
            <p:cNvGrpSpPr>
              <a:grpSpLocks/>
            </p:cNvGrpSpPr>
            <p:nvPr/>
          </p:nvGrpSpPr>
          <p:grpSpPr bwMode="auto">
            <a:xfrm>
              <a:off x="1824" y="3504"/>
              <a:ext cx="73" cy="73"/>
              <a:chOff x="4608" y="3216"/>
              <a:chExt cx="96" cy="96"/>
            </a:xfrm>
          </p:grpSpPr>
          <p:sp>
            <p:nvSpPr>
              <p:cNvPr id="164056" name="Line 107"/>
              <p:cNvSpPr>
                <a:spLocks noChangeShapeType="1"/>
              </p:cNvSpPr>
              <p:nvPr/>
            </p:nvSpPr>
            <p:spPr bwMode="auto">
              <a:xfrm>
                <a:off x="4608" y="3240"/>
                <a:ext cx="96" cy="0"/>
              </a:xfrm>
              <a:prstGeom prst="line">
                <a:avLst/>
              </a:prstGeom>
              <a:noFill/>
              <a:ln w="28575"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64057" name="Line 108"/>
              <p:cNvSpPr>
                <a:spLocks noChangeShapeType="1"/>
              </p:cNvSpPr>
              <p:nvPr/>
            </p:nvSpPr>
            <p:spPr bwMode="auto">
              <a:xfrm>
                <a:off x="4656" y="3216"/>
                <a:ext cx="0" cy="96"/>
              </a:xfrm>
              <a:prstGeom prst="line">
                <a:avLst/>
              </a:prstGeom>
              <a:noFill/>
              <a:ln w="28575"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grpSp>
          <p:nvGrpSpPr>
            <p:cNvPr id="164019" name="Group 109"/>
            <p:cNvGrpSpPr>
              <a:grpSpLocks/>
            </p:cNvGrpSpPr>
            <p:nvPr/>
          </p:nvGrpSpPr>
          <p:grpSpPr bwMode="auto">
            <a:xfrm>
              <a:off x="1872" y="3792"/>
              <a:ext cx="73" cy="73"/>
              <a:chOff x="4608" y="3216"/>
              <a:chExt cx="96" cy="96"/>
            </a:xfrm>
          </p:grpSpPr>
          <p:sp>
            <p:nvSpPr>
              <p:cNvPr id="164054" name="Line 110"/>
              <p:cNvSpPr>
                <a:spLocks noChangeShapeType="1"/>
              </p:cNvSpPr>
              <p:nvPr/>
            </p:nvSpPr>
            <p:spPr bwMode="auto">
              <a:xfrm>
                <a:off x="4608" y="3240"/>
                <a:ext cx="96" cy="0"/>
              </a:xfrm>
              <a:prstGeom prst="line">
                <a:avLst/>
              </a:prstGeom>
              <a:noFill/>
              <a:ln w="28575"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64055" name="Line 111"/>
              <p:cNvSpPr>
                <a:spLocks noChangeShapeType="1"/>
              </p:cNvSpPr>
              <p:nvPr/>
            </p:nvSpPr>
            <p:spPr bwMode="auto">
              <a:xfrm>
                <a:off x="4656" y="3216"/>
                <a:ext cx="0" cy="96"/>
              </a:xfrm>
              <a:prstGeom prst="line">
                <a:avLst/>
              </a:prstGeom>
              <a:noFill/>
              <a:ln w="28575"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grpSp>
          <p:nvGrpSpPr>
            <p:cNvPr id="164020" name="Group 112"/>
            <p:cNvGrpSpPr>
              <a:grpSpLocks/>
            </p:cNvGrpSpPr>
            <p:nvPr/>
          </p:nvGrpSpPr>
          <p:grpSpPr bwMode="auto">
            <a:xfrm>
              <a:off x="2304" y="3792"/>
              <a:ext cx="73" cy="73"/>
              <a:chOff x="4608" y="3216"/>
              <a:chExt cx="96" cy="96"/>
            </a:xfrm>
          </p:grpSpPr>
          <p:sp>
            <p:nvSpPr>
              <p:cNvPr id="164052" name="Line 113"/>
              <p:cNvSpPr>
                <a:spLocks noChangeShapeType="1"/>
              </p:cNvSpPr>
              <p:nvPr/>
            </p:nvSpPr>
            <p:spPr bwMode="auto">
              <a:xfrm>
                <a:off x="4608" y="3240"/>
                <a:ext cx="96" cy="0"/>
              </a:xfrm>
              <a:prstGeom prst="line">
                <a:avLst/>
              </a:prstGeom>
              <a:noFill/>
              <a:ln w="28575"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64053" name="Line 114"/>
              <p:cNvSpPr>
                <a:spLocks noChangeShapeType="1"/>
              </p:cNvSpPr>
              <p:nvPr/>
            </p:nvSpPr>
            <p:spPr bwMode="auto">
              <a:xfrm>
                <a:off x="4656" y="3216"/>
                <a:ext cx="0" cy="96"/>
              </a:xfrm>
              <a:prstGeom prst="line">
                <a:avLst/>
              </a:prstGeom>
              <a:noFill/>
              <a:ln w="28575"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grpSp>
          <p:nvGrpSpPr>
            <p:cNvPr id="164021" name="Group 115"/>
            <p:cNvGrpSpPr>
              <a:grpSpLocks/>
            </p:cNvGrpSpPr>
            <p:nvPr/>
          </p:nvGrpSpPr>
          <p:grpSpPr bwMode="auto">
            <a:xfrm>
              <a:off x="1008" y="3456"/>
              <a:ext cx="73" cy="73"/>
              <a:chOff x="4608" y="3216"/>
              <a:chExt cx="96" cy="96"/>
            </a:xfrm>
          </p:grpSpPr>
          <p:sp>
            <p:nvSpPr>
              <p:cNvPr id="164050" name="Line 116"/>
              <p:cNvSpPr>
                <a:spLocks noChangeShapeType="1"/>
              </p:cNvSpPr>
              <p:nvPr/>
            </p:nvSpPr>
            <p:spPr bwMode="auto">
              <a:xfrm>
                <a:off x="4608" y="3240"/>
                <a:ext cx="96" cy="0"/>
              </a:xfrm>
              <a:prstGeom prst="line">
                <a:avLst/>
              </a:prstGeom>
              <a:noFill/>
              <a:ln w="28575"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64051" name="Line 117"/>
              <p:cNvSpPr>
                <a:spLocks noChangeShapeType="1"/>
              </p:cNvSpPr>
              <p:nvPr/>
            </p:nvSpPr>
            <p:spPr bwMode="auto">
              <a:xfrm>
                <a:off x="4656" y="3216"/>
                <a:ext cx="0" cy="96"/>
              </a:xfrm>
              <a:prstGeom prst="line">
                <a:avLst/>
              </a:prstGeom>
              <a:noFill/>
              <a:ln w="28575"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grpSp>
          <p:nvGrpSpPr>
            <p:cNvPr id="164022" name="Group 118"/>
            <p:cNvGrpSpPr>
              <a:grpSpLocks/>
            </p:cNvGrpSpPr>
            <p:nvPr/>
          </p:nvGrpSpPr>
          <p:grpSpPr bwMode="auto">
            <a:xfrm>
              <a:off x="1008" y="3744"/>
              <a:ext cx="73" cy="73"/>
              <a:chOff x="4608" y="3216"/>
              <a:chExt cx="96" cy="96"/>
            </a:xfrm>
          </p:grpSpPr>
          <p:sp>
            <p:nvSpPr>
              <p:cNvPr id="164048" name="Line 119"/>
              <p:cNvSpPr>
                <a:spLocks noChangeShapeType="1"/>
              </p:cNvSpPr>
              <p:nvPr/>
            </p:nvSpPr>
            <p:spPr bwMode="auto">
              <a:xfrm>
                <a:off x="4608" y="3240"/>
                <a:ext cx="96" cy="0"/>
              </a:xfrm>
              <a:prstGeom prst="line">
                <a:avLst/>
              </a:prstGeom>
              <a:noFill/>
              <a:ln w="28575"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64049" name="Line 120"/>
              <p:cNvSpPr>
                <a:spLocks noChangeShapeType="1"/>
              </p:cNvSpPr>
              <p:nvPr/>
            </p:nvSpPr>
            <p:spPr bwMode="auto">
              <a:xfrm>
                <a:off x="4656" y="3216"/>
                <a:ext cx="0" cy="96"/>
              </a:xfrm>
              <a:prstGeom prst="line">
                <a:avLst/>
              </a:prstGeom>
              <a:noFill/>
              <a:ln w="28575"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grpSp>
          <p:nvGrpSpPr>
            <p:cNvPr id="164023" name="Group 121"/>
            <p:cNvGrpSpPr>
              <a:grpSpLocks/>
            </p:cNvGrpSpPr>
            <p:nvPr/>
          </p:nvGrpSpPr>
          <p:grpSpPr bwMode="auto">
            <a:xfrm>
              <a:off x="1392" y="2736"/>
              <a:ext cx="73" cy="73"/>
              <a:chOff x="4608" y="3216"/>
              <a:chExt cx="96" cy="96"/>
            </a:xfrm>
          </p:grpSpPr>
          <p:sp>
            <p:nvSpPr>
              <p:cNvPr id="164046" name="Line 122"/>
              <p:cNvSpPr>
                <a:spLocks noChangeShapeType="1"/>
              </p:cNvSpPr>
              <p:nvPr/>
            </p:nvSpPr>
            <p:spPr bwMode="auto">
              <a:xfrm>
                <a:off x="4608" y="3240"/>
                <a:ext cx="96" cy="0"/>
              </a:xfrm>
              <a:prstGeom prst="line">
                <a:avLst/>
              </a:prstGeom>
              <a:noFill/>
              <a:ln w="28575"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64047" name="Line 123"/>
              <p:cNvSpPr>
                <a:spLocks noChangeShapeType="1"/>
              </p:cNvSpPr>
              <p:nvPr/>
            </p:nvSpPr>
            <p:spPr bwMode="auto">
              <a:xfrm>
                <a:off x="4656" y="3216"/>
                <a:ext cx="0" cy="96"/>
              </a:xfrm>
              <a:prstGeom prst="line">
                <a:avLst/>
              </a:prstGeom>
              <a:noFill/>
              <a:ln w="28575"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grpSp>
          <p:nvGrpSpPr>
            <p:cNvPr id="164024" name="Group 124"/>
            <p:cNvGrpSpPr>
              <a:grpSpLocks/>
            </p:cNvGrpSpPr>
            <p:nvPr/>
          </p:nvGrpSpPr>
          <p:grpSpPr bwMode="auto">
            <a:xfrm>
              <a:off x="960" y="2784"/>
              <a:ext cx="73" cy="73"/>
              <a:chOff x="4608" y="3216"/>
              <a:chExt cx="96" cy="96"/>
            </a:xfrm>
          </p:grpSpPr>
          <p:sp>
            <p:nvSpPr>
              <p:cNvPr id="164044" name="Line 125"/>
              <p:cNvSpPr>
                <a:spLocks noChangeShapeType="1"/>
              </p:cNvSpPr>
              <p:nvPr/>
            </p:nvSpPr>
            <p:spPr bwMode="auto">
              <a:xfrm>
                <a:off x="4608" y="3240"/>
                <a:ext cx="96" cy="0"/>
              </a:xfrm>
              <a:prstGeom prst="line">
                <a:avLst/>
              </a:prstGeom>
              <a:noFill/>
              <a:ln w="28575"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64045" name="Line 126"/>
              <p:cNvSpPr>
                <a:spLocks noChangeShapeType="1"/>
              </p:cNvSpPr>
              <p:nvPr/>
            </p:nvSpPr>
            <p:spPr bwMode="auto">
              <a:xfrm>
                <a:off x="4656" y="3216"/>
                <a:ext cx="0" cy="96"/>
              </a:xfrm>
              <a:prstGeom prst="line">
                <a:avLst/>
              </a:prstGeom>
              <a:noFill/>
              <a:ln w="28575"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grpSp>
          <p:nvGrpSpPr>
            <p:cNvPr id="164025" name="Group 127"/>
            <p:cNvGrpSpPr>
              <a:grpSpLocks/>
            </p:cNvGrpSpPr>
            <p:nvPr/>
          </p:nvGrpSpPr>
          <p:grpSpPr bwMode="auto">
            <a:xfrm>
              <a:off x="1008" y="3168"/>
              <a:ext cx="73" cy="73"/>
              <a:chOff x="4608" y="3216"/>
              <a:chExt cx="96" cy="96"/>
            </a:xfrm>
          </p:grpSpPr>
          <p:sp>
            <p:nvSpPr>
              <p:cNvPr id="164042" name="Line 128"/>
              <p:cNvSpPr>
                <a:spLocks noChangeShapeType="1"/>
              </p:cNvSpPr>
              <p:nvPr/>
            </p:nvSpPr>
            <p:spPr bwMode="auto">
              <a:xfrm>
                <a:off x="4608" y="3240"/>
                <a:ext cx="96" cy="0"/>
              </a:xfrm>
              <a:prstGeom prst="line">
                <a:avLst/>
              </a:prstGeom>
              <a:noFill/>
              <a:ln w="28575"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64043" name="Line 129"/>
              <p:cNvSpPr>
                <a:spLocks noChangeShapeType="1"/>
              </p:cNvSpPr>
              <p:nvPr/>
            </p:nvSpPr>
            <p:spPr bwMode="auto">
              <a:xfrm>
                <a:off x="4656" y="3216"/>
                <a:ext cx="0" cy="96"/>
              </a:xfrm>
              <a:prstGeom prst="line">
                <a:avLst/>
              </a:prstGeom>
              <a:noFill/>
              <a:ln w="28575"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grpSp>
          <p:nvGrpSpPr>
            <p:cNvPr id="164026" name="Group 130"/>
            <p:cNvGrpSpPr>
              <a:grpSpLocks/>
            </p:cNvGrpSpPr>
            <p:nvPr/>
          </p:nvGrpSpPr>
          <p:grpSpPr bwMode="auto">
            <a:xfrm>
              <a:off x="1824" y="3168"/>
              <a:ext cx="73" cy="73"/>
              <a:chOff x="4608" y="3216"/>
              <a:chExt cx="96" cy="96"/>
            </a:xfrm>
          </p:grpSpPr>
          <p:sp>
            <p:nvSpPr>
              <p:cNvPr id="164040" name="Line 131"/>
              <p:cNvSpPr>
                <a:spLocks noChangeShapeType="1"/>
              </p:cNvSpPr>
              <p:nvPr/>
            </p:nvSpPr>
            <p:spPr bwMode="auto">
              <a:xfrm>
                <a:off x="4608" y="3240"/>
                <a:ext cx="96" cy="0"/>
              </a:xfrm>
              <a:prstGeom prst="line">
                <a:avLst/>
              </a:prstGeom>
              <a:noFill/>
              <a:ln w="28575"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64041" name="Line 132"/>
              <p:cNvSpPr>
                <a:spLocks noChangeShapeType="1"/>
              </p:cNvSpPr>
              <p:nvPr/>
            </p:nvSpPr>
            <p:spPr bwMode="auto">
              <a:xfrm>
                <a:off x="4656" y="3216"/>
                <a:ext cx="0" cy="96"/>
              </a:xfrm>
              <a:prstGeom prst="line">
                <a:avLst/>
              </a:prstGeom>
              <a:noFill/>
              <a:ln w="28575"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grpSp>
          <p:nvGrpSpPr>
            <p:cNvPr id="164027" name="Group 133"/>
            <p:cNvGrpSpPr>
              <a:grpSpLocks/>
            </p:cNvGrpSpPr>
            <p:nvPr/>
          </p:nvGrpSpPr>
          <p:grpSpPr bwMode="auto">
            <a:xfrm>
              <a:off x="2736" y="3840"/>
              <a:ext cx="73" cy="73"/>
              <a:chOff x="4608" y="3216"/>
              <a:chExt cx="96" cy="96"/>
            </a:xfrm>
          </p:grpSpPr>
          <p:sp>
            <p:nvSpPr>
              <p:cNvPr id="164038" name="Line 134"/>
              <p:cNvSpPr>
                <a:spLocks noChangeShapeType="1"/>
              </p:cNvSpPr>
              <p:nvPr/>
            </p:nvSpPr>
            <p:spPr bwMode="auto">
              <a:xfrm>
                <a:off x="4608" y="3240"/>
                <a:ext cx="96" cy="0"/>
              </a:xfrm>
              <a:prstGeom prst="line">
                <a:avLst/>
              </a:prstGeom>
              <a:noFill/>
              <a:ln w="28575"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64039" name="Line 135"/>
              <p:cNvSpPr>
                <a:spLocks noChangeShapeType="1"/>
              </p:cNvSpPr>
              <p:nvPr/>
            </p:nvSpPr>
            <p:spPr bwMode="auto">
              <a:xfrm>
                <a:off x="4656" y="3216"/>
                <a:ext cx="0" cy="96"/>
              </a:xfrm>
              <a:prstGeom prst="line">
                <a:avLst/>
              </a:prstGeom>
              <a:noFill/>
              <a:ln w="28575"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grpSp>
          <p:nvGrpSpPr>
            <p:cNvPr id="164028" name="Group 136"/>
            <p:cNvGrpSpPr>
              <a:grpSpLocks/>
            </p:cNvGrpSpPr>
            <p:nvPr/>
          </p:nvGrpSpPr>
          <p:grpSpPr bwMode="auto">
            <a:xfrm>
              <a:off x="1392" y="3431"/>
              <a:ext cx="73" cy="73"/>
              <a:chOff x="4608" y="3216"/>
              <a:chExt cx="96" cy="96"/>
            </a:xfrm>
          </p:grpSpPr>
          <p:sp>
            <p:nvSpPr>
              <p:cNvPr id="164036" name="Line 137"/>
              <p:cNvSpPr>
                <a:spLocks noChangeShapeType="1"/>
              </p:cNvSpPr>
              <p:nvPr/>
            </p:nvSpPr>
            <p:spPr bwMode="auto">
              <a:xfrm>
                <a:off x="4608" y="3240"/>
                <a:ext cx="96" cy="0"/>
              </a:xfrm>
              <a:prstGeom prst="line">
                <a:avLst/>
              </a:prstGeom>
              <a:noFill/>
              <a:ln w="28575"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64037" name="Line 138"/>
              <p:cNvSpPr>
                <a:spLocks noChangeShapeType="1"/>
              </p:cNvSpPr>
              <p:nvPr/>
            </p:nvSpPr>
            <p:spPr bwMode="auto">
              <a:xfrm>
                <a:off x="4656" y="3216"/>
                <a:ext cx="0" cy="96"/>
              </a:xfrm>
              <a:prstGeom prst="line">
                <a:avLst/>
              </a:prstGeom>
              <a:noFill/>
              <a:ln w="28575"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grpSp>
          <p:nvGrpSpPr>
            <p:cNvPr id="164029" name="Group 139"/>
            <p:cNvGrpSpPr>
              <a:grpSpLocks/>
            </p:cNvGrpSpPr>
            <p:nvPr/>
          </p:nvGrpSpPr>
          <p:grpSpPr bwMode="auto">
            <a:xfrm>
              <a:off x="1463" y="3863"/>
              <a:ext cx="73" cy="73"/>
              <a:chOff x="4608" y="3216"/>
              <a:chExt cx="96" cy="96"/>
            </a:xfrm>
          </p:grpSpPr>
          <p:sp>
            <p:nvSpPr>
              <p:cNvPr id="164034" name="Line 140"/>
              <p:cNvSpPr>
                <a:spLocks noChangeShapeType="1"/>
              </p:cNvSpPr>
              <p:nvPr/>
            </p:nvSpPr>
            <p:spPr bwMode="auto">
              <a:xfrm>
                <a:off x="4608" y="3240"/>
                <a:ext cx="96" cy="0"/>
              </a:xfrm>
              <a:prstGeom prst="line">
                <a:avLst/>
              </a:prstGeom>
              <a:noFill/>
              <a:ln w="28575"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64035" name="Line 141"/>
              <p:cNvSpPr>
                <a:spLocks noChangeShapeType="1"/>
              </p:cNvSpPr>
              <p:nvPr/>
            </p:nvSpPr>
            <p:spPr bwMode="auto">
              <a:xfrm>
                <a:off x="4656" y="3216"/>
                <a:ext cx="0" cy="96"/>
              </a:xfrm>
              <a:prstGeom prst="line">
                <a:avLst/>
              </a:prstGeom>
              <a:noFill/>
              <a:ln w="28575"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grpSp>
          <p:nvGrpSpPr>
            <p:cNvPr id="164030" name="Group 142"/>
            <p:cNvGrpSpPr>
              <a:grpSpLocks/>
            </p:cNvGrpSpPr>
            <p:nvPr/>
          </p:nvGrpSpPr>
          <p:grpSpPr bwMode="auto">
            <a:xfrm>
              <a:off x="2304" y="3072"/>
              <a:ext cx="73" cy="73"/>
              <a:chOff x="4608" y="3216"/>
              <a:chExt cx="96" cy="96"/>
            </a:xfrm>
          </p:grpSpPr>
          <p:sp>
            <p:nvSpPr>
              <p:cNvPr id="164032" name="Line 143"/>
              <p:cNvSpPr>
                <a:spLocks noChangeShapeType="1"/>
              </p:cNvSpPr>
              <p:nvPr/>
            </p:nvSpPr>
            <p:spPr bwMode="auto">
              <a:xfrm>
                <a:off x="4608" y="3240"/>
                <a:ext cx="96" cy="0"/>
              </a:xfrm>
              <a:prstGeom prst="line">
                <a:avLst/>
              </a:prstGeom>
              <a:noFill/>
              <a:ln w="28575"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64033" name="Line 144"/>
              <p:cNvSpPr>
                <a:spLocks noChangeShapeType="1"/>
              </p:cNvSpPr>
              <p:nvPr/>
            </p:nvSpPr>
            <p:spPr bwMode="auto">
              <a:xfrm>
                <a:off x="4656" y="3216"/>
                <a:ext cx="0" cy="96"/>
              </a:xfrm>
              <a:prstGeom prst="line">
                <a:avLst/>
              </a:prstGeom>
              <a:noFill/>
              <a:ln w="28575"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graphicFrame>
          <p:nvGraphicFramePr>
            <p:cNvPr id="164031" name="Object 145"/>
            <p:cNvGraphicFramePr>
              <a:graphicFrameLocks noChangeAspect="1"/>
            </p:cNvGraphicFramePr>
            <p:nvPr/>
          </p:nvGraphicFramePr>
          <p:xfrm>
            <a:off x="3264" y="2784"/>
            <a:ext cx="395" cy="379"/>
          </p:xfrm>
          <a:graphic>
            <a:graphicData uri="http://schemas.openxmlformats.org/presentationml/2006/ole">
              <mc:AlternateContent xmlns:mc="http://schemas.openxmlformats.org/markup-compatibility/2006">
                <mc:Choice xmlns:v="urn:schemas-microsoft-com:vml" Requires="v">
                  <p:oleObj name="公式" r:id="rId9" imgW="257175" imgH="238013" progId="Equation.3">
                    <p:embed/>
                  </p:oleObj>
                </mc:Choice>
                <mc:Fallback>
                  <p:oleObj name="公式" r:id="rId9" imgW="257175" imgH="238013" progId="Equation.3">
                    <p:embed/>
                    <p:pic>
                      <p:nvPicPr>
                        <p:cNvPr id="0" name="Object 14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264" y="2784"/>
                          <a:ext cx="395" cy="37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273554" name="Group 146"/>
          <p:cNvGrpSpPr>
            <a:grpSpLocks/>
          </p:cNvGrpSpPr>
          <p:nvPr/>
        </p:nvGrpSpPr>
        <p:grpSpPr bwMode="auto">
          <a:xfrm>
            <a:off x="533400" y="914400"/>
            <a:ext cx="4489450" cy="2805113"/>
            <a:chOff x="336" y="624"/>
            <a:chExt cx="2828" cy="1767"/>
          </a:xfrm>
        </p:grpSpPr>
        <p:grpSp>
          <p:nvGrpSpPr>
            <p:cNvPr id="163871" name="Group 147"/>
            <p:cNvGrpSpPr>
              <a:grpSpLocks/>
            </p:cNvGrpSpPr>
            <p:nvPr/>
          </p:nvGrpSpPr>
          <p:grpSpPr bwMode="auto">
            <a:xfrm>
              <a:off x="336" y="624"/>
              <a:ext cx="2828" cy="1512"/>
              <a:chOff x="916" y="1732"/>
              <a:chExt cx="3496" cy="1998"/>
            </a:xfrm>
          </p:grpSpPr>
          <p:sp>
            <p:nvSpPr>
              <p:cNvPr id="163875" name="Rectangle 148"/>
              <p:cNvSpPr>
                <a:spLocks noChangeArrowheads="1"/>
              </p:cNvSpPr>
              <p:nvPr/>
            </p:nvSpPr>
            <p:spPr bwMode="auto">
              <a:xfrm>
                <a:off x="916" y="1732"/>
                <a:ext cx="3496" cy="1912"/>
              </a:xfrm>
              <a:prstGeom prst="rect">
                <a:avLst/>
              </a:prstGeom>
              <a:solidFill>
                <a:srgbClr val="336633"/>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lang="zh-CN" altLang="en-US" sz="1800" b="0"/>
              </a:p>
            </p:txBody>
          </p:sp>
          <p:sp>
            <p:nvSpPr>
              <p:cNvPr id="163876" name="AutoShape 149"/>
              <p:cNvSpPr>
                <a:spLocks noChangeArrowheads="1"/>
              </p:cNvSpPr>
              <p:nvPr/>
            </p:nvSpPr>
            <p:spPr bwMode="auto">
              <a:xfrm rot="7080000" flipH="1">
                <a:off x="3844" y="3316"/>
                <a:ext cx="472" cy="136"/>
              </a:xfrm>
              <a:prstGeom prst="roundRect">
                <a:avLst>
                  <a:gd name="adj" fmla="val 25495"/>
                </a:avLst>
              </a:prstGeom>
              <a:solidFill>
                <a:schemeClr val="accent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lang="zh-CN" altLang="en-US" sz="1800" b="0"/>
              </a:p>
            </p:txBody>
          </p:sp>
          <p:sp>
            <p:nvSpPr>
              <p:cNvPr id="163877" name="AutoShape 150"/>
              <p:cNvSpPr>
                <a:spLocks noChangeArrowheads="1"/>
              </p:cNvSpPr>
              <p:nvPr/>
            </p:nvSpPr>
            <p:spPr bwMode="auto">
              <a:xfrm rot="3120000">
                <a:off x="2404" y="2932"/>
                <a:ext cx="472" cy="136"/>
              </a:xfrm>
              <a:prstGeom prst="roundRect">
                <a:avLst>
                  <a:gd name="adj" fmla="val 25495"/>
                </a:avLst>
              </a:prstGeom>
              <a:solidFill>
                <a:schemeClr val="accent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lang="zh-CN" altLang="en-US" sz="1800" b="0"/>
              </a:p>
            </p:txBody>
          </p:sp>
          <p:sp>
            <p:nvSpPr>
              <p:cNvPr id="163878" name="Rectangle 151"/>
              <p:cNvSpPr>
                <a:spLocks noChangeArrowheads="1"/>
              </p:cNvSpPr>
              <p:nvPr/>
            </p:nvSpPr>
            <p:spPr bwMode="auto">
              <a:xfrm>
                <a:off x="2390" y="2773"/>
                <a:ext cx="285" cy="3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2400" b="0">
                    <a:latin typeface="Bookman Old Style" panose="02050604050505020204" pitchFamily="18" charset="0"/>
                  </a:rPr>
                  <a:t>+</a:t>
                </a:r>
              </a:p>
            </p:txBody>
          </p:sp>
          <p:sp>
            <p:nvSpPr>
              <p:cNvPr id="163879" name="Line 152"/>
              <p:cNvSpPr>
                <a:spLocks noChangeShapeType="1"/>
              </p:cNvSpPr>
              <p:nvPr/>
            </p:nvSpPr>
            <p:spPr bwMode="auto">
              <a:xfrm>
                <a:off x="2688" y="3120"/>
                <a:ext cx="96"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3880" name="Line 153"/>
              <p:cNvSpPr>
                <a:spLocks noChangeShapeType="1"/>
              </p:cNvSpPr>
              <p:nvPr/>
            </p:nvSpPr>
            <p:spPr bwMode="auto">
              <a:xfrm>
                <a:off x="4080" y="3216"/>
                <a:ext cx="96"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3881" name="AutoShape 154"/>
              <p:cNvSpPr>
                <a:spLocks noChangeArrowheads="1"/>
              </p:cNvSpPr>
              <p:nvPr/>
            </p:nvSpPr>
            <p:spPr bwMode="auto">
              <a:xfrm>
                <a:off x="1060" y="1972"/>
                <a:ext cx="472" cy="136"/>
              </a:xfrm>
              <a:prstGeom prst="roundRect">
                <a:avLst>
                  <a:gd name="adj" fmla="val 25495"/>
                </a:avLst>
              </a:prstGeom>
              <a:solidFill>
                <a:schemeClr val="accent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lang="zh-CN" altLang="en-US" sz="1800" b="0"/>
              </a:p>
            </p:txBody>
          </p:sp>
          <p:sp>
            <p:nvSpPr>
              <p:cNvPr id="163882" name="Rectangle 155"/>
              <p:cNvSpPr>
                <a:spLocks noChangeArrowheads="1"/>
              </p:cNvSpPr>
              <p:nvPr/>
            </p:nvSpPr>
            <p:spPr bwMode="auto">
              <a:xfrm>
                <a:off x="1335" y="1910"/>
                <a:ext cx="286" cy="3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2400" b="0">
                    <a:latin typeface="Bookman Old Style" panose="02050604050505020204" pitchFamily="18" charset="0"/>
                  </a:rPr>
                  <a:t>+</a:t>
                </a:r>
              </a:p>
            </p:txBody>
          </p:sp>
          <p:sp>
            <p:nvSpPr>
              <p:cNvPr id="163883" name="Line 156"/>
              <p:cNvSpPr>
                <a:spLocks noChangeShapeType="1"/>
              </p:cNvSpPr>
              <p:nvPr/>
            </p:nvSpPr>
            <p:spPr bwMode="auto">
              <a:xfrm>
                <a:off x="1104" y="2016"/>
                <a:ext cx="96"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3884" name="AutoShape 157"/>
              <p:cNvSpPr>
                <a:spLocks noChangeArrowheads="1"/>
              </p:cNvSpPr>
              <p:nvPr/>
            </p:nvSpPr>
            <p:spPr bwMode="auto">
              <a:xfrm>
                <a:off x="1732" y="2356"/>
                <a:ext cx="472" cy="136"/>
              </a:xfrm>
              <a:prstGeom prst="roundRect">
                <a:avLst>
                  <a:gd name="adj" fmla="val 25495"/>
                </a:avLst>
              </a:prstGeom>
              <a:solidFill>
                <a:schemeClr val="accent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lang="zh-CN" altLang="en-US" sz="1800" b="0"/>
              </a:p>
            </p:txBody>
          </p:sp>
          <p:sp>
            <p:nvSpPr>
              <p:cNvPr id="163885" name="Rectangle 158"/>
              <p:cNvSpPr>
                <a:spLocks noChangeArrowheads="1"/>
              </p:cNvSpPr>
              <p:nvPr/>
            </p:nvSpPr>
            <p:spPr bwMode="auto">
              <a:xfrm>
                <a:off x="2005" y="2291"/>
                <a:ext cx="286" cy="3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2400" b="0">
                    <a:latin typeface="Bookman Old Style" panose="02050604050505020204" pitchFamily="18" charset="0"/>
                  </a:rPr>
                  <a:t>+</a:t>
                </a:r>
              </a:p>
            </p:txBody>
          </p:sp>
          <p:sp>
            <p:nvSpPr>
              <p:cNvPr id="163886" name="Line 159"/>
              <p:cNvSpPr>
                <a:spLocks noChangeShapeType="1"/>
              </p:cNvSpPr>
              <p:nvPr/>
            </p:nvSpPr>
            <p:spPr bwMode="auto">
              <a:xfrm>
                <a:off x="1776" y="2400"/>
                <a:ext cx="96"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3887" name="AutoShape 160"/>
              <p:cNvSpPr>
                <a:spLocks noChangeArrowheads="1"/>
              </p:cNvSpPr>
              <p:nvPr/>
            </p:nvSpPr>
            <p:spPr bwMode="auto">
              <a:xfrm rot="-4080000">
                <a:off x="1732" y="1972"/>
                <a:ext cx="472" cy="136"/>
              </a:xfrm>
              <a:prstGeom prst="roundRect">
                <a:avLst>
                  <a:gd name="adj" fmla="val 25495"/>
                </a:avLst>
              </a:prstGeom>
              <a:solidFill>
                <a:schemeClr val="accent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lang="zh-CN" altLang="en-US" sz="1800" b="0"/>
              </a:p>
            </p:txBody>
          </p:sp>
          <p:sp>
            <p:nvSpPr>
              <p:cNvPr id="163888" name="AutoShape 161"/>
              <p:cNvSpPr>
                <a:spLocks noChangeArrowheads="1"/>
              </p:cNvSpPr>
              <p:nvPr/>
            </p:nvSpPr>
            <p:spPr bwMode="auto">
              <a:xfrm rot="14280000" flipH="1">
                <a:off x="2404" y="2020"/>
                <a:ext cx="472" cy="136"/>
              </a:xfrm>
              <a:prstGeom prst="roundRect">
                <a:avLst>
                  <a:gd name="adj" fmla="val 25495"/>
                </a:avLst>
              </a:prstGeom>
              <a:solidFill>
                <a:schemeClr val="accent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lang="zh-CN" altLang="en-US" sz="1800" b="0"/>
              </a:p>
            </p:txBody>
          </p:sp>
          <p:sp>
            <p:nvSpPr>
              <p:cNvPr id="163889" name="AutoShape 162"/>
              <p:cNvSpPr>
                <a:spLocks noChangeArrowheads="1"/>
              </p:cNvSpPr>
              <p:nvPr/>
            </p:nvSpPr>
            <p:spPr bwMode="auto">
              <a:xfrm rot="-1260000">
                <a:off x="3796" y="1924"/>
                <a:ext cx="472" cy="136"/>
              </a:xfrm>
              <a:prstGeom prst="roundRect">
                <a:avLst>
                  <a:gd name="adj" fmla="val 25495"/>
                </a:avLst>
              </a:prstGeom>
              <a:solidFill>
                <a:schemeClr val="accent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lang="zh-CN" altLang="en-US" sz="1800" b="0"/>
              </a:p>
            </p:txBody>
          </p:sp>
          <p:sp>
            <p:nvSpPr>
              <p:cNvPr id="163890" name="AutoShape 163"/>
              <p:cNvSpPr>
                <a:spLocks noChangeArrowheads="1"/>
              </p:cNvSpPr>
              <p:nvPr/>
            </p:nvSpPr>
            <p:spPr bwMode="auto">
              <a:xfrm>
                <a:off x="3076" y="1924"/>
                <a:ext cx="472" cy="136"/>
              </a:xfrm>
              <a:prstGeom prst="roundRect">
                <a:avLst>
                  <a:gd name="adj" fmla="val 25495"/>
                </a:avLst>
              </a:prstGeom>
              <a:solidFill>
                <a:schemeClr val="accent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lang="zh-CN" altLang="en-US" sz="1800" b="0"/>
              </a:p>
            </p:txBody>
          </p:sp>
          <p:sp>
            <p:nvSpPr>
              <p:cNvPr id="163891" name="Rectangle 164"/>
              <p:cNvSpPr>
                <a:spLocks noChangeArrowheads="1"/>
              </p:cNvSpPr>
              <p:nvPr/>
            </p:nvSpPr>
            <p:spPr bwMode="auto">
              <a:xfrm>
                <a:off x="3065" y="1862"/>
                <a:ext cx="285" cy="3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2400" b="0">
                    <a:latin typeface="Bookman Old Style" panose="02050604050505020204" pitchFamily="18" charset="0"/>
                  </a:rPr>
                  <a:t>+</a:t>
                </a:r>
              </a:p>
            </p:txBody>
          </p:sp>
          <p:sp>
            <p:nvSpPr>
              <p:cNvPr id="163892" name="Line 165"/>
              <p:cNvSpPr>
                <a:spLocks noChangeShapeType="1"/>
              </p:cNvSpPr>
              <p:nvPr/>
            </p:nvSpPr>
            <p:spPr bwMode="auto">
              <a:xfrm>
                <a:off x="3360" y="2016"/>
                <a:ext cx="96"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3893" name="AutoShape 166"/>
              <p:cNvSpPr>
                <a:spLocks noChangeArrowheads="1"/>
              </p:cNvSpPr>
              <p:nvPr/>
            </p:nvSpPr>
            <p:spPr bwMode="auto">
              <a:xfrm rot="-1260000">
                <a:off x="3172" y="2404"/>
                <a:ext cx="472" cy="136"/>
              </a:xfrm>
              <a:prstGeom prst="roundRect">
                <a:avLst>
                  <a:gd name="adj" fmla="val 25495"/>
                </a:avLst>
              </a:prstGeom>
              <a:solidFill>
                <a:schemeClr val="accent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lang="zh-CN" altLang="en-US" sz="1800" b="0"/>
              </a:p>
            </p:txBody>
          </p:sp>
          <p:sp>
            <p:nvSpPr>
              <p:cNvPr id="163894" name="AutoShape 167"/>
              <p:cNvSpPr>
                <a:spLocks noChangeArrowheads="1"/>
              </p:cNvSpPr>
              <p:nvPr/>
            </p:nvSpPr>
            <p:spPr bwMode="auto">
              <a:xfrm rot="18300000" flipH="1">
                <a:off x="3172" y="2932"/>
                <a:ext cx="472" cy="136"/>
              </a:xfrm>
              <a:prstGeom prst="roundRect">
                <a:avLst>
                  <a:gd name="adj" fmla="val 25495"/>
                </a:avLst>
              </a:prstGeom>
              <a:solidFill>
                <a:schemeClr val="accent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lang="zh-CN" altLang="en-US" sz="1800" b="0"/>
              </a:p>
            </p:txBody>
          </p:sp>
          <p:sp>
            <p:nvSpPr>
              <p:cNvPr id="163895" name="AutoShape 168"/>
              <p:cNvSpPr>
                <a:spLocks noChangeArrowheads="1"/>
              </p:cNvSpPr>
              <p:nvPr/>
            </p:nvSpPr>
            <p:spPr bwMode="auto">
              <a:xfrm rot="12060000" flipH="1">
                <a:off x="1828" y="3364"/>
                <a:ext cx="472" cy="136"/>
              </a:xfrm>
              <a:prstGeom prst="roundRect">
                <a:avLst>
                  <a:gd name="adj" fmla="val 25495"/>
                </a:avLst>
              </a:prstGeom>
              <a:solidFill>
                <a:schemeClr val="accent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lang="zh-CN" altLang="en-US" sz="1800" b="0"/>
              </a:p>
            </p:txBody>
          </p:sp>
          <p:sp>
            <p:nvSpPr>
              <p:cNvPr id="163896" name="AutoShape 169"/>
              <p:cNvSpPr>
                <a:spLocks noChangeArrowheads="1"/>
              </p:cNvSpPr>
              <p:nvPr/>
            </p:nvSpPr>
            <p:spPr bwMode="auto">
              <a:xfrm rot="13680000" flipH="1">
                <a:off x="1108" y="2452"/>
                <a:ext cx="472" cy="136"/>
              </a:xfrm>
              <a:prstGeom prst="roundRect">
                <a:avLst>
                  <a:gd name="adj" fmla="val 25495"/>
                </a:avLst>
              </a:prstGeom>
              <a:solidFill>
                <a:schemeClr val="accent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lang="zh-CN" altLang="en-US" sz="1800" b="0"/>
              </a:p>
            </p:txBody>
          </p:sp>
          <p:sp>
            <p:nvSpPr>
              <p:cNvPr id="163897" name="AutoShape 170"/>
              <p:cNvSpPr>
                <a:spLocks noChangeArrowheads="1"/>
              </p:cNvSpPr>
              <p:nvPr/>
            </p:nvSpPr>
            <p:spPr bwMode="auto">
              <a:xfrm rot="12060000" flipH="1">
                <a:off x="2404" y="2452"/>
                <a:ext cx="472" cy="136"/>
              </a:xfrm>
              <a:prstGeom prst="roundRect">
                <a:avLst>
                  <a:gd name="adj" fmla="val 25495"/>
                </a:avLst>
              </a:prstGeom>
              <a:solidFill>
                <a:schemeClr val="accent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lang="zh-CN" altLang="en-US" sz="1800" b="0"/>
              </a:p>
            </p:txBody>
          </p:sp>
          <p:sp>
            <p:nvSpPr>
              <p:cNvPr id="163898" name="AutoShape 171"/>
              <p:cNvSpPr>
                <a:spLocks noChangeArrowheads="1"/>
              </p:cNvSpPr>
              <p:nvPr/>
            </p:nvSpPr>
            <p:spPr bwMode="auto">
              <a:xfrm rot="-4140000">
                <a:off x="1108" y="3316"/>
                <a:ext cx="472" cy="136"/>
              </a:xfrm>
              <a:prstGeom prst="roundRect">
                <a:avLst>
                  <a:gd name="adj" fmla="val 25495"/>
                </a:avLst>
              </a:prstGeom>
              <a:solidFill>
                <a:schemeClr val="accent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lang="zh-CN" altLang="en-US" sz="1800" b="0"/>
              </a:p>
            </p:txBody>
          </p:sp>
          <p:sp>
            <p:nvSpPr>
              <p:cNvPr id="163899" name="AutoShape 172"/>
              <p:cNvSpPr>
                <a:spLocks noChangeArrowheads="1"/>
              </p:cNvSpPr>
              <p:nvPr/>
            </p:nvSpPr>
            <p:spPr bwMode="auto">
              <a:xfrm rot="-1260000">
                <a:off x="2500" y="3364"/>
                <a:ext cx="472" cy="136"/>
              </a:xfrm>
              <a:prstGeom prst="roundRect">
                <a:avLst>
                  <a:gd name="adj" fmla="val 25495"/>
                </a:avLst>
              </a:prstGeom>
              <a:solidFill>
                <a:schemeClr val="accent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lang="zh-CN" altLang="en-US" sz="1800" b="0"/>
              </a:p>
            </p:txBody>
          </p:sp>
          <p:sp>
            <p:nvSpPr>
              <p:cNvPr id="163900" name="AutoShape 173"/>
              <p:cNvSpPr>
                <a:spLocks noChangeArrowheads="1"/>
              </p:cNvSpPr>
              <p:nvPr/>
            </p:nvSpPr>
            <p:spPr bwMode="auto">
              <a:xfrm rot="2580000">
                <a:off x="3748" y="2452"/>
                <a:ext cx="472" cy="136"/>
              </a:xfrm>
              <a:prstGeom prst="roundRect">
                <a:avLst>
                  <a:gd name="adj" fmla="val 25495"/>
                </a:avLst>
              </a:prstGeom>
              <a:solidFill>
                <a:schemeClr val="accent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lang="zh-CN" altLang="en-US" sz="1800" b="0"/>
              </a:p>
            </p:txBody>
          </p:sp>
          <p:sp>
            <p:nvSpPr>
              <p:cNvPr id="163901" name="AutoShape 174"/>
              <p:cNvSpPr>
                <a:spLocks noChangeArrowheads="1"/>
              </p:cNvSpPr>
              <p:nvPr/>
            </p:nvSpPr>
            <p:spPr bwMode="auto">
              <a:xfrm rot="-1260000">
                <a:off x="1732" y="2884"/>
                <a:ext cx="472" cy="136"/>
              </a:xfrm>
              <a:prstGeom prst="roundRect">
                <a:avLst>
                  <a:gd name="adj" fmla="val 25495"/>
                </a:avLst>
              </a:prstGeom>
              <a:solidFill>
                <a:schemeClr val="accent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lang="zh-CN" altLang="en-US" sz="1800" b="0"/>
              </a:p>
            </p:txBody>
          </p:sp>
          <p:sp>
            <p:nvSpPr>
              <p:cNvPr id="163902" name="AutoShape 175"/>
              <p:cNvSpPr>
                <a:spLocks noChangeArrowheads="1"/>
              </p:cNvSpPr>
              <p:nvPr/>
            </p:nvSpPr>
            <p:spPr bwMode="auto">
              <a:xfrm>
                <a:off x="3796" y="2932"/>
                <a:ext cx="472" cy="136"/>
              </a:xfrm>
              <a:prstGeom prst="roundRect">
                <a:avLst>
                  <a:gd name="adj" fmla="val 25495"/>
                </a:avLst>
              </a:prstGeom>
              <a:solidFill>
                <a:schemeClr val="accent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lang="zh-CN" altLang="en-US" sz="1800" b="0"/>
              </a:p>
            </p:txBody>
          </p:sp>
          <p:sp>
            <p:nvSpPr>
              <p:cNvPr id="163903" name="Rectangle 176"/>
              <p:cNvSpPr>
                <a:spLocks noChangeArrowheads="1"/>
              </p:cNvSpPr>
              <p:nvPr/>
            </p:nvSpPr>
            <p:spPr bwMode="auto">
              <a:xfrm>
                <a:off x="4071" y="2870"/>
                <a:ext cx="285" cy="3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2400" b="0">
                    <a:latin typeface="Bookman Old Style" panose="02050604050505020204" pitchFamily="18" charset="0"/>
                  </a:rPr>
                  <a:t>+</a:t>
                </a:r>
              </a:p>
            </p:txBody>
          </p:sp>
          <p:sp>
            <p:nvSpPr>
              <p:cNvPr id="163904" name="Line 177"/>
              <p:cNvSpPr>
                <a:spLocks noChangeShapeType="1"/>
              </p:cNvSpPr>
              <p:nvPr/>
            </p:nvSpPr>
            <p:spPr bwMode="auto">
              <a:xfrm>
                <a:off x="3840" y="2976"/>
                <a:ext cx="96"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3905" name="AutoShape 178"/>
              <p:cNvSpPr>
                <a:spLocks noChangeArrowheads="1"/>
              </p:cNvSpPr>
              <p:nvPr/>
            </p:nvSpPr>
            <p:spPr bwMode="auto">
              <a:xfrm>
                <a:off x="1060" y="2884"/>
                <a:ext cx="472" cy="136"/>
              </a:xfrm>
              <a:prstGeom prst="roundRect">
                <a:avLst>
                  <a:gd name="adj" fmla="val 25495"/>
                </a:avLst>
              </a:prstGeom>
              <a:solidFill>
                <a:schemeClr val="accent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lang="zh-CN" altLang="en-US" sz="1800" b="0"/>
              </a:p>
            </p:txBody>
          </p:sp>
          <p:sp>
            <p:nvSpPr>
              <p:cNvPr id="163906" name="Rectangle 179"/>
              <p:cNvSpPr>
                <a:spLocks noChangeArrowheads="1"/>
              </p:cNvSpPr>
              <p:nvPr/>
            </p:nvSpPr>
            <p:spPr bwMode="auto">
              <a:xfrm>
                <a:off x="1334" y="2821"/>
                <a:ext cx="285" cy="3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2400" b="0">
                    <a:latin typeface="Bookman Old Style" panose="02050604050505020204" pitchFamily="18" charset="0"/>
                  </a:rPr>
                  <a:t>+</a:t>
                </a:r>
              </a:p>
            </p:txBody>
          </p:sp>
          <p:sp>
            <p:nvSpPr>
              <p:cNvPr id="163907" name="Line 180"/>
              <p:cNvSpPr>
                <a:spLocks noChangeShapeType="1"/>
              </p:cNvSpPr>
              <p:nvPr/>
            </p:nvSpPr>
            <p:spPr bwMode="auto">
              <a:xfrm>
                <a:off x="1104" y="2928"/>
                <a:ext cx="96"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3908" name="AutoShape 181"/>
              <p:cNvSpPr>
                <a:spLocks noChangeArrowheads="1"/>
              </p:cNvSpPr>
              <p:nvPr/>
            </p:nvSpPr>
            <p:spPr bwMode="auto">
              <a:xfrm rot="-660000">
                <a:off x="3172" y="3364"/>
                <a:ext cx="472" cy="136"/>
              </a:xfrm>
              <a:prstGeom prst="roundRect">
                <a:avLst>
                  <a:gd name="adj" fmla="val 25495"/>
                </a:avLst>
              </a:prstGeom>
              <a:solidFill>
                <a:schemeClr val="accent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lang="zh-CN" altLang="en-US" sz="1800" b="0"/>
              </a:p>
            </p:txBody>
          </p:sp>
          <p:sp>
            <p:nvSpPr>
              <p:cNvPr id="163909" name="Rectangle 182"/>
              <p:cNvSpPr>
                <a:spLocks noChangeArrowheads="1"/>
              </p:cNvSpPr>
              <p:nvPr/>
            </p:nvSpPr>
            <p:spPr bwMode="auto">
              <a:xfrm>
                <a:off x="3112" y="3302"/>
                <a:ext cx="285" cy="3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2400" b="0">
                    <a:latin typeface="Bookman Old Style" panose="02050604050505020204" pitchFamily="18" charset="0"/>
                  </a:rPr>
                  <a:t>+</a:t>
                </a:r>
              </a:p>
            </p:txBody>
          </p:sp>
          <p:sp>
            <p:nvSpPr>
              <p:cNvPr id="163910" name="Line 183"/>
              <p:cNvSpPr>
                <a:spLocks noChangeShapeType="1"/>
              </p:cNvSpPr>
              <p:nvPr/>
            </p:nvSpPr>
            <p:spPr bwMode="auto">
              <a:xfrm>
                <a:off x="3456" y="3408"/>
                <a:ext cx="96"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3911" name="Rectangle 184"/>
              <p:cNvSpPr>
                <a:spLocks noChangeArrowheads="1"/>
              </p:cNvSpPr>
              <p:nvPr/>
            </p:nvSpPr>
            <p:spPr bwMode="auto">
              <a:xfrm>
                <a:off x="4023" y="1815"/>
                <a:ext cx="285" cy="3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2400" b="0">
                    <a:latin typeface="Bookman Old Style" panose="02050604050505020204" pitchFamily="18" charset="0"/>
                  </a:rPr>
                  <a:t>+</a:t>
                </a:r>
              </a:p>
            </p:txBody>
          </p:sp>
          <p:sp>
            <p:nvSpPr>
              <p:cNvPr id="163912" name="Rectangle 185"/>
              <p:cNvSpPr>
                <a:spLocks noChangeArrowheads="1"/>
              </p:cNvSpPr>
              <p:nvPr/>
            </p:nvSpPr>
            <p:spPr bwMode="auto">
              <a:xfrm>
                <a:off x="3732" y="2291"/>
                <a:ext cx="286" cy="3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2400" b="0">
                    <a:latin typeface="Bookman Old Style" panose="02050604050505020204" pitchFamily="18" charset="0"/>
                  </a:rPr>
                  <a:t>+</a:t>
                </a:r>
              </a:p>
            </p:txBody>
          </p:sp>
          <p:sp>
            <p:nvSpPr>
              <p:cNvPr id="163913" name="Rectangle 186"/>
              <p:cNvSpPr>
                <a:spLocks noChangeArrowheads="1"/>
              </p:cNvSpPr>
              <p:nvPr/>
            </p:nvSpPr>
            <p:spPr bwMode="auto">
              <a:xfrm>
                <a:off x="3875" y="3349"/>
                <a:ext cx="286" cy="3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2400" b="0">
                    <a:latin typeface="Bookman Old Style" panose="02050604050505020204" pitchFamily="18" charset="0"/>
                  </a:rPr>
                  <a:t>+</a:t>
                </a:r>
              </a:p>
            </p:txBody>
          </p:sp>
          <p:sp>
            <p:nvSpPr>
              <p:cNvPr id="163914" name="Rectangle 187"/>
              <p:cNvSpPr>
                <a:spLocks noChangeArrowheads="1"/>
              </p:cNvSpPr>
              <p:nvPr/>
            </p:nvSpPr>
            <p:spPr bwMode="auto">
              <a:xfrm>
                <a:off x="1143" y="3349"/>
                <a:ext cx="286" cy="3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2400" b="0">
                    <a:latin typeface="Bookman Old Style" panose="02050604050505020204" pitchFamily="18" charset="0"/>
                  </a:rPr>
                  <a:t>+</a:t>
                </a:r>
              </a:p>
            </p:txBody>
          </p:sp>
          <p:sp>
            <p:nvSpPr>
              <p:cNvPr id="163915" name="Rectangle 188"/>
              <p:cNvSpPr>
                <a:spLocks noChangeArrowheads="1"/>
              </p:cNvSpPr>
              <p:nvPr/>
            </p:nvSpPr>
            <p:spPr bwMode="auto">
              <a:xfrm>
                <a:off x="2726" y="3254"/>
                <a:ext cx="285" cy="3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2400" b="0">
                    <a:latin typeface="Bookman Old Style" panose="02050604050505020204" pitchFamily="18" charset="0"/>
                  </a:rPr>
                  <a:t>+</a:t>
                </a:r>
              </a:p>
            </p:txBody>
          </p:sp>
          <p:sp>
            <p:nvSpPr>
              <p:cNvPr id="163916" name="Rectangle 189"/>
              <p:cNvSpPr>
                <a:spLocks noChangeArrowheads="1"/>
              </p:cNvSpPr>
              <p:nvPr/>
            </p:nvSpPr>
            <p:spPr bwMode="auto">
              <a:xfrm>
                <a:off x="1961" y="2773"/>
                <a:ext cx="285" cy="3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2400" b="0">
                    <a:latin typeface="Bookman Old Style" panose="02050604050505020204" pitchFamily="18" charset="0"/>
                  </a:rPr>
                  <a:t>+</a:t>
                </a:r>
              </a:p>
            </p:txBody>
          </p:sp>
          <p:sp>
            <p:nvSpPr>
              <p:cNvPr id="163917" name="Rectangle 190"/>
              <p:cNvSpPr>
                <a:spLocks noChangeArrowheads="1"/>
              </p:cNvSpPr>
              <p:nvPr/>
            </p:nvSpPr>
            <p:spPr bwMode="auto">
              <a:xfrm>
                <a:off x="2582" y="2054"/>
                <a:ext cx="286" cy="3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2400" b="0">
                    <a:latin typeface="Bookman Old Style" panose="02050604050505020204" pitchFamily="18" charset="0"/>
                  </a:rPr>
                  <a:t>+</a:t>
                </a:r>
              </a:p>
            </p:txBody>
          </p:sp>
          <p:sp>
            <p:nvSpPr>
              <p:cNvPr id="163918" name="Rectangle 191"/>
              <p:cNvSpPr>
                <a:spLocks noChangeArrowheads="1"/>
              </p:cNvSpPr>
              <p:nvPr/>
            </p:nvSpPr>
            <p:spPr bwMode="auto">
              <a:xfrm>
                <a:off x="1911" y="1815"/>
                <a:ext cx="286" cy="3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2400" b="0">
                    <a:latin typeface="Bookman Old Style" panose="02050604050505020204" pitchFamily="18" charset="0"/>
                  </a:rPr>
                  <a:t>+</a:t>
                </a:r>
              </a:p>
            </p:txBody>
          </p:sp>
          <p:sp>
            <p:nvSpPr>
              <p:cNvPr id="163919" name="Rectangle 192"/>
              <p:cNvSpPr>
                <a:spLocks noChangeArrowheads="1"/>
              </p:cNvSpPr>
              <p:nvPr/>
            </p:nvSpPr>
            <p:spPr bwMode="auto">
              <a:xfrm>
                <a:off x="3207" y="2966"/>
                <a:ext cx="285" cy="3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2400" b="0">
                    <a:latin typeface="Bookman Old Style" panose="02050604050505020204" pitchFamily="18" charset="0"/>
                  </a:rPr>
                  <a:t>+</a:t>
                </a:r>
              </a:p>
            </p:txBody>
          </p:sp>
          <p:sp>
            <p:nvSpPr>
              <p:cNvPr id="163920" name="Rectangle 193"/>
              <p:cNvSpPr>
                <a:spLocks noChangeArrowheads="1"/>
              </p:cNvSpPr>
              <p:nvPr/>
            </p:nvSpPr>
            <p:spPr bwMode="auto">
              <a:xfrm>
                <a:off x="3400" y="2292"/>
                <a:ext cx="285" cy="3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2400" b="0">
                    <a:latin typeface="Bookman Old Style" panose="02050604050505020204" pitchFamily="18" charset="0"/>
                  </a:rPr>
                  <a:t>+</a:t>
                </a:r>
              </a:p>
            </p:txBody>
          </p:sp>
          <p:sp>
            <p:nvSpPr>
              <p:cNvPr id="163921" name="Rectangle 194"/>
              <p:cNvSpPr>
                <a:spLocks noChangeArrowheads="1"/>
              </p:cNvSpPr>
              <p:nvPr/>
            </p:nvSpPr>
            <p:spPr bwMode="auto">
              <a:xfrm>
                <a:off x="2057" y="3302"/>
                <a:ext cx="286" cy="3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2400" b="0">
                    <a:latin typeface="Bookman Old Style" panose="02050604050505020204" pitchFamily="18" charset="0"/>
                  </a:rPr>
                  <a:t>+</a:t>
                </a:r>
              </a:p>
            </p:txBody>
          </p:sp>
          <p:sp>
            <p:nvSpPr>
              <p:cNvPr id="163922" name="Rectangle 195"/>
              <p:cNvSpPr>
                <a:spLocks noChangeArrowheads="1"/>
              </p:cNvSpPr>
              <p:nvPr/>
            </p:nvSpPr>
            <p:spPr bwMode="auto">
              <a:xfrm>
                <a:off x="2582" y="2389"/>
                <a:ext cx="286" cy="3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2400" b="0">
                    <a:latin typeface="Bookman Old Style" panose="02050604050505020204" pitchFamily="18" charset="0"/>
                  </a:rPr>
                  <a:t>+</a:t>
                </a:r>
              </a:p>
            </p:txBody>
          </p:sp>
          <p:sp>
            <p:nvSpPr>
              <p:cNvPr id="163923" name="Rectangle 196"/>
              <p:cNvSpPr>
                <a:spLocks noChangeArrowheads="1"/>
              </p:cNvSpPr>
              <p:nvPr/>
            </p:nvSpPr>
            <p:spPr bwMode="auto">
              <a:xfrm>
                <a:off x="1105" y="2246"/>
                <a:ext cx="286" cy="3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2400" b="0">
                    <a:latin typeface="Bookman Old Style" panose="02050604050505020204" pitchFamily="18" charset="0"/>
                  </a:rPr>
                  <a:t>+</a:t>
                </a:r>
              </a:p>
            </p:txBody>
          </p:sp>
          <p:sp>
            <p:nvSpPr>
              <p:cNvPr id="163924" name="Line 197"/>
              <p:cNvSpPr>
                <a:spLocks noChangeShapeType="1"/>
              </p:cNvSpPr>
              <p:nvPr/>
            </p:nvSpPr>
            <p:spPr bwMode="auto">
              <a:xfrm>
                <a:off x="3216" y="2496"/>
                <a:ext cx="96"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3925" name="Line 198"/>
              <p:cNvSpPr>
                <a:spLocks noChangeShapeType="1"/>
              </p:cNvSpPr>
              <p:nvPr/>
            </p:nvSpPr>
            <p:spPr bwMode="auto">
              <a:xfrm>
                <a:off x="1344" y="3216"/>
                <a:ext cx="96"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3926" name="Line 199"/>
              <p:cNvSpPr>
                <a:spLocks noChangeShapeType="1"/>
              </p:cNvSpPr>
              <p:nvPr/>
            </p:nvSpPr>
            <p:spPr bwMode="auto">
              <a:xfrm>
                <a:off x="2448" y="2448"/>
                <a:ext cx="96"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3927" name="Line 200"/>
              <p:cNvSpPr>
                <a:spLocks noChangeShapeType="1"/>
              </p:cNvSpPr>
              <p:nvPr/>
            </p:nvSpPr>
            <p:spPr bwMode="auto">
              <a:xfrm>
                <a:off x="1344" y="2592"/>
                <a:ext cx="96"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3928" name="Line 201"/>
              <p:cNvSpPr>
                <a:spLocks noChangeShapeType="1"/>
              </p:cNvSpPr>
              <p:nvPr/>
            </p:nvSpPr>
            <p:spPr bwMode="auto">
              <a:xfrm>
                <a:off x="1920" y="3360"/>
                <a:ext cx="96"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3929" name="Line 202"/>
              <p:cNvSpPr>
                <a:spLocks noChangeShapeType="1"/>
              </p:cNvSpPr>
              <p:nvPr/>
            </p:nvSpPr>
            <p:spPr bwMode="auto">
              <a:xfrm>
                <a:off x="1776" y="2976"/>
                <a:ext cx="96"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3930" name="Line 203"/>
              <p:cNvSpPr>
                <a:spLocks noChangeShapeType="1"/>
              </p:cNvSpPr>
              <p:nvPr/>
            </p:nvSpPr>
            <p:spPr bwMode="auto">
              <a:xfrm>
                <a:off x="1872" y="2160"/>
                <a:ext cx="96"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3931" name="Line 204"/>
              <p:cNvSpPr>
                <a:spLocks noChangeShapeType="1"/>
              </p:cNvSpPr>
              <p:nvPr/>
            </p:nvSpPr>
            <p:spPr bwMode="auto">
              <a:xfrm>
                <a:off x="2496" y="1920"/>
                <a:ext cx="96"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3932" name="Line 205"/>
              <p:cNvSpPr>
                <a:spLocks noChangeShapeType="1"/>
              </p:cNvSpPr>
              <p:nvPr/>
            </p:nvSpPr>
            <p:spPr bwMode="auto">
              <a:xfrm>
                <a:off x="2544" y="3456"/>
                <a:ext cx="96"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3933" name="Line 206"/>
              <p:cNvSpPr>
                <a:spLocks noChangeShapeType="1"/>
              </p:cNvSpPr>
              <p:nvPr/>
            </p:nvSpPr>
            <p:spPr bwMode="auto">
              <a:xfrm>
                <a:off x="3456" y="2832"/>
                <a:ext cx="96"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3934" name="Line 207"/>
              <p:cNvSpPr>
                <a:spLocks noChangeShapeType="1"/>
              </p:cNvSpPr>
              <p:nvPr/>
            </p:nvSpPr>
            <p:spPr bwMode="auto">
              <a:xfrm>
                <a:off x="4032" y="2592"/>
                <a:ext cx="96"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3935" name="Line 208"/>
              <p:cNvSpPr>
                <a:spLocks noChangeShapeType="1"/>
              </p:cNvSpPr>
              <p:nvPr/>
            </p:nvSpPr>
            <p:spPr bwMode="auto">
              <a:xfrm>
                <a:off x="3888" y="2016"/>
                <a:ext cx="96"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63872" name="Rectangle 209"/>
            <p:cNvSpPr>
              <a:spLocks noChangeArrowheads="1"/>
            </p:cNvSpPr>
            <p:nvPr/>
          </p:nvSpPr>
          <p:spPr bwMode="auto">
            <a:xfrm>
              <a:off x="439" y="2064"/>
              <a:ext cx="1231"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zh-CN" altLang="en-US">
                  <a:latin typeface="Bookman Old Style" panose="02050604050505020204" pitchFamily="18" charset="0"/>
                </a:rPr>
                <a:t>无外电场时</a:t>
              </a:r>
              <a:endParaRPr kumimoji="1" lang="zh-CN" altLang="en-US" sz="3600">
                <a:latin typeface="Bookman Old Style" panose="02050604050505020204" pitchFamily="18" charset="0"/>
              </a:endParaRPr>
            </a:p>
          </p:txBody>
        </p:sp>
        <p:graphicFrame>
          <p:nvGraphicFramePr>
            <p:cNvPr id="163873" name="Object 210"/>
            <p:cNvGraphicFramePr>
              <a:graphicFrameLocks noChangeAspect="1"/>
            </p:cNvGraphicFramePr>
            <p:nvPr/>
          </p:nvGraphicFramePr>
          <p:xfrm>
            <a:off x="2840" y="2080"/>
            <a:ext cx="79" cy="159"/>
          </p:xfrm>
          <a:graphic>
            <a:graphicData uri="http://schemas.openxmlformats.org/presentationml/2006/ole">
              <mc:AlternateContent xmlns:mc="http://schemas.openxmlformats.org/markup-compatibility/2006">
                <mc:Choice xmlns:v="urn:schemas-microsoft-com:vml" Requires="v">
                  <p:oleObj name="公式" r:id="rId11" imgW="126835" imgH="253670" progId="Equation.3">
                    <p:embed/>
                  </p:oleObj>
                </mc:Choice>
                <mc:Fallback>
                  <p:oleObj name="公式" r:id="rId11" imgW="126835" imgH="253670" progId="Equation.3">
                    <p:embed/>
                    <p:pic>
                      <p:nvPicPr>
                        <p:cNvPr id="0" name="Object 210"/>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840" y="2080"/>
                          <a:ext cx="79" cy="1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63874" name="Text Box 211"/>
            <p:cNvSpPr txBox="1">
              <a:spLocks noChangeArrowheads="1"/>
            </p:cNvSpPr>
            <p:nvPr/>
          </p:nvSpPr>
          <p:spPr bwMode="auto">
            <a:xfrm>
              <a:off x="1589" y="2064"/>
              <a:ext cx="1462"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zh-CN" altLang="en-US">
                  <a:latin typeface="Bookman Old Style" panose="02050604050505020204" pitchFamily="18" charset="0"/>
                </a:rPr>
                <a:t>电矩取向不同</a:t>
              </a:r>
              <a:endParaRPr kumimoji="1" lang="zh-CN" altLang="en-US" sz="3600">
                <a:latin typeface="Bookman Old Style" panose="02050604050505020204" pitchFamily="18" charset="0"/>
              </a:endParaRPr>
            </a:p>
          </p:txBody>
        </p:sp>
      </p:grpSp>
      <p:grpSp>
        <p:nvGrpSpPr>
          <p:cNvPr id="273620" name="Group 212"/>
          <p:cNvGrpSpPr>
            <a:grpSpLocks/>
          </p:cNvGrpSpPr>
          <p:nvPr/>
        </p:nvGrpSpPr>
        <p:grpSpPr bwMode="auto">
          <a:xfrm>
            <a:off x="6443663" y="5013325"/>
            <a:ext cx="1970087" cy="1204913"/>
            <a:chOff x="4178" y="3072"/>
            <a:chExt cx="1241" cy="759"/>
          </a:xfrm>
        </p:grpSpPr>
        <p:sp>
          <p:nvSpPr>
            <p:cNvPr id="163869" name="Text Box 213"/>
            <p:cNvSpPr txBox="1">
              <a:spLocks noChangeArrowheads="1"/>
            </p:cNvSpPr>
            <p:nvPr/>
          </p:nvSpPr>
          <p:spPr bwMode="auto">
            <a:xfrm>
              <a:off x="4178" y="3072"/>
              <a:ext cx="1241"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zh-CN" altLang="en-US">
                  <a:latin typeface="Times New Roman" panose="02020603050405020304" pitchFamily="18" charset="0"/>
                </a:rPr>
                <a:t>两端面出现</a:t>
              </a:r>
            </a:p>
          </p:txBody>
        </p:sp>
        <p:sp>
          <p:nvSpPr>
            <p:cNvPr id="163870" name="Text Box 214"/>
            <p:cNvSpPr txBox="1">
              <a:spLocks noChangeArrowheads="1"/>
            </p:cNvSpPr>
            <p:nvPr/>
          </p:nvSpPr>
          <p:spPr bwMode="auto">
            <a:xfrm>
              <a:off x="4178" y="3504"/>
              <a:ext cx="1241" cy="327"/>
            </a:xfrm>
            <a:prstGeom prst="rect">
              <a:avLst/>
            </a:prstGeom>
            <a:solidFill>
              <a:srgbClr val="006600"/>
            </a:solidFill>
            <a:ln>
              <a:noFill/>
            </a:ln>
            <a:effectLst/>
            <a:extLst>
              <a:ext uri="{91240B29-F687-4F45-9708-019B960494DF}">
                <a14:hiddenLine xmlns:a14="http://schemas.microsoft.com/office/drawing/2010/main" w="28575"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zh-CN" altLang="en-US">
                  <a:latin typeface="Times New Roman" panose="02020603050405020304" pitchFamily="18" charset="0"/>
                </a:rPr>
                <a:t>极化电荷层</a:t>
              </a:r>
              <a:endParaRPr kumimoji="1" lang="zh-CN" altLang="en-US" sz="3200">
                <a:solidFill>
                  <a:schemeClr val="bg2"/>
                </a:solidFill>
                <a:latin typeface="Times New Roman" panose="02020603050405020304" pitchFamily="18" charset="0"/>
              </a:endParaRPr>
            </a:p>
          </p:txBody>
        </p:sp>
      </p:grpSp>
      <p:grpSp>
        <p:nvGrpSpPr>
          <p:cNvPr id="273623" name="Group 215"/>
          <p:cNvGrpSpPr>
            <a:grpSpLocks/>
          </p:cNvGrpSpPr>
          <p:nvPr/>
        </p:nvGrpSpPr>
        <p:grpSpPr bwMode="auto">
          <a:xfrm>
            <a:off x="6400800" y="4411663"/>
            <a:ext cx="2514600" cy="617537"/>
            <a:chOff x="4080" y="2779"/>
            <a:chExt cx="1536" cy="389"/>
          </a:xfrm>
        </p:grpSpPr>
        <p:sp>
          <p:nvSpPr>
            <p:cNvPr id="163867" name="Text Box 216"/>
            <p:cNvSpPr txBox="1">
              <a:spLocks noChangeArrowheads="1"/>
            </p:cNvSpPr>
            <p:nvPr/>
          </p:nvSpPr>
          <p:spPr bwMode="auto">
            <a:xfrm>
              <a:off x="4140" y="2784"/>
              <a:ext cx="1476"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r>
                <a:rPr kumimoji="1" lang="zh-CN" altLang="en-US">
                  <a:solidFill>
                    <a:schemeClr val="accent2"/>
                  </a:solidFill>
                  <a:latin typeface="Bookman Old Style" panose="02050604050505020204" pitchFamily="18" charset="0"/>
                </a:rPr>
                <a:t>转向</a:t>
              </a:r>
              <a:r>
                <a:rPr kumimoji="1" lang="zh-CN" altLang="en-US">
                  <a:latin typeface="Bookman Old Style" panose="02050604050505020204" pitchFamily="18" charset="0"/>
                </a:rPr>
                <a:t>外电场</a:t>
              </a:r>
              <a:endParaRPr kumimoji="1" lang="zh-CN" altLang="en-US" sz="3200">
                <a:latin typeface="Times New Roman" panose="02020603050405020304" pitchFamily="18" charset="0"/>
              </a:endParaRPr>
            </a:p>
          </p:txBody>
        </p:sp>
        <p:graphicFrame>
          <p:nvGraphicFramePr>
            <p:cNvPr id="163868" name="Object 217"/>
            <p:cNvGraphicFramePr>
              <a:graphicFrameLocks noChangeAspect="1"/>
            </p:cNvGraphicFramePr>
            <p:nvPr/>
          </p:nvGraphicFramePr>
          <p:xfrm>
            <a:off x="4080" y="2779"/>
            <a:ext cx="326" cy="389"/>
          </p:xfrm>
          <a:graphic>
            <a:graphicData uri="http://schemas.openxmlformats.org/presentationml/2006/ole">
              <mc:AlternateContent xmlns:mc="http://schemas.openxmlformats.org/markup-compatibility/2006">
                <mc:Choice xmlns:v="urn:schemas-microsoft-com:vml" Requires="v">
                  <p:oleObj name="公式" r:id="rId13" imgW="133462" imgH="171450" progId="Equation.3">
                    <p:embed/>
                  </p:oleObj>
                </mc:Choice>
                <mc:Fallback>
                  <p:oleObj name="公式" r:id="rId13" imgW="133462" imgH="171450" progId="Equation.3">
                    <p:embed/>
                    <p:pic>
                      <p:nvPicPr>
                        <p:cNvPr id="0" name="Object 217"/>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080" y="2779"/>
                          <a:ext cx="326" cy="38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273626" name="Group 218"/>
          <p:cNvGrpSpPr>
            <a:grpSpLocks/>
          </p:cNvGrpSpPr>
          <p:nvPr/>
        </p:nvGrpSpPr>
        <p:grpSpPr bwMode="auto">
          <a:xfrm>
            <a:off x="5562600" y="1157288"/>
            <a:ext cx="3308350" cy="2576512"/>
            <a:chOff x="3504" y="528"/>
            <a:chExt cx="2084" cy="1623"/>
          </a:xfrm>
        </p:grpSpPr>
        <p:sp>
          <p:nvSpPr>
            <p:cNvPr id="163853" name="Line 219"/>
            <p:cNvSpPr>
              <a:spLocks noChangeShapeType="1"/>
            </p:cNvSpPr>
            <p:nvPr/>
          </p:nvSpPr>
          <p:spPr bwMode="auto">
            <a:xfrm>
              <a:off x="3504" y="971"/>
              <a:ext cx="1694" cy="0"/>
            </a:xfrm>
            <a:prstGeom prst="line">
              <a:avLst/>
            </a:prstGeom>
            <a:noFill/>
            <a:ln w="127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3854" name="AutoShape 220"/>
            <p:cNvSpPr>
              <a:spLocks noChangeArrowheads="1"/>
            </p:cNvSpPr>
            <p:nvPr/>
          </p:nvSpPr>
          <p:spPr bwMode="auto">
            <a:xfrm rot="-1260000">
              <a:off x="3848" y="907"/>
              <a:ext cx="944" cy="141"/>
            </a:xfrm>
            <a:prstGeom prst="roundRect">
              <a:avLst>
                <a:gd name="adj" fmla="val 46495"/>
              </a:avLst>
            </a:prstGeom>
            <a:solidFill>
              <a:schemeClr val="accent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lang="zh-CN" altLang="en-US" sz="1800" b="0"/>
            </a:p>
          </p:txBody>
        </p:sp>
        <p:sp>
          <p:nvSpPr>
            <p:cNvPr id="163855" name="Line 221"/>
            <p:cNvSpPr>
              <a:spLocks noChangeShapeType="1"/>
            </p:cNvSpPr>
            <p:nvPr/>
          </p:nvSpPr>
          <p:spPr bwMode="auto">
            <a:xfrm>
              <a:off x="3504" y="528"/>
              <a:ext cx="1694" cy="0"/>
            </a:xfrm>
            <a:prstGeom prst="line">
              <a:avLst/>
            </a:prstGeom>
            <a:noFill/>
            <a:ln w="127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3856" name="Line 222"/>
            <p:cNvSpPr>
              <a:spLocks noChangeShapeType="1"/>
            </p:cNvSpPr>
            <p:nvPr/>
          </p:nvSpPr>
          <p:spPr bwMode="auto">
            <a:xfrm>
              <a:off x="3504" y="761"/>
              <a:ext cx="1694" cy="0"/>
            </a:xfrm>
            <a:prstGeom prst="line">
              <a:avLst/>
            </a:prstGeom>
            <a:noFill/>
            <a:ln w="127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3857" name="Line 223"/>
            <p:cNvSpPr>
              <a:spLocks noChangeShapeType="1"/>
            </p:cNvSpPr>
            <p:nvPr/>
          </p:nvSpPr>
          <p:spPr bwMode="auto">
            <a:xfrm>
              <a:off x="3504" y="1181"/>
              <a:ext cx="1694" cy="0"/>
            </a:xfrm>
            <a:prstGeom prst="line">
              <a:avLst/>
            </a:prstGeom>
            <a:noFill/>
            <a:ln w="127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3858" name="Line 224"/>
            <p:cNvSpPr>
              <a:spLocks noChangeShapeType="1"/>
            </p:cNvSpPr>
            <p:nvPr/>
          </p:nvSpPr>
          <p:spPr bwMode="auto">
            <a:xfrm>
              <a:off x="3504" y="1390"/>
              <a:ext cx="1694" cy="0"/>
            </a:xfrm>
            <a:prstGeom prst="line">
              <a:avLst/>
            </a:prstGeom>
            <a:noFill/>
            <a:ln w="127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3859" name="Line 225"/>
            <p:cNvSpPr>
              <a:spLocks noChangeShapeType="1"/>
            </p:cNvSpPr>
            <p:nvPr/>
          </p:nvSpPr>
          <p:spPr bwMode="auto">
            <a:xfrm flipV="1">
              <a:off x="4100" y="901"/>
              <a:ext cx="471" cy="140"/>
            </a:xfrm>
            <a:prstGeom prst="line">
              <a:avLst/>
            </a:prstGeom>
            <a:noFill/>
            <a:ln w="38100">
              <a:solidFill>
                <a:srgbClr val="00FF00"/>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163860" name="Object 226"/>
            <p:cNvGraphicFramePr>
              <a:graphicFrameLocks noChangeAspect="1"/>
            </p:cNvGraphicFramePr>
            <p:nvPr/>
          </p:nvGraphicFramePr>
          <p:xfrm>
            <a:off x="5200" y="1344"/>
            <a:ext cx="388" cy="357"/>
          </p:xfrm>
          <a:graphic>
            <a:graphicData uri="http://schemas.openxmlformats.org/presentationml/2006/ole">
              <mc:AlternateContent xmlns:mc="http://schemas.openxmlformats.org/markup-compatibility/2006">
                <mc:Choice xmlns:v="urn:schemas-microsoft-com:vml" Requires="v">
                  <p:oleObj name="公式" r:id="rId15" imgW="257175" imgH="238013" progId="Equation.3">
                    <p:embed/>
                  </p:oleObj>
                </mc:Choice>
                <mc:Fallback>
                  <p:oleObj name="公式" r:id="rId15" imgW="257175" imgH="238013" progId="Equation.3">
                    <p:embed/>
                    <p:pic>
                      <p:nvPicPr>
                        <p:cNvPr id="0" name="Object 226"/>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200" y="1344"/>
                          <a:ext cx="388" cy="35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63861" name="Object 227"/>
            <p:cNvGraphicFramePr>
              <a:graphicFrameLocks noChangeAspect="1"/>
            </p:cNvGraphicFramePr>
            <p:nvPr/>
          </p:nvGraphicFramePr>
          <p:xfrm>
            <a:off x="4272" y="954"/>
            <a:ext cx="365" cy="438"/>
          </p:xfrm>
          <a:graphic>
            <a:graphicData uri="http://schemas.openxmlformats.org/presentationml/2006/ole">
              <mc:AlternateContent xmlns:mc="http://schemas.openxmlformats.org/markup-compatibility/2006">
                <mc:Choice xmlns:v="urn:schemas-microsoft-com:vml" Requires="v">
                  <p:oleObj name="公式" r:id="rId17" imgW="133462" imgH="171450" progId="Equation.3">
                    <p:embed/>
                  </p:oleObj>
                </mc:Choice>
                <mc:Fallback>
                  <p:oleObj name="公式" r:id="rId17" imgW="133462" imgH="171450" progId="Equation.3">
                    <p:embed/>
                    <p:pic>
                      <p:nvPicPr>
                        <p:cNvPr id="0" name="Object 227"/>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272" y="954"/>
                          <a:ext cx="365" cy="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63862" name="Line 228"/>
            <p:cNvSpPr>
              <a:spLocks noChangeShapeType="1"/>
            </p:cNvSpPr>
            <p:nvPr/>
          </p:nvSpPr>
          <p:spPr bwMode="auto">
            <a:xfrm>
              <a:off x="3952" y="1104"/>
              <a:ext cx="96" cy="0"/>
            </a:xfrm>
            <a:prstGeom prst="line">
              <a:avLst/>
            </a:prstGeom>
            <a:noFill/>
            <a:ln w="28575"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nvGrpSpPr>
            <p:cNvPr id="163863" name="Group 229"/>
            <p:cNvGrpSpPr>
              <a:grpSpLocks/>
            </p:cNvGrpSpPr>
            <p:nvPr/>
          </p:nvGrpSpPr>
          <p:grpSpPr bwMode="auto">
            <a:xfrm>
              <a:off x="4576" y="816"/>
              <a:ext cx="96" cy="96"/>
              <a:chOff x="4272" y="3120"/>
              <a:chExt cx="96" cy="96"/>
            </a:xfrm>
          </p:grpSpPr>
          <p:sp>
            <p:nvSpPr>
              <p:cNvPr id="163865" name="Line 230"/>
              <p:cNvSpPr>
                <a:spLocks noChangeShapeType="1"/>
              </p:cNvSpPr>
              <p:nvPr/>
            </p:nvSpPr>
            <p:spPr bwMode="auto">
              <a:xfrm>
                <a:off x="4272" y="3168"/>
                <a:ext cx="96" cy="0"/>
              </a:xfrm>
              <a:prstGeom prst="line">
                <a:avLst/>
              </a:prstGeom>
              <a:noFill/>
              <a:ln w="28575"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63866" name="Line 231"/>
              <p:cNvSpPr>
                <a:spLocks noChangeShapeType="1"/>
              </p:cNvSpPr>
              <p:nvPr/>
            </p:nvSpPr>
            <p:spPr bwMode="auto">
              <a:xfrm rot="-5400000">
                <a:off x="4272" y="3168"/>
                <a:ext cx="96" cy="0"/>
              </a:xfrm>
              <a:prstGeom prst="line">
                <a:avLst/>
              </a:prstGeom>
              <a:noFill/>
              <a:ln w="28575"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sp>
          <p:nvSpPr>
            <p:cNvPr id="163864" name="Text Box 232"/>
            <p:cNvSpPr txBox="1">
              <a:spLocks noChangeArrowheads="1"/>
            </p:cNvSpPr>
            <p:nvPr/>
          </p:nvSpPr>
          <p:spPr bwMode="auto">
            <a:xfrm>
              <a:off x="3722" y="1824"/>
              <a:ext cx="100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zh-CN" altLang="en-US">
                  <a:latin typeface="Times New Roman" panose="02020603050405020304" pitchFamily="18" charset="0"/>
                </a:rPr>
                <a:t>加上外场</a:t>
              </a:r>
              <a:endParaRPr kumimoji="1" lang="zh-CN" altLang="en-US" sz="3200">
                <a:latin typeface="Times New Roman" panose="02020603050405020304" pitchFamily="18" charset="0"/>
              </a:endParaRPr>
            </a:p>
          </p:txBody>
        </p:sp>
      </p:grpSp>
      <p:graphicFrame>
        <p:nvGraphicFramePr>
          <p:cNvPr id="273641" name="Object 233"/>
          <p:cNvGraphicFramePr>
            <a:graphicFrameLocks noChangeAspect="1"/>
          </p:cNvGraphicFramePr>
          <p:nvPr/>
        </p:nvGraphicFramePr>
        <p:xfrm>
          <a:off x="6019800" y="381000"/>
          <a:ext cx="1143000" cy="571500"/>
        </p:xfrm>
        <a:graphic>
          <a:graphicData uri="http://schemas.openxmlformats.org/presentationml/2006/ole">
            <mc:AlternateContent xmlns:mc="http://schemas.openxmlformats.org/markup-compatibility/2006">
              <mc:Choice xmlns:v="urn:schemas-microsoft-com:vml" Requires="v">
                <p:oleObj name="包" showAsIcon="1" r:id="rId19" imgW="1143000" imgH="571500" progId="Package">
                  <p:embed/>
                </p:oleObj>
              </mc:Choice>
              <mc:Fallback>
                <p:oleObj name="包" showAsIcon="1" r:id="rId19" imgW="1143000" imgH="571500" progId="Package">
                  <p:embed/>
                  <p:pic>
                    <p:nvPicPr>
                      <p:cNvPr id="0" name="Object 233"/>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6019800" y="381000"/>
                        <a:ext cx="1143000" cy="57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overrideClrMapping bg1="dk2" tx1="lt1" bg2="dk1" tx2="lt2" accent1="accent1" accent2="accent2" accent3="accent3" accent4="accent4" accent5="accent5" accent6="accent6" hlink="hlink" folHlink="folHlink"/>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73410"/>
                                        </p:tgtEl>
                                        <p:attrNameLst>
                                          <p:attrName>style.visibility</p:attrName>
                                        </p:attrNameLst>
                                      </p:cBhvr>
                                      <p:to>
                                        <p:strVal val="visible"/>
                                      </p:to>
                                    </p:set>
                                    <p:animEffect transition="in" filter="wipe(up)">
                                      <p:cBhvr>
                                        <p:cTn id="7" dur="500"/>
                                        <p:tgtEl>
                                          <p:spTgt spid="27341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4" fill="hold" nodeType="clickEffect">
                                  <p:stCondLst>
                                    <p:cond delay="0"/>
                                  </p:stCondLst>
                                  <p:childTnLst>
                                    <p:set>
                                      <p:cBhvr>
                                        <p:cTn id="11" dur="1" fill="hold">
                                          <p:stCondLst>
                                            <p:cond delay="0"/>
                                          </p:stCondLst>
                                        </p:cTn>
                                        <p:tgtEl>
                                          <p:spTgt spid="273554"/>
                                        </p:tgtEl>
                                        <p:attrNameLst>
                                          <p:attrName>style.visibility</p:attrName>
                                        </p:attrNameLst>
                                      </p:cBhvr>
                                      <p:to>
                                        <p:strVal val="visible"/>
                                      </p:to>
                                    </p:set>
                                    <p:animEffect transition="in" filter="slide(fromBottom)">
                                      <p:cBhvr>
                                        <p:cTn id="12" dur="500"/>
                                        <p:tgtEl>
                                          <p:spTgt spid="27355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499"/>
                                          </p:stCondLst>
                                        </p:cTn>
                                        <p:tgtEl>
                                          <p:spTgt spid="273626"/>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8" fill="hold" nodeType="clickEffect">
                                  <p:stCondLst>
                                    <p:cond delay="0"/>
                                  </p:stCondLst>
                                  <p:childTnLst>
                                    <p:set>
                                      <p:cBhvr>
                                        <p:cTn id="20" dur="1" fill="hold">
                                          <p:stCondLst>
                                            <p:cond delay="0"/>
                                          </p:stCondLst>
                                        </p:cTn>
                                        <p:tgtEl>
                                          <p:spTgt spid="273412"/>
                                        </p:tgtEl>
                                        <p:attrNameLst>
                                          <p:attrName>style.visibility</p:attrName>
                                        </p:attrNameLst>
                                      </p:cBhvr>
                                      <p:to>
                                        <p:strVal val="visible"/>
                                      </p:to>
                                    </p:set>
                                    <p:animEffect transition="in" filter="wipe(left)">
                                      <p:cBhvr>
                                        <p:cTn id="21" dur="500"/>
                                        <p:tgtEl>
                                          <p:spTgt spid="273412"/>
                                        </p:tgtEl>
                                      </p:cBhvr>
                                    </p:animEffect>
                                  </p:childTnLst>
                                </p:cTn>
                              </p:par>
                            </p:childTnLst>
                          </p:cTn>
                        </p:par>
                        <p:par>
                          <p:cTn id="22" fill="hold" nodeType="afterGroup">
                            <p:stCondLst>
                              <p:cond delay="500"/>
                            </p:stCondLst>
                            <p:childTnLst>
                              <p:par>
                                <p:cTn id="23" presetID="22" presetClass="entr" presetSubtype="2" fill="hold" nodeType="afterEffect">
                                  <p:stCondLst>
                                    <p:cond delay="0"/>
                                  </p:stCondLst>
                                  <p:childTnLst>
                                    <p:set>
                                      <p:cBhvr>
                                        <p:cTn id="24" dur="1" fill="hold">
                                          <p:stCondLst>
                                            <p:cond delay="0"/>
                                          </p:stCondLst>
                                        </p:cTn>
                                        <p:tgtEl>
                                          <p:spTgt spid="273415"/>
                                        </p:tgtEl>
                                        <p:attrNameLst>
                                          <p:attrName>style.visibility</p:attrName>
                                        </p:attrNameLst>
                                      </p:cBhvr>
                                      <p:to>
                                        <p:strVal val="visible"/>
                                      </p:to>
                                    </p:set>
                                    <p:animEffect transition="in" filter="wipe(right)">
                                      <p:cBhvr>
                                        <p:cTn id="25" dur="500"/>
                                        <p:tgtEl>
                                          <p:spTgt spid="273415"/>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22" presetClass="entr" presetSubtype="8" fill="hold" nodeType="clickEffect">
                                  <p:stCondLst>
                                    <p:cond delay="0"/>
                                  </p:stCondLst>
                                  <p:childTnLst>
                                    <p:set>
                                      <p:cBhvr>
                                        <p:cTn id="29" dur="1" fill="hold">
                                          <p:stCondLst>
                                            <p:cond delay="0"/>
                                          </p:stCondLst>
                                        </p:cTn>
                                        <p:tgtEl>
                                          <p:spTgt spid="273418"/>
                                        </p:tgtEl>
                                        <p:attrNameLst>
                                          <p:attrName>style.visibility</p:attrName>
                                        </p:attrNameLst>
                                      </p:cBhvr>
                                      <p:to>
                                        <p:strVal val="visible"/>
                                      </p:to>
                                    </p:set>
                                    <p:animEffect transition="in" filter="wipe(left)">
                                      <p:cBhvr>
                                        <p:cTn id="30" dur="500"/>
                                        <p:tgtEl>
                                          <p:spTgt spid="273418"/>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14" presetClass="entr" presetSubtype="10" fill="hold" nodeType="clickEffect">
                                  <p:stCondLst>
                                    <p:cond delay="0"/>
                                  </p:stCondLst>
                                  <p:childTnLst>
                                    <p:set>
                                      <p:cBhvr>
                                        <p:cTn id="34" dur="1" fill="hold">
                                          <p:stCondLst>
                                            <p:cond delay="0"/>
                                          </p:stCondLst>
                                        </p:cTn>
                                        <p:tgtEl>
                                          <p:spTgt spid="273419"/>
                                        </p:tgtEl>
                                        <p:attrNameLst>
                                          <p:attrName>style.visibility</p:attrName>
                                        </p:attrNameLst>
                                      </p:cBhvr>
                                      <p:to>
                                        <p:strVal val="visible"/>
                                      </p:to>
                                    </p:set>
                                    <p:animEffect transition="in" filter="randombar(horizontal)">
                                      <p:cBhvr>
                                        <p:cTn id="35" dur="500"/>
                                        <p:tgtEl>
                                          <p:spTgt spid="273419"/>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22" presetClass="entr" presetSubtype="8" fill="hold" nodeType="clickEffect">
                                  <p:stCondLst>
                                    <p:cond delay="0"/>
                                  </p:stCondLst>
                                  <p:childTnLst>
                                    <p:set>
                                      <p:cBhvr>
                                        <p:cTn id="39" dur="1" fill="hold">
                                          <p:stCondLst>
                                            <p:cond delay="0"/>
                                          </p:stCondLst>
                                        </p:cTn>
                                        <p:tgtEl>
                                          <p:spTgt spid="273623"/>
                                        </p:tgtEl>
                                        <p:attrNameLst>
                                          <p:attrName>style.visibility</p:attrName>
                                        </p:attrNameLst>
                                      </p:cBhvr>
                                      <p:to>
                                        <p:strVal val="visible"/>
                                      </p:to>
                                    </p:set>
                                    <p:animEffect transition="in" filter="wipe(left)">
                                      <p:cBhvr>
                                        <p:cTn id="40" dur="500"/>
                                        <p:tgtEl>
                                          <p:spTgt spid="273623"/>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22" presetClass="entr" presetSubtype="1" fill="hold" nodeType="clickEffect">
                                  <p:stCondLst>
                                    <p:cond delay="0"/>
                                  </p:stCondLst>
                                  <p:childTnLst>
                                    <p:set>
                                      <p:cBhvr>
                                        <p:cTn id="44" dur="1" fill="hold">
                                          <p:stCondLst>
                                            <p:cond delay="0"/>
                                          </p:stCondLst>
                                        </p:cTn>
                                        <p:tgtEl>
                                          <p:spTgt spid="273620"/>
                                        </p:tgtEl>
                                        <p:attrNameLst>
                                          <p:attrName>style.visibility</p:attrName>
                                        </p:attrNameLst>
                                      </p:cBhvr>
                                      <p:to>
                                        <p:strVal val="visible"/>
                                      </p:to>
                                    </p:set>
                                    <p:animEffect transition="in" filter="wipe(up)">
                                      <p:cBhvr>
                                        <p:cTn id="45" dur="500"/>
                                        <p:tgtEl>
                                          <p:spTgt spid="273620"/>
                                        </p:tgtEl>
                                      </p:cBhvr>
                                    </p:animEffect>
                                  </p:childTnLst>
                                </p:cTn>
                              </p:par>
                            </p:childTnLst>
                          </p:cTn>
                        </p:par>
                      </p:childTnLst>
                    </p:cTn>
                  </p:par>
                  <p:par>
                    <p:cTn id="46" fill="hold" nodeType="clickPar">
                      <p:stCondLst>
                        <p:cond delay="indefinite"/>
                      </p:stCondLst>
                      <p:childTnLst>
                        <p:par>
                          <p:cTn id="47" fill="hold" nodeType="withGroup">
                            <p:stCondLst>
                              <p:cond delay="0"/>
                            </p:stCondLst>
                            <p:childTnLst>
                              <p:par>
                                <p:cTn id="48" presetID="1" presetClass="entr" presetSubtype="0" fill="hold" nodeType="clickEffect">
                                  <p:stCondLst>
                                    <p:cond delay="0"/>
                                  </p:stCondLst>
                                  <p:childTnLst>
                                    <p:set>
                                      <p:cBhvr>
                                        <p:cTn id="49" dur="1" fill="hold">
                                          <p:stCondLst>
                                            <p:cond delay="499"/>
                                          </p:stCondLst>
                                        </p:cTn>
                                        <p:tgtEl>
                                          <p:spTgt spid="273641"/>
                                        </p:tgtEl>
                                        <p:attrNameLst>
                                          <p:attrName>style.visibility</p:attrName>
                                        </p:attrNameLst>
                                      </p:cBhvr>
                                      <p:to>
                                        <p:strVal val="visible"/>
                                      </p:to>
                                    </p:set>
                                  </p:childTnLst>
                                </p:cTn>
                              </p:par>
                            </p:childTnLst>
                          </p:cTn>
                        </p:par>
                        <p:par>
                          <p:cTn id="50" fill="hold" nodeType="afterGroup">
                            <p:stCondLst>
                              <p:cond delay="500"/>
                            </p:stCondLst>
                            <p:childTnLst>
                              <p:par>
                                <p:cTn id="51" presetID="0" presetClass="verb" presetSubtype="0" fill="hold" nodeType="afterEffect">
                                  <p:stCondLst>
                                    <p:cond delay="0"/>
                                  </p:stCondLst>
                                  <p:childTnLst>
                                    <p:cmd type="verb" cmd="0">
                                      <p:cBhvr>
                                        <p:cTn id="52" dur="1" fill="hold"/>
                                        <p:tgtEl>
                                          <p:spTgt spid="273641"/>
                                        </p:tgtEl>
                                      </p:cBhvr>
                                    </p:cmd>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3410" grpId="0" autoUpdateAnimBg="0"/>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9" name="Text Box 3"/>
          <p:cNvSpPr txBox="1">
            <a:spLocks noChangeArrowheads="1"/>
          </p:cNvSpPr>
          <p:nvPr/>
        </p:nvSpPr>
        <p:spPr bwMode="auto">
          <a:xfrm>
            <a:off x="214313" y="3725863"/>
            <a:ext cx="5688012" cy="1857375"/>
          </a:xfrm>
          <a:prstGeom prst="rect">
            <a:avLst/>
          </a:prstGeom>
          <a:noFill/>
          <a:ln w="57150" cmpd="thinThick">
            <a:solidFill>
              <a:srgbClr val="FF6600"/>
            </a:solidFill>
            <a:miter lim="800000"/>
            <a:headEnd/>
            <a:tailEnd/>
          </a:ln>
          <a:effectLst>
            <a:prstShdw prst="shdw17" dist="17961" dir="2700000">
              <a:srgbClr val="993D00"/>
            </a:prstShdw>
          </a:effectLst>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zh-CN" altLang="en-US">
                <a:latin typeface="Times New Roman" panose="02020603050405020304" pitchFamily="18" charset="0"/>
                <a:ea typeface="华文中宋" panose="02010600040101010101" pitchFamily="2" charset="-122"/>
              </a:rPr>
              <a:t>注意：由于分子热运动的干扰，并不能使各分子电矩都循外电场的方向整齐排列。外电场愈强，分子电矩的排列愈趋向于整齐</a:t>
            </a:r>
            <a:r>
              <a:rPr lang="zh-CN" altLang="en-US">
                <a:solidFill>
                  <a:schemeClr val="accent2"/>
                </a:solidFill>
                <a:latin typeface="Times New Roman" panose="02020603050405020304" pitchFamily="18" charset="0"/>
                <a:ea typeface="华文中宋" panose="02010600040101010101" pitchFamily="2" charset="-122"/>
              </a:rPr>
              <a:t>。</a:t>
            </a:r>
          </a:p>
        </p:txBody>
      </p:sp>
      <p:grpSp>
        <p:nvGrpSpPr>
          <p:cNvPr id="2" name="Group 127"/>
          <p:cNvGrpSpPr>
            <a:grpSpLocks/>
          </p:cNvGrpSpPr>
          <p:nvPr/>
        </p:nvGrpSpPr>
        <p:grpSpPr bwMode="auto">
          <a:xfrm>
            <a:off x="6572250" y="3000375"/>
            <a:ext cx="2413000" cy="3240088"/>
            <a:chOff x="3878" y="2205"/>
            <a:chExt cx="1520" cy="2041"/>
          </a:xfrm>
        </p:grpSpPr>
        <p:grpSp>
          <p:nvGrpSpPr>
            <p:cNvPr id="164891" name="Group 25"/>
            <p:cNvGrpSpPr>
              <a:grpSpLocks/>
            </p:cNvGrpSpPr>
            <p:nvPr/>
          </p:nvGrpSpPr>
          <p:grpSpPr bwMode="auto">
            <a:xfrm rot="-1839152">
              <a:off x="4192" y="3657"/>
              <a:ext cx="269" cy="394"/>
              <a:chOff x="3525" y="3242"/>
              <a:chExt cx="269" cy="394"/>
            </a:xfrm>
          </p:grpSpPr>
          <p:sp>
            <p:nvSpPr>
              <p:cNvPr id="164951" name="Oval 26"/>
              <p:cNvSpPr>
                <a:spLocks noChangeArrowheads="1"/>
              </p:cNvSpPr>
              <p:nvPr/>
            </p:nvSpPr>
            <p:spPr bwMode="auto">
              <a:xfrm>
                <a:off x="3703" y="3242"/>
                <a:ext cx="91" cy="90"/>
              </a:xfrm>
              <a:prstGeom prst="ellipse">
                <a:avLst/>
              </a:prstGeom>
              <a:solidFill>
                <a:srgbClr val="FF0000"/>
              </a:solidFill>
              <a:ln w="9525">
                <a:solidFill>
                  <a:srgbClr val="FF0000"/>
                </a:solidFill>
                <a:round/>
                <a:headEnd/>
                <a:tailEnd/>
              </a:ln>
            </p:spPr>
            <p:txBody>
              <a:bodyPr wrap="none" anchor="ct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zh-CN" b="0">
                  <a:latin typeface="Times New Roman" panose="02020603050405020304" pitchFamily="18" charset="0"/>
                  <a:ea typeface="华文中宋" panose="02010600040101010101" pitchFamily="2" charset="-122"/>
                </a:endParaRPr>
              </a:p>
            </p:txBody>
          </p:sp>
          <p:sp>
            <p:nvSpPr>
              <p:cNvPr id="164952" name="Oval 27"/>
              <p:cNvSpPr>
                <a:spLocks noChangeArrowheads="1"/>
              </p:cNvSpPr>
              <p:nvPr/>
            </p:nvSpPr>
            <p:spPr bwMode="auto">
              <a:xfrm>
                <a:off x="3525" y="3546"/>
                <a:ext cx="91" cy="90"/>
              </a:xfrm>
              <a:prstGeom prst="ellipse">
                <a:avLst/>
              </a:prstGeom>
              <a:solidFill>
                <a:srgbClr val="969696"/>
              </a:solidFill>
              <a:ln w="9525">
                <a:solidFill>
                  <a:srgbClr val="969696"/>
                </a:solidFill>
                <a:round/>
                <a:headEnd/>
                <a:tailEnd/>
              </a:ln>
            </p:spPr>
            <p:txBody>
              <a:bodyPr wrap="none" anchor="ct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zh-CN" b="0">
                  <a:latin typeface="Times New Roman" panose="02020603050405020304" pitchFamily="18" charset="0"/>
                  <a:ea typeface="华文中宋" panose="02010600040101010101" pitchFamily="2" charset="-122"/>
                </a:endParaRPr>
              </a:p>
            </p:txBody>
          </p:sp>
          <p:sp>
            <p:nvSpPr>
              <p:cNvPr id="164953" name="Line 28"/>
              <p:cNvSpPr>
                <a:spLocks noChangeShapeType="1"/>
              </p:cNvSpPr>
              <p:nvPr/>
            </p:nvSpPr>
            <p:spPr bwMode="auto">
              <a:xfrm flipV="1">
                <a:off x="3592" y="3322"/>
                <a:ext cx="136" cy="227"/>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164892" name="Group 29"/>
            <p:cNvGrpSpPr>
              <a:grpSpLocks/>
            </p:cNvGrpSpPr>
            <p:nvPr/>
          </p:nvGrpSpPr>
          <p:grpSpPr bwMode="auto">
            <a:xfrm>
              <a:off x="3947" y="2740"/>
              <a:ext cx="1451" cy="327"/>
              <a:chOff x="500" y="2196"/>
              <a:chExt cx="1451" cy="327"/>
            </a:xfrm>
          </p:grpSpPr>
          <p:sp>
            <p:nvSpPr>
              <p:cNvPr id="164945" name="Text Box 30"/>
              <p:cNvSpPr txBox="1">
                <a:spLocks noChangeArrowheads="1"/>
              </p:cNvSpPr>
              <p:nvPr/>
            </p:nvSpPr>
            <p:spPr bwMode="auto">
              <a:xfrm>
                <a:off x="500" y="2196"/>
                <a:ext cx="317"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a:solidFill>
                      <a:srgbClr val="FF0000"/>
                    </a:solidFill>
                    <a:latin typeface="Times New Roman" panose="02020603050405020304" pitchFamily="18" charset="0"/>
                    <a:ea typeface="华文中宋" panose="02010600040101010101" pitchFamily="2" charset="-122"/>
                  </a:rPr>
                  <a:t>+</a:t>
                </a:r>
              </a:p>
            </p:txBody>
          </p:sp>
          <p:sp>
            <p:nvSpPr>
              <p:cNvPr id="164946" name="Text Box 31"/>
              <p:cNvSpPr txBox="1">
                <a:spLocks noChangeArrowheads="1"/>
              </p:cNvSpPr>
              <p:nvPr/>
            </p:nvSpPr>
            <p:spPr bwMode="auto">
              <a:xfrm>
                <a:off x="727" y="2196"/>
                <a:ext cx="317"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a:solidFill>
                      <a:srgbClr val="FF0000"/>
                    </a:solidFill>
                    <a:latin typeface="Times New Roman" panose="02020603050405020304" pitchFamily="18" charset="0"/>
                    <a:ea typeface="华文中宋" panose="02010600040101010101" pitchFamily="2" charset="-122"/>
                  </a:rPr>
                  <a:t>+</a:t>
                </a:r>
              </a:p>
            </p:txBody>
          </p:sp>
          <p:sp>
            <p:nvSpPr>
              <p:cNvPr id="164947" name="Text Box 32"/>
              <p:cNvSpPr txBox="1">
                <a:spLocks noChangeArrowheads="1"/>
              </p:cNvSpPr>
              <p:nvPr/>
            </p:nvSpPr>
            <p:spPr bwMode="auto">
              <a:xfrm>
                <a:off x="954" y="2196"/>
                <a:ext cx="317"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a:solidFill>
                      <a:srgbClr val="FF0000"/>
                    </a:solidFill>
                    <a:latin typeface="Times New Roman" panose="02020603050405020304" pitchFamily="18" charset="0"/>
                    <a:ea typeface="华文中宋" panose="02010600040101010101" pitchFamily="2" charset="-122"/>
                  </a:rPr>
                  <a:t>+</a:t>
                </a:r>
              </a:p>
            </p:txBody>
          </p:sp>
          <p:sp>
            <p:nvSpPr>
              <p:cNvPr id="164948" name="Text Box 33"/>
              <p:cNvSpPr txBox="1">
                <a:spLocks noChangeArrowheads="1"/>
              </p:cNvSpPr>
              <p:nvPr/>
            </p:nvSpPr>
            <p:spPr bwMode="auto">
              <a:xfrm>
                <a:off x="1180" y="2196"/>
                <a:ext cx="317"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a:solidFill>
                      <a:srgbClr val="FF0000"/>
                    </a:solidFill>
                    <a:latin typeface="Times New Roman" panose="02020603050405020304" pitchFamily="18" charset="0"/>
                    <a:ea typeface="华文中宋" panose="02010600040101010101" pitchFamily="2" charset="-122"/>
                  </a:rPr>
                  <a:t>+</a:t>
                </a:r>
              </a:p>
            </p:txBody>
          </p:sp>
          <p:sp>
            <p:nvSpPr>
              <p:cNvPr id="164949" name="Text Box 34"/>
              <p:cNvSpPr txBox="1">
                <a:spLocks noChangeArrowheads="1"/>
              </p:cNvSpPr>
              <p:nvPr/>
            </p:nvSpPr>
            <p:spPr bwMode="auto">
              <a:xfrm>
                <a:off x="1407" y="2196"/>
                <a:ext cx="317"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a:solidFill>
                      <a:srgbClr val="FF0000"/>
                    </a:solidFill>
                    <a:latin typeface="Times New Roman" panose="02020603050405020304" pitchFamily="18" charset="0"/>
                    <a:ea typeface="华文中宋" panose="02010600040101010101" pitchFamily="2" charset="-122"/>
                  </a:rPr>
                  <a:t>+</a:t>
                </a:r>
              </a:p>
            </p:txBody>
          </p:sp>
          <p:sp>
            <p:nvSpPr>
              <p:cNvPr id="164950" name="Text Box 35"/>
              <p:cNvSpPr txBox="1">
                <a:spLocks noChangeArrowheads="1"/>
              </p:cNvSpPr>
              <p:nvPr/>
            </p:nvSpPr>
            <p:spPr bwMode="auto">
              <a:xfrm>
                <a:off x="1634" y="2196"/>
                <a:ext cx="317"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a:solidFill>
                      <a:srgbClr val="FF0000"/>
                    </a:solidFill>
                    <a:latin typeface="Times New Roman" panose="02020603050405020304" pitchFamily="18" charset="0"/>
                    <a:ea typeface="华文中宋" panose="02010600040101010101" pitchFamily="2" charset="-122"/>
                  </a:rPr>
                  <a:t>+</a:t>
                </a:r>
              </a:p>
            </p:txBody>
          </p:sp>
        </p:grpSp>
        <p:grpSp>
          <p:nvGrpSpPr>
            <p:cNvPr id="164893" name="Group 36"/>
            <p:cNvGrpSpPr>
              <a:grpSpLocks/>
            </p:cNvGrpSpPr>
            <p:nvPr/>
          </p:nvGrpSpPr>
          <p:grpSpPr bwMode="auto">
            <a:xfrm>
              <a:off x="3979" y="4156"/>
              <a:ext cx="1270" cy="0"/>
              <a:chOff x="532" y="3612"/>
              <a:chExt cx="1270" cy="0"/>
            </a:xfrm>
          </p:grpSpPr>
          <p:sp>
            <p:nvSpPr>
              <p:cNvPr id="164939" name="Line 37"/>
              <p:cNvSpPr>
                <a:spLocks noChangeShapeType="1"/>
              </p:cNvSpPr>
              <p:nvPr/>
            </p:nvSpPr>
            <p:spPr bwMode="auto">
              <a:xfrm>
                <a:off x="532" y="3612"/>
                <a:ext cx="136" cy="0"/>
              </a:xfrm>
              <a:prstGeom prst="line">
                <a:avLst/>
              </a:prstGeom>
              <a:noFill/>
              <a:ln w="28575">
                <a:solidFill>
                  <a:srgbClr val="FFFF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4940" name="Line 38"/>
              <p:cNvSpPr>
                <a:spLocks noChangeShapeType="1"/>
              </p:cNvSpPr>
              <p:nvPr/>
            </p:nvSpPr>
            <p:spPr bwMode="auto">
              <a:xfrm>
                <a:off x="759" y="3612"/>
                <a:ext cx="136" cy="0"/>
              </a:xfrm>
              <a:prstGeom prst="line">
                <a:avLst/>
              </a:prstGeom>
              <a:noFill/>
              <a:ln w="28575">
                <a:solidFill>
                  <a:srgbClr val="FFFF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4941" name="Line 39"/>
              <p:cNvSpPr>
                <a:spLocks noChangeShapeType="1"/>
              </p:cNvSpPr>
              <p:nvPr/>
            </p:nvSpPr>
            <p:spPr bwMode="auto">
              <a:xfrm>
                <a:off x="985" y="3612"/>
                <a:ext cx="136" cy="0"/>
              </a:xfrm>
              <a:prstGeom prst="line">
                <a:avLst/>
              </a:prstGeom>
              <a:noFill/>
              <a:ln w="28575">
                <a:solidFill>
                  <a:srgbClr val="FFFF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4942" name="Line 40"/>
              <p:cNvSpPr>
                <a:spLocks noChangeShapeType="1"/>
              </p:cNvSpPr>
              <p:nvPr/>
            </p:nvSpPr>
            <p:spPr bwMode="auto">
              <a:xfrm>
                <a:off x="1213" y="3612"/>
                <a:ext cx="136" cy="0"/>
              </a:xfrm>
              <a:prstGeom prst="line">
                <a:avLst/>
              </a:prstGeom>
              <a:noFill/>
              <a:ln w="28575">
                <a:solidFill>
                  <a:srgbClr val="FFFF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4943" name="Line 41"/>
              <p:cNvSpPr>
                <a:spLocks noChangeShapeType="1"/>
              </p:cNvSpPr>
              <p:nvPr/>
            </p:nvSpPr>
            <p:spPr bwMode="auto">
              <a:xfrm>
                <a:off x="1440" y="3612"/>
                <a:ext cx="136" cy="0"/>
              </a:xfrm>
              <a:prstGeom prst="line">
                <a:avLst/>
              </a:prstGeom>
              <a:noFill/>
              <a:ln w="28575">
                <a:solidFill>
                  <a:srgbClr val="FFFF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4944" name="Line 42"/>
              <p:cNvSpPr>
                <a:spLocks noChangeShapeType="1"/>
              </p:cNvSpPr>
              <p:nvPr/>
            </p:nvSpPr>
            <p:spPr bwMode="auto">
              <a:xfrm>
                <a:off x="1666" y="3612"/>
                <a:ext cx="136" cy="0"/>
              </a:xfrm>
              <a:prstGeom prst="line">
                <a:avLst/>
              </a:prstGeom>
              <a:noFill/>
              <a:ln w="28575">
                <a:solidFill>
                  <a:srgbClr val="FFFF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64894" name="AutoShape 43"/>
            <p:cNvSpPr>
              <a:spLocks noChangeArrowheads="1"/>
            </p:cNvSpPr>
            <p:nvPr/>
          </p:nvSpPr>
          <p:spPr bwMode="auto">
            <a:xfrm>
              <a:off x="3878" y="2795"/>
              <a:ext cx="1497" cy="1451"/>
            </a:xfrm>
            <a:prstGeom prst="roundRect">
              <a:avLst>
                <a:gd name="adj" fmla="val 16667"/>
              </a:avLst>
            </a:prstGeom>
            <a:noFill/>
            <a:ln w="25400">
              <a:solidFill>
                <a:srgbClr val="FFC000"/>
              </a:solidFill>
              <a:round/>
              <a:headEnd/>
              <a:tailEnd/>
            </a:ln>
            <a:effectLst>
              <a:prstShdw prst="shdw17" dist="17961" dir="2700000">
                <a:srgbClr val="1F3D99"/>
              </a:prstShdw>
            </a:effectLst>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zh-CN" b="0">
                <a:latin typeface="Times New Roman" panose="02020603050405020304" pitchFamily="18" charset="0"/>
                <a:ea typeface="华文中宋" panose="02010600040101010101" pitchFamily="2" charset="-122"/>
              </a:endParaRPr>
            </a:p>
          </p:txBody>
        </p:sp>
        <p:grpSp>
          <p:nvGrpSpPr>
            <p:cNvPr id="164895" name="Group 44"/>
            <p:cNvGrpSpPr>
              <a:grpSpLocks/>
            </p:cNvGrpSpPr>
            <p:nvPr/>
          </p:nvGrpSpPr>
          <p:grpSpPr bwMode="auto">
            <a:xfrm rot="-1472121">
              <a:off x="4192" y="3036"/>
              <a:ext cx="269" cy="394"/>
              <a:chOff x="3525" y="3242"/>
              <a:chExt cx="269" cy="394"/>
            </a:xfrm>
          </p:grpSpPr>
          <p:sp>
            <p:nvSpPr>
              <p:cNvPr id="164936" name="Oval 45"/>
              <p:cNvSpPr>
                <a:spLocks noChangeArrowheads="1"/>
              </p:cNvSpPr>
              <p:nvPr/>
            </p:nvSpPr>
            <p:spPr bwMode="auto">
              <a:xfrm>
                <a:off x="3703" y="3242"/>
                <a:ext cx="91" cy="90"/>
              </a:xfrm>
              <a:prstGeom prst="ellipse">
                <a:avLst/>
              </a:prstGeom>
              <a:solidFill>
                <a:srgbClr val="FF0000"/>
              </a:solidFill>
              <a:ln w="9525">
                <a:solidFill>
                  <a:srgbClr val="FF0000"/>
                </a:solidFill>
                <a:round/>
                <a:headEnd/>
                <a:tailEnd/>
              </a:ln>
            </p:spPr>
            <p:txBody>
              <a:bodyPr wrap="none" anchor="ct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zh-CN" b="0">
                  <a:latin typeface="Times New Roman" panose="02020603050405020304" pitchFamily="18" charset="0"/>
                  <a:ea typeface="华文中宋" panose="02010600040101010101" pitchFamily="2" charset="-122"/>
                </a:endParaRPr>
              </a:p>
            </p:txBody>
          </p:sp>
          <p:sp>
            <p:nvSpPr>
              <p:cNvPr id="164937" name="Oval 46"/>
              <p:cNvSpPr>
                <a:spLocks noChangeArrowheads="1"/>
              </p:cNvSpPr>
              <p:nvPr/>
            </p:nvSpPr>
            <p:spPr bwMode="auto">
              <a:xfrm>
                <a:off x="3525" y="3546"/>
                <a:ext cx="91" cy="90"/>
              </a:xfrm>
              <a:prstGeom prst="ellipse">
                <a:avLst/>
              </a:prstGeom>
              <a:solidFill>
                <a:srgbClr val="969696"/>
              </a:solidFill>
              <a:ln w="9525">
                <a:solidFill>
                  <a:srgbClr val="969696"/>
                </a:solidFill>
                <a:round/>
                <a:headEnd/>
                <a:tailEnd/>
              </a:ln>
            </p:spPr>
            <p:txBody>
              <a:bodyPr wrap="none" anchor="ct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zh-CN" b="0">
                  <a:latin typeface="Times New Roman" panose="02020603050405020304" pitchFamily="18" charset="0"/>
                  <a:ea typeface="华文中宋" panose="02010600040101010101" pitchFamily="2" charset="-122"/>
                </a:endParaRPr>
              </a:p>
            </p:txBody>
          </p:sp>
          <p:sp>
            <p:nvSpPr>
              <p:cNvPr id="164938" name="Line 47"/>
              <p:cNvSpPr>
                <a:spLocks noChangeShapeType="1"/>
              </p:cNvSpPr>
              <p:nvPr/>
            </p:nvSpPr>
            <p:spPr bwMode="auto">
              <a:xfrm flipV="1">
                <a:off x="3592" y="3322"/>
                <a:ext cx="136" cy="227"/>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164896" name="Group 48"/>
            <p:cNvGrpSpPr>
              <a:grpSpLocks/>
            </p:cNvGrpSpPr>
            <p:nvPr/>
          </p:nvGrpSpPr>
          <p:grpSpPr bwMode="auto">
            <a:xfrm rot="-2856082">
              <a:off x="4466" y="3015"/>
              <a:ext cx="269" cy="394"/>
              <a:chOff x="3525" y="3242"/>
              <a:chExt cx="269" cy="394"/>
            </a:xfrm>
          </p:grpSpPr>
          <p:sp>
            <p:nvSpPr>
              <p:cNvPr id="164933" name="Oval 49"/>
              <p:cNvSpPr>
                <a:spLocks noChangeArrowheads="1"/>
              </p:cNvSpPr>
              <p:nvPr/>
            </p:nvSpPr>
            <p:spPr bwMode="auto">
              <a:xfrm>
                <a:off x="3703" y="3242"/>
                <a:ext cx="91" cy="90"/>
              </a:xfrm>
              <a:prstGeom prst="ellipse">
                <a:avLst/>
              </a:prstGeom>
              <a:solidFill>
                <a:srgbClr val="FF0000"/>
              </a:solidFill>
              <a:ln w="9525">
                <a:solidFill>
                  <a:srgbClr val="FF0000"/>
                </a:solidFill>
                <a:round/>
                <a:headEnd/>
                <a:tailEnd/>
              </a:ln>
            </p:spPr>
            <p:txBody>
              <a:bodyPr wrap="none" anchor="ct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zh-CN" b="0">
                  <a:latin typeface="Times New Roman" panose="02020603050405020304" pitchFamily="18" charset="0"/>
                  <a:ea typeface="华文中宋" panose="02010600040101010101" pitchFamily="2" charset="-122"/>
                </a:endParaRPr>
              </a:p>
            </p:txBody>
          </p:sp>
          <p:sp>
            <p:nvSpPr>
              <p:cNvPr id="164934" name="Oval 50"/>
              <p:cNvSpPr>
                <a:spLocks noChangeArrowheads="1"/>
              </p:cNvSpPr>
              <p:nvPr/>
            </p:nvSpPr>
            <p:spPr bwMode="auto">
              <a:xfrm>
                <a:off x="3525" y="3546"/>
                <a:ext cx="91" cy="90"/>
              </a:xfrm>
              <a:prstGeom prst="ellipse">
                <a:avLst/>
              </a:prstGeom>
              <a:solidFill>
                <a:srgbClr val="969696"/>
              </a:solidFill>
              <a:ln w="9525">
                <a:solidFill>
                  <a:srgbClr val="969696"/>
                </a:solidFill>
                <a:round/>
                <a:headEnd/>
                <a:tailEnd/>
              </a:ln>
            </p:spPr>
            <p:txBody>
              <a:bodyPr wrap="none" anchor="ct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zh-CN" b="0">
                  <a:latin typeface="Times New Roman" panose="02020603050405020304" pitchFamily="18" charset="0"/>
                  <a:ea typeface="华文中宋" panose="02010600040101010101" pitchFamily="2" charset="-122"/>
                </a:endParaRPr>
              </a:p>
            </p:txBody>
          </p:sp>
          <p:sp>
            <p:nvSpPr>
              <p:cNvPr id="164935" name="Line 51"/>
              <p:cNvSpPr>
                <a:spLocks noChangeShapeType="1"/>
              </p:cNvSpPr>
              <p:nvPr/>
            </p:nvSpPr>
            <p:spPr bwMode="auto">
              <a:xfrm flipV="1">
                <a:off x="3592" y="3322"/>
                <a:ext cx="136" cy="227"/>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164897" name="Group 52"/>
            <p:cNvGrpSpPr>
              <a:grpSpLocks/>
            </p:cNvGrpSpPr>
            <p:nvPr/>
          </p:nvGrpSpPr>
          <p:grpSpPr bwMode="auto">
            <a:xfrm rot="-348097">
              <a:off x="4767" y="3036"/>
              <a:ext cx="269" cy="394"/>
              <a:chOff x="3525" y="3242"/>
              <a:chExt cx="269" cy="394"/>
            </a:xfrm>
          </p:grpSpPr>
          <p:sp>
            <p:nvSpPr>
              <p:cNvPr id="164930" name="Oval 53"/>
              <p:cNvSpPr>
                <a:spLocks noChangeArrowheads="1"/>
              </p:cNvSpPr>
              <p:nvPr/>
            </p:nvSpPr>
            <p:spPr bwMode="auto">
              <a:xfrm>
                <a:off x="3703" y="3242"/>
                <a:ext cx="91" cy="90"/>
              </a:xfrm>
              <a:prstGeom prst="ellipse">
                <a:avLst/>
              </a:prstGeom>
              <a:solidFill>
                <a:srgbClr val="FF0000"/>
              </a:solidFill>
              <a:ln w="9525">
                <a:solidFill>
                  <a:srgbClr val="FF0000"/>
                </a:solidFill>
                <a:round/>
                <a:headEnd/>
                <a:tailEnd/>
              </a:ln>
            </p:spPr>
            <p:txBody>
              <a:bodyPr wrap="none" anchor="ct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zh-CN" b="0">
                  <a:latin typeface="Times New Roman" panose="02020603050405020304" pitchFamily="18" charset="0"/>
                  <a:ea typeface="华文中宋" panose="02010600040101010101" pitchFamily="2" charset="-122"/>
                </a:endParaRPr>
              </a:p>
            </p:txBody>
          </p:sp>
          <p:sp>
            <p:nvSpPr>
              <p:cNvPr id="164931" name="Oval 54"/>
              <p:cNvSpPr>
                <a:spLocks noChangeArrowheads="1"/>
              </p:cNvSpPr>
              <p:nvPr/>
            </p:nvSpPr>
            <p:spPr bwMode="auto">
              <a:xfrm>
                <a:off x="3525" y="3546"/>
                <a:ext cx="91" cy="90"/>
              </a:xfrm>
              <a:prstGeom prst="ellipse">
                <a:avLst/>
              </a:prstGeom>
              <a:solidFill>
                <a:srgbClr val="969696"/>
              </a:solidFill>
              <a:ln w="9525">
                <a:solidFill>
                  <a:srgbClr val="969696"/>
                </a:solidFill>
                <a:round/>
                <a:headEnd/>
                <a:tailEnd/>
              </a:ln>
            </p:spPr>
            <p:txBody>
              <a:bodyPr wrap="none" anchor="ct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zh-CN" b="0">
                  <a:latin typeface="Times New Roman" panose="02020603050405020304" pitchFamily="18" charset="0"/>
                  <a:ea typeface="华文中宋" panose="02010600040101010101" pitchFamily="2" charset="-122"/>
                </a:endParaRPr>
              </a:p>
            </p:txBody>
          </p:sp>
          <p:sp>
            <p:nvSpPr>
              <p:cNvPr id="164932" name="Line 55"/>
              <p:cNvSpPr>
                <a:spLocks noChangeShapeType="1"/>
              </p:cNvSpPr>
              <p:nvPr/>
            </p:nvSpPr>
            <p:spPr bwMode="auto">
              <a:xfrm flipV="1">
                <a:off x="3592" y="3322"/>
                <a:ext cx="136" cy="227"/>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164898" name="Group 56"/>
            <p:cNvGrpSpPr>
              <a:grpSpLocks/>
            </p:cNvGrpSpPr>
            <p:nvPr/>
          </p:nvGrpSpPr>
          <p:grpSpPr bwMode="auto">
            <a:xfrm rot="-1055975">
              <a:off x="4949" y="3064"/>
              <a:ext cx="269" cy="394"/>
              <a:chOff x="3525" y="3242"/>
              <a:chExt cx="269" cy="394"/>
            </a:xfrm>
          </p:grpSpPr>
          <p:sp>
            <p:nvSpPr>
              <p:cNvPr id="164927" name="Oval 57"/>
              <p:cNvSpPr>
                <a:spLocks noChangeArrowheads="1"/>
              </p:cNvSpPr>
              <p:nvPr/>
            </p:nvSpPr>
            <p:spPr bwMode="auto">
              <a:xfrm>
                <a:off x="3703" y="3242"/>
                <a:ext cx="91" cy="90"/>
              </a:xfrm>
              <a:prstGeom prst="ellipse">
                <a:avLst/>
              </a:prstGeom>
              <a:solidFill>
                <a:srgbClr val="FF0000"/>
              </a:solidFill>
              <a:ln w="9525">
                <a:solidFill>
                  <a:srgbClr val="FF0000"/>
                </a:solidFill>
                <a:round/>
                <a:headEnd/>
                <a:tailEnd/>
              </a:ln>
            </p:spPr>
            <p:txBody>
              <a:bodyPr wrap="none" anchor="ct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zh-CN" b="0">
                  <a:latin typeface="Times New Roman" panose="02020603050405020304" pitchFamily="18" charset="0"/>
                  <a:ea typeface="华文中宋" panose="02010600040101010101" pitchFamily="2" charset="-122"/>
                </a:endParaRPr>
              </a:p>
            </p:txBody>
          </p:sp>
          <p:sp>
            <p:nvSpPr>
              <p:cNvPr id="164928" name="Oval 58"/>
              <p:cNvSpPr>
                <a:spLocks noChangeArrowheads="1"/>
              </p:cNvSpPr>
              <p:nvPr/>
            </p:nvSpPr>
            <p:spPr bwMode="auto">
              <a:xfrm>
                <a:off x="3525" y="3546"/>
                <a:ext cx="91" cy="90"/>
              </a:xfrm>
              <a:prstGeom prst="ellipse">
                <a:avLst/>
              </a:prstGeom>
              <a:solidFill>
                <a:srgbClr val="969696"/>
              </a:solidFill>
              <a:ln w="9525">
                <a:solidFill>
                  <a:srgbClr val="969696"/>
                </a:solidFill>
                <a:round/>
                <a:headEnd/>
                <a:tailEnd/>
              </a:ln>
            </p:spPr>
            <p:txBody>
              <a:bodyPr wrap="none" anchor="ct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zh-CN" b="0">
                  <a:latin typeface="Times New Roman" panose="02020603050405020304" pitchFamily="18" charset="0"/>
                  <a:ea typeface="华文中宋" panose="02010600040101010101" pitchFamily="2" charset="-122"/>
                </a:endParaRPr>
              </a:p>
            </p:txBody>
          </p:sp>
          <p:sp>
            <p:nvSpPr>
              <p:cNvPr id="164929" name="Line 59"/>
              <p:cNvSpPr>
                <a:spLocks noChangeShapeType="1"/>
              </p:cNvSpPr>
              <p:nvPr/>
            </p:nvSpPr>
            <p:spPr bwMode="auto">
              <a:xfrm flipV="1">
                <a:off x="3592" y="3322"/>
                <a:ext cx="136" cy="227"/>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164899" name="Group 60"/>
            <p:cNvGrpSpPr>
              <a:grpSpLocks/>
            </p:cNvGrpSpPr>
            <p:nvPr/>
          </p:nvGrpSpPr>
          <p:grpSpPr bwMode="auto">
            <a:xfrm rot="-1085076">
              <a:off x="4056" y="3521"/>
              <a:ext cx="269" cy="394"/>
              <a:chOff x="3525" y="3242"/>
              <a:chExt cx="269" cy="394"/>
            </a:xfrm>
          </p:grpSpPr>
          <p:sp>
            <p:nvSpPr>
              <p:cNvPr id="164924" name="Oval 61"/>
              <p:cNvSpPr>
                <a:spLocks noChangeArrowheads="1"/>
              </p:cNvSpPr>
              <p:nvPr/>
            </p:nvSpPr>
            <p:spPr bwMode="auto">
              <a:xfrm>
                <a:off x="3703" y="3242"/>
                <a:ext cx="91" cy="90"/>
              </a:xfrm>
              <a:prstGeom prst="ellipse">
                <a:avLst/>
              </a:prstGeom>
              <a:solidFill>
                <a:srgbClr val="FF0000"/>
              </a:solidFill>
              <a:ln w="9525">
                <a:solidFill>
                  <a:srgbClr val="FF0000"/>
                </a:solidFill>
                <a:round/>
                <a:headEnd/>
                <a:tailEnd/>
              </a:ln>
            </p:spPr>
            <p:txBody>
              <a:bodyPr wrap="none" anchor="ct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zh-CN" b="0">
                  <a:latin typeface="Times New Roman" panose="02020603050405020304" pitchFamily="18" charset="0"/>
                  <a:ea typeface="华文中宋" panose="02010600040101010101" pitchFamily="2" charset="-122"/>
                </a:endParaRPr>
              </a:p>
            </p:txBody>
          </p:sp>
          <p:sp>
            <p:nvSpPr>
              <p:cNvPr id="164925" name="Oval 62"/>
              <p:cNvSpPr>
                <a:spLocks noChangeArrowheads="1"/>
              </p:cNvSpPr>
              <p:nvPr/>
            </p:nvSpPr>
            <p:spPr bwMode="auto">
              <a:xfrm>
                <a:off x="3525" y="3546"/>
                <a:ext cx="91" cy="90"/>
              </a:xfrm>
              <a:prstGeom prst="ellipse">
                <a:avLst/>
              </a:prstGeom>
              <a:solidFill>
                <a:srgbClr val="969696"/>
              </a:solidFill>
              <a:ln w="9525">
                <a:solidFill>
                  <a:srgbClr val="969696"/>
                </a:solidFill>
                <a:round/>
                <a:headEnd/>
                <a:tailEnd/>
              </a:ln>
            </p:spPr>
            <p:txBody>
              <a:bodyPr wrap="none" anchor="ct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zh-CN" b="0">
                  <a:latin typeface="Times New Roman" panose="02020603050405020304" pitchFamily="18" charset="0"/>
                  <a:ea typeface="华文中宋" panose="02010600040101010101" pitchFamily="2" charset="-122"/>
                </a:endParaRPr>
              </a:p>
            </p:txBody>
          </p:sp>
          <p:sp>
            <p:nvSpPr>
              <p:cNvPr id="164926" name="Line 63"/>
              <p:cNvSpPr>
                <a:spLocks noChangeShapeType="1"/>
              </p:cNvSpPr>
              <p:nvPr/>
            </p:nvSpPr>
            <p:spPr bwMode="auto">
              <a:xfrm flipV="1">
                <a:off x="3592" y="3322"/>
                <a:ext cx="136" cy="227"/>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164900" name="Group 64"/>
            <p:cNvGrpSpPr>
              <a:grpSpLocks/>
            </p:cNvGrpSpPr>
            <p:nvPr/>
          </p:nvGrpSpPr>
          <p:grpSpPr bwMode="auto">
            <a:xfrm rot="-2592267">
              <a:off x="4433" y="3612"/>
              <a:ext cx="269" cy="394"/>
              <a:chOff x="3525" y="3242"/>
              <a:chExt cx="269" cy="394"/>
            </a:xfrm>
          </p:grpSpPr>
          <p:sp>
            <p:nvSpPr>
              <p:cNvPr id="164921" name="Oval 65"/>
              <p:cNvSpPr>
                <a:spLocks noChangeArrowheads="1"/>
              </p:cNvSpPr>
              <p:nvPr/>
            </p:nvSpPr>
            <p:spPr bwMode="auto">
              <a:xfrm>
                <a:off x="3703" y="3242"/>
                <a:ext cx="91" cy="90"/>
              </a:xfrm>
              <a:prstGeom prst="ellipse">
                <a:avLst/>
              </a:prstGeom>
              <a:solidFill>
                <a:srgbClr val="FF0000"/>
              </a:solidFill>
              <a:ln w="9525">
                <a:solidFill>
                  <a:srgbClr val="FF0000"/>
                </a:solidFill>
                <a:round/>
                <a:headEnd/>
                <a:tailEnd/>
              </a:ln>
            </p:spPr>
            <p:txBody>
              <a:bodyPr wrap="none" anchor="ct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zh-CN" b="0">
                  <a:latin typeface="Times New Roman" panose="02020603050405020304" pitchFamily="18" charset="0"/>
                  <a:ea typeface="华文中宋" panose="02010600040101010101" pitchFamily="2" charset="-122"/>
                </a:endParaRPr>
              </a:p>
            </p:txBody>
          </p:sp>
          <p:sp>
            <p:nvSpPr>
              <p:cNvPr id="164922" name="Oval 66"/>
              <p:cNvSpPr>
                <a:spLocks noChangeArrowheads="1"/>
              </p:cNvSpPr>
              <p:nvPr/>
            </p:nvSpPr>
            <p:spPr bwMode="auto">
              <a:xfrm>
                <a:off x="3525" y="3546"/>
                <a:ext cx="91" cy="90"/>
              </a:xfrm>
              <a:prstGeom prst="ellipse">
                <a:avLst/>
              </a:prstGeom>
              <a:solidFill>
                <a:srgbClr val="969696"/>
              </a:solidFill>
              <a:ln w="9525">
                <a:solidFill>
                  <a:srgbClr val="969696"/>
                </a:solidFill>
                <a:round/>
                <a:headEnd/>
                <a:tailEnd/>
              </a:ln>
            </p:spPr>
            <p:txBody>
              <a:bodyPr wrap="none" anchor="ct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zh-CN" b="0">
                  <a:latin typeface="Times New Roman" panose="02020603050405020304" pitchFamily="18" charset="0"/>
                  <a:ea typeface="华文中宋" panose="02010600040101010101" pitchFamily="2" charset="-122"/>
                </a:endParaRPr>
              </a:p>
            </p:txBody>
          </p:sp>
          <p:sp>
            <p:nvSpPr>
              <p:cNvPr id="164923" name="Line 67"/>
              <p:cNvSpPr>
                <a:spLocks noChangeShapeType="1"/>
              </p:cNvSpPr>
              <p:nvPr/>
            </p:nvSpPr>
            <p:spPr bwMode="auto">
              <a:xfrm flipV="1">
                <a:off x="3592" y="3322"/>
                <a:ext cx="136" cy="227"/>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164901" name="Group 68"/>
            <p:cNvGrpSpPr>
              <a:grpSpLocks/>
            </p:cNvGrpSpPr>
            <p:nvPr/>
          </p:nvGrpSpPr>
          <p:grpSpPr bwMode="auto">
            <a:xfrm rot="-924696">
              <a:off x="4677" y="3612"/>
              <a:ext cx="269" cy="394"/>
              <a:chOff x="3525" y="3242"/>
              <a:chExt cx="269" cy="394"/>
            </a:xfrm>
          </p:grpSpPr>
          <p:sp>
            <p:nvSpPr>
              <p:cNvPr id="164918" name="Oval 69"/>
              <p:cNvSpPr>
                <a:spLocks noChangeArrowheads="1"/>
              </p:cNvSpPr>
              <p:nvPr/>
            </p:nvSpPr>
            <p:spPr bwMode="auto">
              <a:xfrm>
                <a:off x="3703" y="3242"/>
                <a:ext cx="91" cy="90"/>
              </a:xfrm>
              <a:prstGeom prst="ellipse">
                <a:avLst/>
              </a:prstGeom>
              <a:solidFill>
                <a:srgbClr val="FF0000"/>
              </a:solidFill>
              <a:ln w="9525">
                <a:solidFill>
                  <a:srgbClr val="FF0000"/>
                </a:solidFill>
                <a:round/>
                <a:headEnd/>
                <a:tailEnd/>
              </a:ln>
            </p:spPr>
            <p:txBody>
              <a:bodyPr wrap="none" anchor="ct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zh-CN" b="0">
                  <a:latin typeface="Times New Roman" panose="02020603050405020304" pitchFamily="18" charset="0"/>
                  <a:ea typeface="华文中宋" panose="02010600040101010101" pitchFamily="2" charset="-122"/>
                </a:endParaRPr>
              </a:p>
            </p:txBody>
          </p:sp>
          <p:sp>
            <p:nvSpPr>
              <p:cNvPr id="164919" name="Oval 70"/>
              <p:cNvSpPr>
                <a:spLocks noChangeArrowheads="1"/>
              </p:cNvSpPr>
              <p:nvPr/>
            </p:nvSpPr>
            <p:spPr bwMode="auto">
              <a:xfrm>
                <a:off x="3525" y="3546"/>
                <a:ext cx="91" cy="90"/>
              </a:xfrm>
              <a:prstGeom prst="ellipse">
                <a:avLst/>
              </a:prstGeom>
              <a:solidFill>
                <a:srgbClr val="969696"/>
              </a:solidFill>
              <a:ln w="9525">
                <a:solidFill>
                  <a:srgbClr val="969696"/>
                </a:solidFill>
                <a:round/>
                <a:headEnd/>
                <a:tailEnd/>
              </a:ln>
            </p:spPr>
            <p:txBody>
              <a:bodyPr wrap="none" anchor="ct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zh-CN" b="0">
                  <a:latin typeface="Times New Roman" panose="02020603050405020304" pitchFamily="18" charset="0"/>
                  <a:ea typeface="华文中宋" panose="02010600040101010101" pitchFamily="2" charset="-122"/>
                </a:endParaRPr>
              </a:p>
            </p:txBody>
          </p:sp>
          <p:sp>
            <p:nvSpPr>
              <p:cNvPr id="164920" name="Line 71"/>
              <p:cNvSpPr>
                <a:spLocks noChangeShapeType="1"/>
              </p:cNvSpPr>
              <p:nvPr/>
            </p:nvSpPr>
            <p:spPr bwMode="auto">
              <a:xfrm flipV="1">
                <a:off x="3592" y="3322"/>
                <a:ext cx="136" cy="227"/>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164902" name="Group 72"/>
            <p:cNvGrpSpPr>
              <a:grpSpLocks/>
            </p:cNvGrpSpPr>
            <p:nvPr/>
          </p:nvGrpSpPr>
          <p:grpSpPr bwMode="auto">
            <a:xfrm rot="-3026620">
              <a:off x="4932" y="3598"/>
              <a:ext cx="269" cy="394"/>
              <a:chOff x="3525" y="3242"/>
              <a:chExt cx="269" cy="394"/>
            </a:xfrm>
          </p:grpSpPr>
          <p:sp>
            <p:nvSpPr>
              <p:cNvPr id="164915" name="Oval 73"/>
              <p:cNvSpPr>
                <a:spLocks noChangeArrowheads="1"/>
              </p:cNvSpPr>
              <p:nvPr/>
            </p:nvSpPr>
            <p:spPr bwMode="auto">
              <a:xfrm>
                <a:off x="3703" y="3242"/>
                <a:ext cx="91" cy="90"/>
              </a:xfrm>
              <a:prstGeom prst="ellipse">
                <a:avLst/>
              </a:prstGeom>
              <a:solidFill>
                <a:srgbClr val="FF0000"/>
              </a:solidFill>
              <a:ln w="9525">
                <a:solidFill>
                  <a:srgbClr val="FF0000"/>
                </a:solidFill>
                <a:round/>
                <a:headEnd/>
                <a:tailEnd/>
              </a:ln>
            </p:spPr>
            <p:txBody>
              <a:bodyPr wrap="none" anchor="ct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zh-CN" b="0">
                  <a:latin typeface="Times New Roman" panose="02020603050405020304" pitchFamily="18" charset="0"/>
                  <a:ea typeface="华文中宋" panose="02010600040101010101" pitchFamily="2" charset="-122"/>
                </a:endParaRPr>
              </a:p>
            </p:txBody>
          </p:sp>
          <p:sp>
            <p:nvSpPr>
              <p:cNvPr id="164916" name="Oval 74"/>
              <p:cNvSpPr>
                <a:spLocks noChangeArrowheads="1"/>
              </p:cNvSpPr>
              <p:nvPr/>
            </p:nvSpPr>
            <p:spPr bwMode="auto">
              <a:xfrm>
                <a:off x="3525" y="3546"/>
                <a:ext cx="91" cy="90"/>
              </a:xfrm>
              <a:prstGeom prst="ellipse">
                <a:avLst/>
              </a:prstGeom>
              <a:solidFill>
                <a:srgbClr val="969696"/>
              </a:solidFill>
              <a:ln w="9525">
                <a:solidFill>
                  <a:srgbClr val="969696"/>
                </a:solidFill>
                <a:round/>
                <a:headEnd/>
                <a:tailEnd/>
              </a:ln>
            </p:spPr>
            <p:txBody>
              <a:bodyPr wrap="none" anchor="ct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zh-CN" b="0">
                  <a:latin typeface="Times New Roman" panose="02020603050405020304" pitchFamily="18" charset="0"/>
                  <a:ea typeface="华文中宋" panose="02010600040101010101" pitchFamily="2" charset="-122"/>
                </a:endParaRPr>
              </a:p>
            </p:txBody>
          </p:sp>
          <p:sp>
            <p:nvSpPr>
              <p:cNvPr id="164917" name="Line 75"/>
              <p:cNvSpPr>
                <a:spLocks noChangeShapeType="1"/>
              </p:cNvSpPr>
              <p:nvPr/>
            </p:nvSpPr>
            <p:spPr bwMode="auto">
              <a:xfrm flipV="1">
                <a:off x="3592" y="3322"/>
                <a:ext cx="136" cy="227"/>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164903" name="Group 76"/>
            <p:cNvGrpSpPr>
              <a:grpSpLocks/>
            </p:cNvGrpSpPr>
            <p:nvPr/>
          </p:nvGrpSpPr>
          <p:grpSpPr bwMode="auto">
            <a:xfrm>
              <a:off x="3968" y="2205"/>
              <a:ext cx="1267" cy="499"/>
              <a:chOff x="521" y="1661"/>
              <a:chExt cx="1267" cy="499"/>
            </a:xfrm>
          </p:grpSpPr>
          <p:grpSp>
            <p:nvGrpSpPr>
              <p:cNvPr id="164908" name="Group 77"/>
              <p:cNvGrpSpPr>
                <a:grpSpLocks/>
              </p:cNvGrpSpPr>
              <p:nvPr/>
            </p:nvGrpSpPr>
            <p:grpSpPr bwMode="auto">
              <a:xfrm>
                <a:off x="521" y="1661"/>
                <a:ext cx="1260" cy="499"/>
                <a:chOff x="521" y="1752"/>
                <a:chExt cx="1260" cy="499"/>
              </a:xfrm>
            </p:grpSpPr>
            <p:sp>
              <p:nvSpPr>
                <p:cNvPr id="164910" name="Line 78"/>
                <p:cNvSpPr>
                  <a:spLocks noChangeShapeType="1"/>
                </p:cNvSpPr>
                <p:nvPr/>
              </p:nvSpPr>
              <p:spPr bwMode="auto">
                <a:xfrm flipV="1">
                  <a:off x="521" y="1752"/>
                  <a:ext cx="0" cy="499"/>
                </a:xfrm>
                <a:prstGeom prst="line">
                  <a:avLst/>
                </a:prstGeom>
                <a:noFill/>
                <a:ln w="28575">
                  <a:solidFill>
                    <a:srgbClr val="FFFF00"/>
                  </a:solidFill>
                  <a:round/>
                  <a:headEnd/>
                  <a:tailEnd type="triangle" w="lg" len="lg"/>
                </a:ln>
                <a:extLst>
                  <a:ext uri="{909E8E84-426E-40DD-AFC4-6F175D3DCCD1}">
                    <a14:hiddenFill xmlns:a14="http://schemas.microsoft.com/office/drawing/2010/main">
                      <a:noFill/>
                    </a14:hiddenFill>
                  </a:ext>
                </a:extLst>
              </p:spPr>
              <p:txBody>
                <a:bodyPr/>
                <a:lstStyle/>
                <a:p>
                  <a:endParaRPr lang="zh-CN" altLang="en-US"/>
                </a:p>
              </p:txBody>
            </p:sp>
            <p:sp>
              <p:nvSpPr>
                <p:cNvPr id="164911" name="Line 79"/>
                <p:cNvSpPr>
                  <a:spLocks noChangeShapeType="1"/>
                </p:cNvSpPr>
                <p:nvPr/>
              </p:nvSpPr>
              <p:spPr bwMode="auto">
                <a:xfrm flipV="1">
                  <a:off x="836" y="1752"/>
                  <a:ext cx="0" cy="499"/>
                </a:xfrm>
                <a:prstGeom prst="line">
                  <a:avLst/>
                </a:prstGeom>
                <a:noFill/>
                <a:ln w="28575">
                  <a:solidFill>
                    <a:srgbClr val="FFFF00"/>
                  </a:solidFill>
                  <a:round/>
                  <a:headEnd/>
                  <a:tailEnd type="triangle" w="lg" len="lg"/>
                </a:ln>
                <a:extLst>
                  <a:ext uri="{909E8E84-426E-40DD-AFC4-6F175D3DCCD1}">
                    <a14:hiddenFill xmlns:a14="http://schemas.microsoft.com/office/drawing/2010/main">
                      <a:noFill/>
                    </a14:hiddenFill>
                  </a:ext>
                </a:extLst>
              </p:spPr>
              <p:txBody>
                <a:bodyPr/>
                <a:lstStyle/>
                <a:p>
                  <a:endParaRPr lang="zh-CN" altLang="en-US"/>
                </a:p>
              </p:txBody>
            </p:sp>
            <p:sp>
              <p:nvSpPr>
                <p:cNvPr id="164912" name="Line 80"/>
                <p:cNvSpPr>
                  <a:spLocks noChangeShapeType="1"/>
                </p:cNvSpPr>
                <p:nvPr/>
              </p:nvSpPr>
              <p:spPr bwMode="auto">
                <a:xfrm flipV="1">
                  <a:off x="1158" y="1752"/>
                  <a:ext cx="0" cy="499"/>
                </a:xfrm>
                <a:prstGeom prst="line">
                  <a:avLst/>
                </a:prstGeom>
                <a:noFill/>
                <a:ln w="28575">
                  <a:solidFill>
                    <a:srgbClr val="FFFF00"/>
                  </a:solidFill>
                  <a:round/>
                  <a:headEnd/>
                  <a:tailEnd type="triangle" w="lg" len="lg"/>
                </a:ln>
                <a:extLst>
                  <a:ext uri="{909E8E84-426E-40DD-AFC4-6F175D3DCCD1}">
                    <a14:hiddenFill xmlns:a14="http://schemas.microsoft.com/office/drawing/2010/main">
                      <a:noFill/>
                    </a14:hiddenFill>
                  </a:ext>
                </a:extLst>
              </p:spPr>
              <p:txBody>
                <a:bodyPr/>
                <a:lstStyle/>
                <a:p>
                  <a:endParaRPr lang="zh-CN" altLang="en-US"/>
                </a:p>
              </p:txBody>
            </p:sp>
            <p:sp>
              <p:nvSpPr>
                <p:cNvPr id="164913" name="Line 81"/>
                <p:cNvSpPr>
                  <a:spLocks noChangeShapeType="1"/>
                </p:cNvSpPr>
                <p:nvPr/>
              </p:nvSpPr>
              <p:spPr bwMode="auto">
                <a:xfrm flipV="1">
                  <a:off x="1466" y="1752"/>
                  <a:ext cx="0" cy="499"/>
                </a:xfrm>
                <a:prstGeom prst="line">
                  <a:avLst/>
                </a:prstGeom>
                <a:noFill/>
                <a:ln w="28575">
                  <a:solidFill>
                    <a:srgbClr val="FFFF00"/>
                  </a:solidFill>
                  <a:round/>
                  <a:headEnd/>
                  <a:tailEnd type="triangle" w="lg" len="lg"/>
                </a:ln>
                <a:extLst>
                  <a:ext uri="{909E8E84-426E-40DD-AFC4-6F175D3DCCD1}">
                    <a14:hiddenFill xmlns:a14="http://schemas.microsoft.com/office/drawing/2010/main">
                      <a:noFill/>
                    </a14:hiddenFill>
                  </a:ext>
                </a:extLst>
              </p:spPr>
              <p:txBody>
                <a:bodyPr/>
                <a:lstStyle/>
                <a:p>
                  <a:endParaRPr lang="zh-CN" altLang="en-US"/>
                </a:p>
              </p:txBody>
            </p:sp>
            <p:sp>
              <p:nvSpPr>
                <p:cNvPr id="164914" name="Line 82"/>
                <p:cNvSpPr>
                  <a:spLocks noChangeShapeType="1"/>
                </p:cNvSpPr>
                <p:nvPr/>
              </p:nvSpPr>
              <p:spPr bwMode="auto">
                <a:xfrm flipV="1">
                  <a:off x="1781" y="1752"/>
                  <a:ext cx="0" cy="499"/>
                </a:xfrm>
                <a:prstGeom prst="line">
                  <a:avLst/>
                </a:prstGeom>
                <a:noFill/>
                <a:ln w="28575">
                  <a:solidFill>
                    <a:srgbClr val="FFFF00"/>
                  </a:solidFill>
                  <a:round/>
                  <a:headEnd/>
                  <a:tailEnd type="triangle" w="lg" len="lg"/>
                </a:ln>
                <a:extLst>
                  <a:ext uri="{909E8E84-426E-40DD-AFC4-6F175D3DCCD1}">
                    <a14:hiddenFill xmlns:a14="http://schemas.microsoft.com/office/drawing/2010/main">
                      <a:noFill/>
                    </a14:hiddenFill>
                  </a:ext>
                </a:extLst>
              </p:spPr>
              <p:txBody>
                <a:bodyPr/>
                <a:lstStyle/>
                <a:p>
                  <a:endParaRPr lang="zh-CN" altLang="en-US"/>
                </a:p>
              </p:txBody>
            </p:sp>
          </p:grpSp>
          <p:graphicFrame>
            <p:nvGraphicFramePr>
              <p:cNvPr id="164909" name="Object 83"/>
              <p:cNvGraphicFramePr>
                <a:graphicFrameLocks noChangeAspect="1"/>
              </p:cNvGraphicFramePr>
              <p:nvPr/>
            </p:nvGraphicFramePr>
            <p:xfrm>
              <a:off x="1466" y="1706"/>
              <a:ext cx="322" cy="402"/>
            </p:xfrm>
            <a:graphic>
              <a:graphicData uri="http://schemas.openxmlformats.org/presentationml/2006/ole">
                <mc:AlternateContent xmlns:mc="http://schemas.openxmlformats.org/markup-compatibility/2006">
                  <mc:Choice xmlns:v="urn:schemas-microsoft-com:vml" Requires="v">
                    <p:oleObj name="Equation" r:id="rId3" imgW="142875" imgH="200025" progId="Equation.DSMT4">
                      <p:embed/>
                    </p:oleObj>
                  </mc:Choice>
                  <mc:Fallback>
                    <p:oleObj name="Equation" r:id="rId3" imgW="142875" imgH="200025" progId="Equation.DSMT4">
                      <p:embed/>
                      <p:pic>
                        <p:nvPicPr>
                          <p:cNvPr id="0" name="Object 83"/>
                          <p:cNvPicPr>
                            <a:picLocks noChangeAspect="1" noChangeArrowheads="1"/>
                          </p:cNvPicPr>
                          <p:nvPr/>
                        </p:nvPicPr>
                        <p:blipFill>
                          <a:blip r:embed="rId4">
                            <a:lum bright="100000" contrast="100000"/>
                            <a:extLst>
                              <a:ext uri="{28A0092B-C50C-407E-A947-70E740481C1C}">
                                <a14:useLocalDpi xmlns:a14="http://schemas.microsoft.com/office/drawing/2010/main" val="0"/>
                              </a:ext>
                            </a:extLst>
                          </a:blip>
                          <a:srcRect/>
                          <a:stretch>
                            <a:fillRect/>
                          </a:stretch>
                        </p:blipFill>
                        <p:spPr bwMode="auto">
                          <a:xfrm>
                            <a:off x="1466" y="1706"/>
                            <a:ext cx="322" cy="4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164904" name="Group 123"/>
            <p:cNvGrpSpPr>
              <a:grpSpLocks/>
            </p:cNvGrpSpPr>
            <p:nvPr/>
          </p:nvGrpSpPr>
          <p:grpSpPr bwMode="auto">
            <a:xfrm rot="-3026620">
              <a:off x="3955" y="3041"/>
              <a:ext cx="269" cy="394"/>
              <a:chOff x="3525" y="3242"/>
              <a:chExt cx="269" cy="394"/>
            </a:xfrm>
          </p:grpSpPr>
          <p:sp>
            <p:nvSpPr>
              <p:cNvPr id="164905" name="Oval 124"/>
              <p:cNvSpPr>
                <a:spLocks noChangeArrowheads="1"/>
              </p:cNvSpPr>
              <p:nvPr/>
            </p:nvSpPr>
            <p:spPr bwMode="auto">
              <a:xfrm>
                <a:off x="3703" y="3242"/>
                <a:ext cx="91" cy="90"/>
              </a:xfrm>
              <a:prstGeom prst="ellipse">
                <a:avLst/>
              </a:prstGeom>
              <a:solidFill>
                <a:srgbClr val="FF0000"/>
              </a:solidFill>
              <a:ln w="9525">
                <a:solidFill>
                  <a:srgbClr val="FF0000"/>
                </a:solidFill>
                <a:round/>
                <a:headEnd/>
                <a:tailEnd/>
              </a:ln>
            </p:spPr>
            <p:txBody>
              <a:bodyPr wrap="none" anchor="ct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zh-CN" b="0">
                  <a:latin typeface="Times New Roman" panose="02020603050405020304" pitchFamily="18" charset="0"/>
                  <a:ea typeface="华文中宋" panose="02010600040101010101" pitchFamily="2" charset="-122"/>
                </a:endParaRPr>
              </a:p>
            </p:txBody>
          </p:sp>
          <p:sp>
            <p:nvSpPr>
              <p:cNvPr id="164906" name="Oval 125"/>
              <p:cNvSpPr>
                <a:spLocks noChangeArrowheads="1"/>
              </p:cNvSpPr>
              <p:nvPr/>
            </p:nvSpPr>
            <p:spPr bwMode="auto">
              <a:xfrm>
                <a:off x="3525" y="3546"/>
                <a:ext cx="91" cy="90"/>
              </a:xfrm>
              <a:prstGeom prst="ellipse">
                <a:avLst/>
              </a:prstGeom>
              <a:solidFill>
                <a:srgbClr val="969696"/>
              </a:solidFill>
              <a:ln w="9525">
                <a:solidFill>
                  <a:srgbClr val="969696"/>
                </a:solidFill>
                <a:round/>
                <a:headEnd/>
                <a:tailEnd/>
              </a:ln>
            </p:spPr>
            <p:txBody>
              <a:bodyPr wrap="none" anchor="ct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zh-CN" b="0">
                  <a:latin typeface="Times New Roman" panose="02020603050405020304" pitchFamily="18" charset="0"/>
                  <a:ea typeface="华文中宋" panose="02010600040101010101" pitchFamily="2" charset="-122"/>
                </a:endParaRPr>
              </a:p>
            </p:txBody>
          </p:sp>
          <p:sp>
            <p:nvSpPr>
              <p:cNvPr id="164907" name="Line 126"/>
              <p:cNvSpPr>
                <a:spLocks noChangeShapeType="1"/>
              </p:cNvSpPr>
              <p:nvPr/>
            </p:nvSpPr>
            <p:spPr bwMode="auto">
              <a:xfrm flipV="1">
                <a:off x="3592" y="3322"/>
                <a:ext cx="136" cy="227"/>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sp>
        <p:nvSpPr>
          <p:cNvPr id="113" name="TextBox 112"/>
          <p:cNvSpPr txBox="1">
            <a:spLocks noChangeArrowheads="1"/>
          </p:cNvSpPr>
          <p:nvPr/>
        </p:nvSpPr>
        <p:spPr bwMode="auto">
          <a:xfrm>
            <a:off x="214313" y="214313"/>
            <a:ext cx="5214937"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zh-CN" altLang="en-US">
                <a:solidFill>
                  <a:srgbClr val="FFC000"/>
                </a:solidFill>
                <a:latin typeface="华文中宋" panose="02010600040101010101" pitchFamily="2" charset="-122"/>
                <a:ea typeface="华文中宋" panose="02010600040101010101" pitchFamily="2" charset="-122"/>
              </a:rPr>
              <a:t>有极分子电介质的取向极化</a:t>
            </a:r>
          </a:p>
        </p:txBody>
      </p:sp>
      <p:sp>
        <p:nvSpPr>
          <p:cNvPr id="114" name="TextBox 113"/>
          <p:cNvSpPr txBox="1">
            <a:spLocks noChangeArrowheads="1"/>
          </p:cNvSpPr>
          <p:nvPr/>
        </p:nvSpPr>
        <p:spPr bwMode="auto">
          <a:xfrm>
            <a:off x="285750" y="785813"/>
            <a:ext cx="5581650" cy="884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zh-CN" altLang="en-US" sz="2400">
                <a:latin typeface="华文中宋" panose="02010600040101010101" pitchFamily="2" charset="-122"/>
                <a:ea typeface="华文中宋" panose="02010600040101010101" pitchFamily="2" charset="-122"/>
              </a:rPr>
              <a:t>外场对有极分子的电矩产生力矩，使有极分子</a:t>
            </a:r>
            <a:r>
              <a:rPr lang="zh-CN" altLang="en-US">
                <a:solidFill>
                  <a:srgbClr val="FF0000"/>
                </a:solidFill>
                <a:latin typeface="华文中宋" panose="02010600040101010101" pitchFamily="2" charset="-122"/>
                <a:ea typeface="华文中宋" panose="02010600040101010101" pitchFamily="2" charset="-122"/>
              </a:rPr>
              <a:t>转向</a:t>
            </a:r>
          </a:p>
        </p:txBody>
      </p:sp>
      <p:grpSp>
        <p:nvGrpSpPr>
          <p:cNvPr id="17" name="组合 115"/>
          <p:cNvGrpSpPr>
            <a:grpSpLocks/>
          </p:cNvGrpSpPr>
          <p:nvPr/>
        </p:nvGrpSpPr>
        <p:grpSpPr bwMode="auto">
          <a:xfrm>
            <a:off x="6715125" y="285750"/>
            <a:ext cx="2017713" cy="2447925"/>
            <a:chOff x="6357950" y="717527"/>
            <a:chExt cx="2017713" cy="2447925"/>
          </a:xfrm>
        </p:grpSpPr>
        <p:grpSp>
          <p:nvGrpSpPr>
            <p:cNvPr id="164872" name="Group 4"/>
            <p:cNvGrpSpPr>
              <a:grpSpLocks/>
            </p:cNvGrpSpPr>
            <p:nvPr/>
          </p:nvGrpSpPr>
          <p:grpSpPr bwMode="auto">
            <a:xfrm>
              <a:off x="6357950" y="717527"/>
              <a:ext cx="2017713" cy="2447925"/>
              <a:chOff x="567" y="2069"/>
              <a:chExt cx="1271" cy="1542"/>
            </a:xfrm>
          </p:grpSpPr>
          <p:sp>
            <p:nvSpPr>
              <p:cNvPr id="164874" name="Line 5"/>
              <p:cNvSpPr>
                <a:spLocks noChangeShapeType="1"/>
              </p:cNvSpPr>
              <p:nvPr/>
            </p:nvSpPr>
            <p:spPr bwMode="auto">
              <a:xfrm flipV="1">
                <a:off x="567" y="2069"/>
                <a:ext cx="0" cy="1542"/>
              </a:xfrm>
              <a:prstGeom prst="line">
                <a:avLst/>
              </a:prstGeom>
              <a:noFill/>
              <a:ln w="28575">
                <a:solidFill>
                  <a:srgbClr val="FFFF00"/>
                </a:solidFill>
                <a:round/>
                <a:headEnd/>
                <a:tailEnd type="triangle" w="lg" len="lg"/>
              </a:ln>
              <a:extLst>
                <a:ext uri="{909E8E84-426E-40DD-AFC4-6F175D3DCCD1}">
                  <a14:hiddenFill xmlns:a14="http://schemas.microsoft.com/office/drawing/2010/main">
                    <a:noFill/>
                  </a14:hiddenFill>
                </a:ext>
              </a:extLst>
            </p:spPr>
            <p:txBody>
              <a:bodyPr/>
              <a:lstStyle/>
              <a:p>
                <a:endParaRPr lang="zh-CN" altLang="en-US"/>
              </a:p>
            </p:txBody>
          </p:sp>
          <p:sp>
            <p:nvSpPr>
              <p:cNvPr id="164875" name="Line 6"/>
              <p:cNvSpPr>
                <a:spLocks noChangeShapeType="1"/>
              </p:cNvSpPr>
              <p:nvPr/>
            </p:nvSpPr>
            <p:spPr bwMode="auto">
              <a:xfrm flipV="1">
                <a:off x="885" y="2069"/>
                <a:ext cx="0" cy="1542"/>
              </a:xfrm>
              <a:prstGeom prst="line">
                <a:avLst/>
              </a:prstGeom>
              <a:noFill/>
              <a:ln w="28575">
                <a:solidFill>
                  <a:srgbClr val="FFFF00"/>
                </a:solidFill>
                <a:round/>
                <a:headEnd/>
                <a:tailEnd type="triangle" w="lg" len="lg"/>
              </a:ln>
              <a:extLst>
                <a:ext uri="{909E8E84-426E-40DD-AFC4-6F175D3DCCD1}">
                  <a14:hiddenFill xmlns:a14="http://schemas.microsoft.com/office/drawing/2010/main">
                    <a:noFill/>
                  </a14:hiddenFill>
                </a:ext>
              </a:extLst>
            </p:spPr>
            <p:txBody>
              <a:bodyPr/>
              <a:lstStyle/>
              <a:p>
                <a:endParaRPr lang="zh-CN" altLang="en-US"/>
              </a:p>
            </p:txBody>
          </p:sp>
          <p:sp>
            <p:nvSpPr>
              <p:cNvPr id="164876" name="Line 7"/>
              <p:cNvSpPr>
                <a:spLocks noChangeShapeType="1"/>
              </p:cNvSpPr>
              <p:nvPr/>
            </p:nvSpPr>
            <p:spPr bwMode="auto">
              <a:xfrm flipV="1">
                <a:off x="1203" y="2069"/>
                <a:ext cx="0" cy="1542"/>
              </a:xfrm>
              <a:prstGeom prst="line">
                <a:avLst/>
              </a:prstGeom>
              <a:noFill/>
              <a:ln w="28575">
                <a:solidFill>
                  <a:srgbClr val="FFFF00"/>
                </a:solidFill>
                <a:round/>
                <a:headEnd/>
                <a:tailEnd type="triangle" w="lg" len="lg"/>
              </a:ln>
              <a:extLst>
                <a:ext uri="{909E8E84-426E-40DD-AFC4-6F175D3DCCD1}">
                  <a14:hiddenFill xmlns:a14="http://schemas.microsoft.com/office/drawing/2010/main">
                    <a:noFill/>
                  </a14:hiddenFill>
                </a:ext>
              </a:extLst>
            </p:spPr>
            <p:txBody>
              <a:bodyPr/>
              <a:lstStyle/>
              <a:p>
                <a:endParaRPr lang="zh-CN" altLang="en-US"/>
              </a:p>
            </p:txBody>
          </p:sp>
          <p:sp>
            <p:nvSpPr>
              <p:cNvPr id="164877" name="Line 8"/>
              <p:cNvSpPr>
                <a:spLocks noChangeShapeType="1"/>
              </p:cNvSpPr>
              <p:nvPr/>
            </p:nvSpPr>
            <p:spPr bwMode="auto">
              <a:xfrm flipV="1">
                <a:off x="1520" y="2069"/>
                <a:ext cx="0" cy="1542"/>
              </a:xfrm>
              <a:prstGeom prst="line">
                <a:avLst/>
              </a:prstGeom>
              <a:noFill/>
              <a:ln w="28575">
                <a:solidFill>
                  <a:srgbClr val="FFFF00"/>
                </a:solidFill>
                <a:round/>
                <a:headEnd/>
                <a:tailEnd type="triangle" w="lg" len="lg"/>
              </a:ln>
              <a:extLst>
                <a:ext uri="{909E8E84-426E-40DD-AFC4-6F175D3DCCD1}">
                  <a14:hiddenFill xmlns:a14="http://schemas.microsoft.com/office/drawing/2010/main">
                    <a:noFill/>
                  </a14:hiddenFill>
                </a:ext>
              </a:extLst>
            </p:spPr>
            <p:txBody>
              <a:bodyPr/>
              <a:lstStyle/>
              <a:p>
                <a:endParaRPr lang="zh-CN" altLang="en-US"/>
              </a:p>
            </p:txBody>
          </p:sp>
          <p:sp>
            <p:nvSpPr>
              <p:cNvPr id="164878" name="Line 9"/>
              <p:cNvSpPr>
                <a:spLocks noChangeShapeType="1"/>
              </p:cNvSpPr>
              <p:nvPr/>
            </p:nvSpPr>
            <p:spPr bwMode="auto">
              <a:xfrm flipV="1">
                <a:off x="1838" y="2069"/>
                <a:ext cx="0" cy="1542"/>
              </a:xfrm>
              <a:prstGeom prst="line">
                <a:avLst/>
              </a:prstGeom>
              <a:noFill/>
              <a:ln w="28575">
                <a:solidFill>
                  <a:srgbClr val="FFFF00"/>
                </a:solidFill>
                <a:round/>
                <a:headEnd/>
                <a:tailEnd type="triangle" w="lg" len="lg"/>
              </a:ln>
              <a:extLst>
                <a:ext uri="{909E8E84-426E-40DD-AFC4-6F175D3DCCD1}">
                  <a14:hiddenFill xmlns:a14="http://schemas.microsoft.com/office/drawing/2010/main">
                    <a:noFill/>
                  </a14:hiddenFill>
                </a:ext>
              </a:extLst>
            </p:spPr>
            <p:txBody>
              <a:bodyPr/>
              <a:lstStyle/>
              <a:p>
                <a:endParaRPr lang="zh-CN" altLang="en-US"/>
              </a:p>
            </p:txBody>
          </p:sp>
          <p:sp>
            <p:nvSpPr>
              <p:cNvPr id="164879" name="Text Box 11"/>
              <p:cNvSpPr txBox="1">
                <a:spLocks noChangeArrowheads="1"/>
              </p:cNvSpPr>
              <p:nvPr/>
            </p:nvSpPr>
            <p:spPr bwMode="auto">
              <a:xfrm>
                <a:off x="976" y="2795"/>
                <a:ext cx="31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i="1">
                    <a:solidFill>
                      <a:schemeClr val="bg1"/>
                    </a:solidFill>
                    <a:latin typeface="Times New Roman" panose="02020603050405020304" pitchFamily="18" charset="0"/>
                    <a:ea typeface="华文中宋" panose="02010600040101010101" pitchFamily="2" charset="-122"/>
                  </a:rPr>
                  <a:t>p</a:t>
                </a:r>
              </a:p>
            </p:txBody>
          </p:sp>
          <p:grpSp>
            <p:nvGrpSpPr>
              <p:cNvPr id="164880" name="Group 12"/>
              <p:cNvGrpSpPr>
                <a:grpSpLocks/>
              </p:cNvGrpSpPr>
              <p:nvPr/>
            </p:nvGrpSpPr>
            <p:grpSpPr bwMode="auto">
              <a:xfrm rot="-2777173">
                <a:off x="1112" y="2477"/>
                <a:ext cx="182" cy="817"/>
                <a:chOff x="1112" y="2477"/>
                <a:chExt cx="182" cy="817"/>
              </a:xfrm>
            </p:grpSpPr>
            <p:sp>
              <p:nvSpPr>
                <p:cNvPr id="164886" name="Oval 13"/>
                <p:cNvSpPr>
                  <a:spLocks noChangeArrowheads="1"/>
                </p:cNvSpPr>
                <p:nvPr/>
              </p:nvSpPr>
              <p:spPr bwMode="auto">
                <a:xfrm>
                  <a:off x="1112" y="2477"/>
                  <a:ext cx="182" cy="182"/>
                </a:xfrm>
                <a:prstGeom prst="ellipse">
                  <a:avLst/>
                </a:prstGeom>
                <a:gradFill rotWithShape="1">
                  <a:gsLst>
                    <a:gs pos="0">
                      <a:schemeClr val="bg1"/>
                    </a:gs>
                    <a:gs pos="100000">
                      <a:srgbClr val="FF0000"/>
                    </a:gs>
                  </a:gsLst>
                  <a:path path="shape">
                    <a:fillToRect l="50000" t="50000" r="50000" b="50000"/>
                  </a:path>
                </a:gradFill>
                <a:ln w="19050">
                  <a:solidFill>
                    <a:srgbClr val="FF0000"/>
                  </a:solidFill>
                  <a:round/>
                  <a:headEnd/>
                  <a:tailEnd/>
                </a:ln>
              </p:spPr>
              <p:txBody>
                <a:bodyPr wrap="none" anchor="ct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r>
                    <a:rPr lang="en-US" altLang="zh-CN">
                      <a:latin typeface="Times New Roman" panose="02020603050405020304" pitchFamily="18" charset="0"/>
                      <a:ea typeface="华文中宋" panose="02010600040101010101" pitchFamily="2" charset="-122"/>
                    </a:rPr>
                    <a:t>+</a:t>
                  </a:r>
                </a:p>
              </p:txBody>
            </p:sp>
            <p:grpSp>
              <p:nvGrpSpPr>
                <p:cNvPr id="164887" name="Group 14"/>
                <p:cNvGrpSpPr>
                  <a:grpSpLocks/>
                </p:cNvGrpSpPr>
                <p:nvPr/>
              </p:nvGrpSpPr>
              <p:grpSpPr bwMode="auto">
                <a:xfrm>
                  <a:off x="1112" y="3113"/>
                  <a:ext cx="181" cy="181"/>
                  <a:chOff x="3470" y="3657"/>
                  <a:chExt cx="181" cy="181"/>
                </a:xfrm>
              </p:grpSpPr>
              <p:sp>
                <p:nvSpPr>
                  <p:cNvPr id="164889" name="Oval 15"/>
                  <p:cNvSpPr>
                    <a:spLocks noChangeArrowheads="1"/>
                  </p:cNvSpPr>
                  <p:nvPr/>
                </p:nvSpPr>
                <p:spPr bwMode="auto">
                  <a:xfrm>
                    <a:off x="3470" y="3657"/>
                    <a:ext cx="181" cy="181"/>
                  </a:xfrm>
                  <a:prstGeom prst="ellipse">
                    <a:avLst/>
                  </a:prstGeom>
                  <a:gradFill rotWithShape="1">
                    <a:gsLst>
                      <a:gs pos="0">
                        <a:schemeClr val="bg1"/>
                      </a:gs>
                      <a:gs pos="100000">
                        <a:srgbClr val="969696"/>
                      </a:gs>
                    </a:gsLst>
                    <a:path path="shape">
                      <a:fillToRect l="50000" t="50000" r="50000" b="50000"/>
                    </a:path>
                  </a:gradFill>
                  <a:ln w="19050">
                    <a:solidFill>
                      <a:srgbClr val="969696"/>
                    </a:solidFill>
                    <a:round/>
                    <a:headEnd/>
                    <a:tailEnd/>
                  </a:ln>
                </p:spPr>
                <p:txBody>
                  <a:bodyPr wrap="none" anchor="ct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zh-CN" b="0">
                      <a:latin typeface="Times New Roman" panose="02020603050405020304" pitchFamily="18" charset="0"/>
                      <a:ea typeface="华文中宋" panose="02010600040101010101" pitchFamily="2" charset="-122"/>
                    </a:endParaRPr>
                  </a:p>
                </p:txBody>
              </p:sp>
              <p:sp>
                <p:nvSpPr>
                  <p:cNvPr id="164890" name="Line 16"/>
                  <p:cNvSpPr>
                    <a:spLocks noChangeShapeType="1"/>
                  </p:cNvSpPr>
                  <p:nvPr/>
                </p:nvSpPr>
                <p:spPr bwMode="auto">
                  <a:xfrm>
                    <a:off x="3515" y="3748"/>
                    <a:ext cx="91"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64888" name="Line 17"/>
                <p:cNvSpPr>
                  <a:spLocks noChangeShapeType="1"/>
                </p:cNvSpPr>
                <p:nvPr/>
              </p:nvSpPr>
              <p:spPr bwMode="auto">
                <a:xfrm flipV="1">
                  <a:off x="1203" y="2659"/>
                  <a:ext cx="0" cy="453"/>
                </a:xfrm>
                <a:prstGeom prst="line">
                  <a:avLst/>
                </a:prstGeom>
                <a:noFill/>
                <a:ln w="38100">
                  <a:solidFill>
                    <a:srgbClr val="FF0000"/>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grpSp>
          <p:grpSp>
            <p:nvGrpSpPr>
              <p:cNvPr id="164881" name="Group 18"/>
              <p:cNvGrpSpPr>
                <a:grpSpLocks/>
              </p:cNvGrpSpPr>
              <p:nvPr/>
            </p:nvGrpSpPr>
            <p:grpSpPr bwMode="auto">
              <a:xfrm>
                <a:off x="1429" y="3196"/>
                <a:ext cx="256" cy="317"/>
                <a:chOff x="1202" y="3295"/>
                <a:chExt cx="256" cy="317"/>
              </a:xfrm>
            </p:grpSpPr>
            <p:sp>
              <p:nvSpPr>
                <p:cNvPr id="164884" name="Line 19"/>
                <p:cNvSpPr>
                  <a:spLocks noChangeShapeType="1"/>
                </p:cNvSpPr>
                <p:nvPr/>
              </p:nvSpPr>
              <p:spPr bwMode="auto">
                <a:xfrm>
                  <a:off x="1202" y="3295"/>
                  <a:ext cx="0" cy="181"/>
                </a:xfrm>
                <a:prstGeom prst="line">
                  <a:avLst/>
                </a:prstGeom>
                <a:noFill/>
                <a:ln w="28575">
                  <a:solidFill>
                    <a:srgbClr val="FF00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164885" name="Object 20"/>
                <p:cNvGraphicFramePr>
                  <a:graphicFrameLocks noChangeAspect="1"/>
                </p:cNvGraphicFramePr>
                <p:nvPr/>
              </p:nvGraphicFramePr>
              <p:xfrm>
                <a:off x="1202" y="3340"/>
                <a:ext cx="256" cy="272"/>
              </p:xfrm>
              <a:graphic>
                <a:graphicData uri="http://schemas.openxmlformats.org/presentationml/2006/ole">
                  <mc:AlternateContent xmlns:mc="http://schemas.openxmlformats.org/markup-compatibility/2006">
                    <mc:Choice xmlns:v="urn:schemas-microsoft-com:vml" Requires="v">
                      <p:oleObj name="公式" r:id="rId5" imgW="203024" imgH="215713" progId="Equation.3">
                        <p:embed/>
                      </p:oleObj>
                    </mc:Choice>
                    <mc:Fallback>
                      <p:oleObj name="公式" r:id="rId5" imgW="203024" imgH="215713" progId="Equation.3">
                        <p:embed/>
                        <p:pic>
                          <p:nvPicPr>
                            <p:cNvPr id="0" name="Object 20"/>
                            <p:cNvPicPr>
                              <a:picLocks noChangeAspect="1" noChangeArrowheads="1"/>
                            </p:cNvPicPr>
                            <p:nvPr/>
                          </p:nvPicPr>
                          <p:blipFill>
                            <a:blip r:embed="rId6">
                              <a:lum bright="100000" contrast="100000"/>
                              <a:extLst>
                                <a:ext uri="{28A0092B-C50C-407E-A947-70E740481C1C}">
                                  <a14:useLocalDpi xmlns:a14="http://schemas.microsoft.com/office/drawing/2010/main" val="0"/>
                                </a:ext>
                              </a:extLst>
                            </a:blip>
                            <a:srcRect/>
                            <a:stretch>
                              <a:fillRect/>
                            </a:stretch>
                          </p:blipFill>
                          <p:spPr bwMode="auto">
                            <a:xfrm>
                              <a:off x="1202" y="3340"/>
                              <a:ext cx="256" cy="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164882" name="Line 21"/>
              <p:cNvSpPr>
                <a:spLocks noChangeShapeType="1"/>
              </p:cNvSpPr>
              <p:nvPr/>
            </p:nvSpPr>
            <p:spPr bwMode="auto">
              <a:xfrm>
                <a:off x="980" y="2422"/>
                <a:ext cx="0" cy="181"/>
              </a:xfrm>
              <a:prstGeom prst="line">
                <a:avLst/>
              </a:prstGeom>
              <a:noFill/>
              <a:ln w="28575">
                <a:solidFill>
                  <a:srgbClr val="FF00FF"/>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164883" name="Object 22"/>
              <p:cNvGraphicFramePr>
                <a:graphicFrameLocks noChangeAspect="1"/>
              </p:cNvGraphicFramePr>
              <p:nvPr/>
            </p:nvGraphicFramePr>
            <p:xfrm>
              <a:off x="724" y="2286"/>
              <a:ext cx="256" cy="272"/>
            </p:xfrm>
            <a:graphic>
              <a:graphicData uri="http://schemas.openxmlformats.org/presentationml/2006/ole">
                <mc:AlternateContent xmlns:mc="http://schemas.openxmlformats.org/markup-compatibility/2006">
                  <mc:Choice xmlns:v="urn:schemas-microsoft-com:vml" Requires="v">
                    <p:oleObj name="Equation" r:id="rId7" imgW="203024" imgH="215713" progId="Equation.DSMT4">
                      <p:embed/>
                    </p:oleObj>
                  </mc:Choice>
                  <mc:Fallback>
                    <p:oleObj name="Equation" r:id="rId7" imgW="203024" imgH="215713" progId="Equation.DSMT4">
                      <p:embed/>
                      <p:pic>
                        <p:nvPicPr>
                          <p:cNvPr id="0" name="Object 22"/>
                          <p:cNvPicPr>
                            <a:picLocks noChangeAspect="1" noChangeArrowheads="1"/>
                          </p:cNvPicPr>
                          <p:nvPr/>
                        </p:nvPicPr>
                        <p:blipFill>
                          <a:blip r:embed="rId8">
                            <a:lum bright="100000" contrast="100000"/>
                            <a:extLst>
                              <a:ext uri="{28A0092B-C50C-407E-A947-70E740481C1C}">
                                <a14:useLocalDpi xmlns:a14="http://schemas.microsoft.com/office/drawing/2010/main" val="0"/>
                              </a:ext>
                            </a:extLst>
                          </a:blip>
                          <a:srcRect/>
                          <a:stretch>
                            <a:fillRect/>
                          </a:stretch>
                        </p:blipFill>
                        <p:spPr bwMode="auto">
                          <a:xfrm>
                            <a:off x="724" y="2286"/>
                            <a:ext cx="256" cy="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aphicFrame>
          <p:nvGraphicFramePr>
            <p:cNvPr id="164873" name="Object 88"/>
            <p:cNvGraphicFramePr>
              <a:graphicFrameLocks noChangeAspect="1"/>
            </p:cNvGraphicFramePr>
            <p:nvPr/>
          </p:nvGraphicFramePr>
          <p:xfrm>
            <a:off x="7858148" y="857232"/>
            <a:ext cx="511175" cy="638175"/>
          </p:xfrm>
          <a:graphic>
            <a:graphicData uri="http://schemas.openxmlformats.org/presentationml/2006/ole">
              <mc:AlternateContent xmlns:mc="http://schemas.openxmlformats.org/markup-compatibility/2006">
                <mc:Choice xmlns:v="urn:schemas-microsoft-com:vml" Requires="v">
                  <p:oleObj name="Equation" r:id="rId9" imgW="142875" imgH="200025" progId="Equation.DSMT4">
                    <p:embed/>
                  </p:oleObj>
                </mc:Choice>
                <mc:Fallback>
                  <p:oleObj name="Equation" r:id="rId9" imgW="142875" imgH="200025" progId="Equation.DSMT4">
                    <p:embed/>
                    <p:pic>
                      <p:nvPicPr>
                        <p:cNvPr id="0" name="Object 88"/>
                        <p:cNvPicPr>
                          <a:picLocks noChangeAspect="1" noChangeArrowheads="1"/>
                        </p:cNvPicPr>
                        <p:nvPr/>
                      </p:nvPicPr>
                      <p:blipFill>
                        <a:blip r:embed="rId10">
                          <a:lum bright="100000" contrast="100000"/>
                          <a:extLst>
                            <a:ext uri="{28A0092B-C50C-407E-A947-70E740481C1C}">
                              <a14:useLocalDpi xmlns:a14="http://schemas.microsoft.com/office/drawing/2010/main" val="0"/>
                            </a:ext>
                          </a:extLst>
                        </a:blip>
                        <a:srcRect/>
                        <a:stretch>
                          <a:fillRect/>
                        </a:stretch>
                      </p:blipFill>
                      <p:spPr bwMode="auto">
                        <a:xfrm>
                          <a:off x="7858148" y="857232"/>
                          <a:ext cx="511175" cy="63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117" name="TextBox 116"/>
          <p:cNvSpPr txBox="1">
            <a:spLocks noChangeArrowheads="1"/>
          </p:cNvSpPr>
          <p:nvPr/>
        </p:nvSpPr>
        <p:spPr bwMode="auto">
          <a:xfrm>
            <a:off x="255588" y="1957388"/>
            <a:ext cx="5286375" cy="1373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zh-CN" altLang="en-US">
                <a:latin typeface="华文中宋" panose="02010600040101010101" pitchFamily="2" charset="-122"/>
                <a:ea typeface="华文中宋" panose="02010600040101010101" pitchFamily="2" charset="-122"/>
              </a:rPr>
              <a:t>由于电矩趋向外电场方向，导致介质与外场垂直的两个端面出现正、负极化面电荷</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13"/>
                                        </p:tgtEl>
                                        <p:attrNameLst>
                                          <p:attrName>style.visibility</p:attrName>
                                        </p:attrNameLst>
                                      </p:cBhvr>
                                      <p:to>
                                        <p:strVal val="visible"/>
                                      </p:to>
                                    </p:set>
                                    <p:animEffect transition="in" filter="wipe(left)">
                                      <p:cBhvr>
                                        <p:cTn id="7" dur="500"/>
                                        <p:tgtEl>
                                          <p:spTgt spid="11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14"/>
                                        </p:tgtEl>
                                        <p:attrNameLst>
                                          <p:attrName>style.visibility</p:attrName>
                                        </p:attrNameLst>
                                      </p:cBhvr>
                                      <p:to>
                                        <p:strVal val="visible"/>
                                      </p:to>
                                    </p:set>
                                    <p:animEffect transition="in" filter="blinds(horizontal)">
                                      <p:cBhvr>
                                        <p:cTn id="12" dur="500"/>
                                        <p:tgtEl>
                                          <p:spTgt spid="114"/>
                                        </p:tgtEl>
                                      </p:cBhvr>
                                    </p:animEffect>
                                  </p:childTnLst>
                                </p:cTn>
                              </p:par>
                            </p:childTnLst>
                          </p:cTn>
                        </p:par>
                        <p:par>
                          <p:cTn id="13" fill="hold" nodeType="afterGroup">
                            <p:stCondLst>
                              <p:cond delay="500"/>
                            </p:stCondLst>
                            <p:childTnLst>
                              <p:par>
                                <p:cTn id="14" presetID="9" presetClass="entr" presetSubtype="0" fill="hold" nodeType="after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dissolve">
                                      <p:cBhvr>
                                        <p:cTn id="16" dur="500"/>
                                        <p:tgtEl>
                                          <p:spTgt spid="17"/>
                                        </p:tgtEl>
                                      </p:cBhvr>
                                    </p:animEffect>
                                  </p:childTnLst>
                                </p:cTn>
                              </p:par>
                            </p:childTnLst>
                          </p:cTn>
                        </p:par>
                        <p:par>
                          <p:cTn id="17" fill="hold" nodeType="afterGroup">
                            <p:stCondLst>
                              <p:cond delay="1000"/>
                            </p:stCondLst>
                            <p:childTnLst>
                              <p:par>
                                <p:cTn id="18" presetID="9" presetClass="entr" presetSubtype="0" fill="hold" nodeType="after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dissolve">
                                      <p:cBhvr>
                                        <p:cTn id="20" dur="500"/>
                                        <p:tgtEl>
                                          <p:spTgt spid="2"/>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117"/>
                                        </p:tgtEl>
                                        <p:attrNameLst>
                                          <p:attrName>style.visibility</p:attrName>
                                        </p:attrNameLst>
                                      </p:cBhvr>
                                      <p:to>
                                        <p:strVal val="visible"/>
                                      </p:to>
                                    </p:set>
                                    <p:animEffect transition="in" filter="blinds(horizontal)">
                                      <p:cBhvr>
                                        <p:cTn id="25" dur="500"/>
                                        <p:tgtEl>
                                          <p:spTgt spid="117"/>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14" presetClass="entr" presetSubtype="10" fill="hold" grpId="0" nodeType="clickEffect">
                                  <p:stCondLst>
                                    <p:cond delay="0"/>
                                  </p:stCondLst>
                                  <p:childTnLst>
                                    <p:set>
                                      <p:cBhvr>
                                        <p:cTn id="29" dur="1" fill="hold">
                                          <p:stCondLst>
                                            <p:cond delay="0"/>
                                          </p:stCondLst>
                                        </p:cTn>
                                        <p:tgtEl>
                                          <p:spTgt spid="178179"/>
                                        </p:tgtEl>
                                        <p:attrNameLst>
                                          <p:attrName>style.visibility</p:attrName>
                                        </p:attrNameLst>
                                      </p:cBhvr>
                                      <p:to>
                                        <p:strVal val="visible"/>
                                      </p:to>
                                    </p:set>
                                    <p:animEffect transition="in" filter="randombar(horizontal)">
                                      <p:cBhvr>
                                        <p:cTn id="30" dur="500"/>
                                        <p:tgtEl>
                                          <p:spTgt spid="1781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8179" grpId="0" animBg="1"/>
      <p:bldP spid="113" grpId="0"/>
      <p:bldP spid="114" grpId="0"/>
      <p:bldP spid="117" grpId="0"/>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82" name="Rectangle 2"/>
          <p:cNvSpPr>
            <a:spLocks noChangeArrowheads="1"/>
          </p:cNvSpPr>
          <p:nvPr/>
        </p:nvSpPr>
        <p:spPr bwMode="auto">
          <a:xfrm>
            <a:off x="228600" y="838200"/>
            <a:ext cx="8610600" cy="4911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lnSpc>
                <a:spcPct val="110000"/>
              </a:lnSpc>
              <a:spcBef>
                <a:spcPct val="0"/>
              </a:spcBef>
              <a:buClrTx/>
              <a:buSzTx/>
              <a:buFontTx/>
              <a:buNone/>
            </a:pPr>
            <a:r>
              <a:rPr kumimoji="1" lang="en-US" altLang="zh-CN" sz="2400">
                <a:latin typeface="Times New Roman" panose="02020603050405020304" pitchFamily="18" charset="0"/>
                <a:ea typeface="黑体" panose="02010609060101010101" pitchFamily="49" charset="-122"/>
              </a:rPr>
              <a:t>     1. </a:t>
            </a:r>
            <a:r>
              <a:rPr kumimoji="1" lang="zh-CN" altLang="en-US" sz="2400">
                <a:solidFill>
                  <a:schemeClr val="accent2"/>
                </a:solidFill>
                <a:latin typeface="Times New Roman" panose="02020603050405020304" pitchFamily="18" charset="0"/>
                <a:ea typeface="黑体" panose="02010609060101010101" pitchFamily="49" charset="-122"/>
              </a:rPr>
              <a:t>位移极化效应存在于任何电介质中，而转向极化效应只存在于有极分子电介质中．</a:t>
            </a:r>
            <a:r>
              <a:rPr kumimoji="1" lang="zh-CN" altLang="en-US" sz="2400">
                <a:latin typeface="Times New Roman" panose="02020603050405020304" pitchFamily="18" charset="0"/>
                <a:ea typeface="黑体" panose="02010609060101010101" pitchFamily="49" charset="-122"/>
              </a:rPr>
              <a:t>同时，在有极分子组成的电介质中转向极化比位移极化强得多</a:t>
            </a:r>
            <a:r>
              <a:rPr kumimoji="1" lang="en-US" altLang="zh-CN" sz="2400">
                <a:latin typeface="Times New Roman" panose="02020603050405020304" pitchFamily="18" charset="0"/>
                <a:ea typeface="黑体" panose="02010609060101010101" pitchFamily="49" charset="-122"/>
              </a:rPr>
              <a:t>(</a:t>
            </a:r>
            <a:r>
              <a:rPr kumimoji="1" lang="zh-CN" altLang="en-US" sz="2400">
                <a:latin typeface="Times New Roman" panose="02020603050405020304" pitchFamily="18" charset="0"/>
                <a:ea typeface="黑体" panose="02010609060101010101" pitchFamily="49" charset="-122"/>
              </a:rPr>
              <a:t>约大一个数量级</a:t>
            </a:r>
            <a:r>
              <a:rPr kumimoji="1" lang="en-US" altLang="zh-CN" sz="2400">
                <a:latin typeface="Times New Roman" panose="02020603050405020304" pitchFamily="18" charset="0"/>
                <a:ea typeface="黑体" panose="02010609060101010101" pitchFamily="49" charset="-122"/>
              </a:rPr>
              <a:t>)</a:t>
            </a:r>
            <a:r>
              <a:rPr kumimoji="1" lang="zh-CN" altLang="en-US" sz="2400">
                <a:latin typeface="Times New Roman" panose="02020603050405020304" pitchFamily="18" charset="0"/>
                <a:ea typeface="黑体" panose="02010609060101010101" pitchFamily="49" charset="-122"/>
              </a:rPr>
              <a:t>，即转向极化是主要的，常略去位移极化．但在无极分子组成的电介质中，位移极化则是唯一的极化原因．</a:t>
            </a:r>
          </a:p>
          <a:p>
            <a:pPr eaLnBrk="1" hangingPunct="1">
              <a:lnSpc>
                <a:spcPct val="110000"/>
              </a:lnSpc>
              <a:spcBef>
                <a:spcPct val="0"/>
              </a:spcBef>
              <a:buClrTx/>
              <a:buSzTx/>
              <a:buFontTx/>
              <a:buNone/>
            </a:pPr>
            <a:r>
              <a:rPr kumimoji="1" lang="zh-CN" altLang="en-US" sz="2400">
                <a:latin typeface="Times New Roman" panose="02020603050405020304" pitchFamily="18" charset="0"/>
                <a:ea typeface="黑体" panose="02010609060101010101" pitchFamily="49" charset="-122"/>
              </a:rPr>
              <a:t>     </a:t>
            </a:r>
            <a:r>
              <a:rPr kumimoji="1" lang="en-US" altLang="zh-CN" sz="2400">
                <a:latin typeface="Times New Roman" panose="02020603050405020304" pitchFamily="18" charset="0"/>
                <a:ea typeface="黑体" panose="02010609060101010101" pitchFamily="49" charset="-122"/>
              </a:rPr>
              <a:t>2. </a:t>
            </a:r>
            <a:r>
              <a:rPr kumimoji="1" lang="zh-CN" altLang="en-US" sz="2400">
                <a:solidFill>
                  <a:schemeClr val="accent2"/>
                </a:solidFill>
                <a:latin typeface="Times New Roman" panose="02020603050405020304" pitchFamily="18" charset="0"/>
                <a:ea typeface="黑体" panose="02010609060101010101" pitchFamily="49" charset="-122"/>
              </a:rPr>
              <a:t>当电介质不均匀时，极化不仅会在电介质表面产生束缚电荷，同时在介质内部还会产生体束缚电荷．</a:t>
            </a:r>
          </a:p>
          <a:p>
            <a:pPr eaLnBrk="1" hangingPunct="1">
              <a:lnSpc>
                <a:spcPct val="110000"/>
              </a:lnSpc>
              <a:spcBef>
                <a:spcPct val="0"/>
              </a:spcBef>
              <a:buClrTx/>
              <a:buSzTx/>
              <a:buFontTx/>
              <a:buNone/>
            </a:pPr>
            <a:r>
              <a:rPr kumimoji="1" lang="zh-CN" altLang="en-US" sz="2400">
                <a:latin typeface="Times New Roman" panose="02020603050405020304" pitchFamily="18" charset="0"/>
                <a:ea typeface="黑体" panose="02010609060101010101" pitchFamily="49" charset="-122"/>
              </a:rPr>
              <a:t>     </a:t>
            </a:r>
            <a:r>
              <a:rPr kumimoji="1" lang="en-US" altLang="zh-CN" sz="2400">
                <a:latin typeface="Times New Roman" panose="02020603050405020304" pitchFamily="18" charset="0"/>
                <a:ea typeface="黑体" panose="02010609060101010101" pitchFamily="49" charset="-122"/>
              </a:rPr>
              <a:t>3. </a:t>
            </a:r>
            <a:r>
              <a:rPr kumimoji="1" lang="zh-CN" altLang="en-US" sz="2400">
                <a:latin typeface="Times New Roman" panose="02020603050405020304" pitchFamily="18" charset="0"/>
                <a:ea typeface="黑体" panose="02010609060101010101" pitchFamily="49" charset="-122"/>
              </a:rPr>
              <a:t>在静电范围内，取向极化与位移极化并无明显的差别．但在</a:t>
            </a:r>
            <a:r>
              <a:rPr kumimoji="1" lang="zh-CN" altLang="en-US" sz="2400">
                <a:solidFill>
                  <a:schemeClr val="accent2"/>
                </a:solidFill>
                <a:latin typeface="Times New Roman" panose="02020603050405020304" pitchFamily="18" charset="0"/>
                <a:ea typeface="黑体" panose="02010609060101010101" pitchFamily="49" charset="-122"/>
              </a:rPr>
              <a:t>高频电场中，两种极化很不相同．</a:t>
            </a:r>
            <a:r>
              <a:rPr kumimoji="1" lang="zh-CN" altLang="en-US" sz="2400">
                <a:latin typeface="Times New Roman" panose="02020603050405020304" pitchFamily="18" charset="0"/>
                <a:ea typeface="黑体" panose="02010609060101010101" pitchFamily="49" charset="-122"/>
              </a:rPr>
              <a:t>在高频电场作用下介质的极化主要是电子位移极化．</a:t>
            </a:r>
          </a:p>
          <a:p>
            <a:pPr eaLnBrk="1" hangingPunct="1">
              <a:lnSpc>
                <a:spcPct val="110000"/>
              </a:lnSpc>
              <a:spcBef>
                <a:spcPct val="0"/>
              </a:spcBef>
              <a:buClrTx/>
              <a:buSzTx/>
              <a:buFontTx/>
              <a:buNone/>
            </a:pPr>
            <a:r>
              <a:rPr kumimoji="1" lang="zh-CN" altLang="en-US" sz="2400">
                <a:latin typeface="Times New Roman" panose="02020603050405020304" pitchFamily="18" charset="0"/>
                <a:ea typeface="黑体" panose="02010609060101010101" pitchFamily="49" charset="-122"/>
              </a:rPr>
              <a:t>     </a:t>
            </a:r>
            <a:r>
              <a:rPr kumimoji="1" lang="en-US" altLang="zh-CN" sz="2400">
                <a:latin typeface="Times New Roman" panose="02020603050405020304" pitchFamily="18" charset="0"/>
                <a:ea typeface="黑体" panose="02010609060101010101" pitchFamily="49" charset="-122"/>
              </a:rPr>
              <a:t>4. </a:t>
            </a:r>
            <a:r>
              <a:rPr kumimoji="1" lang="zh-CN" altLang="en-US" sz="2400">
                <a:latin typeface="Times New Roman" panose="02020603050405020304" pitchFamily="18" charset="0"/>
                <a:ea typeface="黑体" panose="02010609060101010101" pitchFamily="49" charset="-122"/>
              </a:rPr>
              <a:t>在电介质内部，相邻电偶极子的正负电荷相互靠近，故</a:t>
            </a:r>
            <a:r>
              <a:rPr kumimoji="1" lang="zh-CN" altLang="en-US" sz="2400">
                <a:solidFill>
                  <a:schemeClr val="accent2"/>
                </a:solidFill>
                <a:latin typeface="Times New Roman" panose="02020603050405020304" pitchFamily="18" charset="0"/>
                <a:ea typeface="黑体" panose="02010609060101010101" pitchFamily="49" charset="-122"/>
              </a:rPr>
              <a:t>均匀电介质内部仍保持电中性．</a:t>
            </a:r>
          </a:p>
        </p:txBody>
      </p:sp>
      <p:sp>
        <p:nvSpPr>
          <p:cNvPr id="166915" name="Rectangle 3"/>
          <p:cNvSpPr>
            <a:spLocks noGrp="1" noChangeArrowheads="1"/>
          </p:cNvSpPr>
          <p:nvPr>
            <p:ph type="title" idx="4294967295"/>
          </p:nvPr>
        </p:nvSpPr>
        <p:spPr>
          <a:xfrm>
            <a:off x="228600" y="152400"/>
            <a:ext cx="1752600" cy="609600"/>
          </a:xfrm>
        </p:spPr>
        <p:txBody>
          <a:bodyPr/>
          <a:lstStyle/>
          <a:p>
            <a:pPr eaLnBrk="1" hangingPunct="1"/>
            <a:r>
              <a:rPr lang="zh-CN" altLang="en-US" sz="3200" b="0">
                <a:solidFill>
                  <a:schemeClr val="accent2"/>
                </a:solidFill>
                <a:ea typeface="黑体" panose="02010609060101010101" pitchFamily="49" charset="-122"/>
              </a:rPr>
              <a:t>注意：</a:t>
            </a:r>
            <a:endParaRPr lang="zh-CN" altLang="en-US" sz="3200">
              <a:solidFill>
                <a:schemeClr val="accent2"/>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76482">
                                            <p:txEl>
                                              <p:pRg st="0" end="0"/>
                                            </p:txEl>
                                          </p:spTgt>
                                        </p:tgtEl>
                                        <p:attrNameLst>
                                          <p:attrName>style.visibility</p:attrName>
                                        </p:attrNameLst>
                                      </p:cBhvr>
                                      <p:to>
                                        <p:strVal val="visible"/>
                                      </p:to>
                                    </p:set>
                                    <p:animEffect transition="in" filter="wipe(up)">
                                      <p:cBhvr>
                                        <p:cTn id="7" dur="500"/>
                                        <p:tgtEl>
                                          <p:spTgt spid="276482">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276482">
                                            <p:txEl>
                                              <p:pRg st="1" end="1"/>
                                            </p:txEl>
                                          </p:spTgt>
                                        </p:tgtEl>
                                        <p:attrNameLst>
                                          <p:attrName>style.visibility</p:attrName>
                                        </p:attrNameLst>
                                      </p:cBhvr>
                                      <p:to>
                                        <p:strVal val="visible"/>
                                      </p:to>
                                    </p:set>
                                    <p:animEffect transition="in" filter="wipe(up)">
                                      <p:cBhvr>
                                        <p:cTn id="12" dur="500"/>
                                        <p:tgtEl>
                                          <p:spTgt spid="276482">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276482">
                                            <p:txEl>
                                              <p:pRg st="2" end="2"/>
                                            </p:txEl>
                                          </p:spTgt>
                                        </p:tgtEl>
                                        <p:attrNameLst>
                                          <p:attrName>style.visibility</p:attrName>
                                        </p:attrNameLst>
                                      </p:cBhvr>
                                      <p:to>
                                        <p:strVal val="visible"/>
                                      </p:to>
                                    </p:set>
                                    <p:animEffect transition="in" filter="wipe(up)">
                                      <p:cBhvr>
                                        <p:cTn id="17" dur="500"/>
                                        <p:tgtEl>
                                          <p:spTgt spid="276482">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276482">
                                            <p:txEl>
                                              <p:pRg st="3" end="3"/>
                                            </p:txEl>
                                          </p:spTgt>
                                        </p:tgtEl>
                                        <p:attrNameLst>
                                          <p:attrName>style.visibility</p:attrName>
                                        </p:attrNameLst>
                                      </p:cBhvr>
                                      <p:to>
                                        <p:strVal val="visible"/>
                                      </p:to>
                                    </p:set>
                                    <p:animEffect transition="in" filter="wipe(up)">
                                      <p:cBhvr>
                                        <p:cTn id="22" dur="500"/>
                                        <p:tgtEl>
                                          <p:spTgt spid="27648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482" grpId="0" build="p" autoUpdateAnimBg="0"/>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6" name="Text Box 8"/>
          <p:cNvSpPr txBox="1">
            <a:spLocks noChangeArrowheads="1"/>
          </p:cNvSpPr>
          <p:nvPr/>
        </p:nvSpPr>
        <p:spPr bwMode="auto">
          <a:xfrm>
            <a:off x="468313" y="4938713"/>
            <a:ext cx="76962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kumimoji="1" lang="zh-CN" altLang="en-US" b="1">
                <a:solidFill>
                  <a:schemeClr val="bg1"/>
                </a:solidFill>
              </a:rPr>
              <a:t>（</a:t>
            </a:r>
            <a:r>
              <a:rPr kumimoji="1" lang="en-US" altLang="zh-CN" b="1">
                <a:solidFill>
                  <a:schemeClr val="bg1"/>
                </a:solidFill>
              </a:rPr>
              <a:t>1</a:t>
            </a:r>
            <a:r>
              <a:rPr kumimoji="1" lang="zh-CN" altLang="en-US" b="1">
                <a:solidFill>
                  <a:schemeClr val="bg1"/>
                </a:solidFill>
              </a:rPr>
              <a:t>）无极分子的</a:t>
            </a:r>
            <a:r>
              <a:rPr kumimoji="1" lang="zh-CN" altLang="en-US" b="1">
                <a:solidFill>
                  <a:srgbClr val="FF0000"/>
                </a:solidFill>
              </a:rPr>
              <a:t>位移极化</a:t>
            </a:r>
          </a:p>
        </p:txBody>
      </p:sp>
      <p:sp>
        <p:nvSpPr>
          <p:cNvPr id="63497" name="Text Box 9"/>
          <p:cNvSpPr txBox="1">
            <a:spLocks noChangeArrowheads="1"/>
          </p:cNvSpPr>
          <p:nvPr/>
        </p:nvSpPr>
        <p:spPr bwMode="auto">
          <a:xfrm>
            <a:off x="468313" y="5567363"/>
            <a:ext cx="76962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kumimoji="1" lang="zh-CN" altLang="en-US" b="1">
                <a:solidFill>
                  <a:schemeClr val="bg1"/>
                </a:solidFill>
              </a:rPr>
              <a:t>（</a:t>
            </a:r>
            <a:r>
              <a:rPr kumimoji="1" lang="en-US" altLang="zh-CN" b="1">
                <a:solidFill>
                  <a:schemeClr val="bg1"/>
                </a:solidFill>
              </a:rPr>
              <a:t>2</a:t>
            </a:r>
            <a:r>
              <a:rPr kumimoji="1" lang="zh-CN" altLang="en-US" b="1">
                <a:solidFill>
                  <a:schemeClr val="bg1"/>
                </a:solidFill>
              </a:rPr>
              <a:t>）有极分子的</a:t>
            </a:r>
            <a:r>
              <a:rPr kumimoji="1" lang="zh-CN" altLang="en-US" b="1">
                <a:solidFill>
                  <a:srgbClr val="FF0000"/>
                </a:solidFill>
              </a:rPr>
              <a:t>取向极化</a:t>
            </a:r>
          </a:p>
        </p:txBody>
      </p:sp>
      <p:pic>
        <p:nvPicPr>
          <p:cNvPr id="167940" name="ShockwaveFlash1"/>
          <p:cNvPicPr preferRelativeResize="0">
            <a:picLocks noChangeArrowheads="1" noChangeShapeType="1"/>
          </p:cNvPicPr>
          <p:nvPr/>
        </p:nvPicPr>
        <p:blipFill>
          <a:blip r:embed="rId2">
            <a:extLst>
              <a:ext uri="{28A0092B-C50C-407E-A947-70E740481C1C}">
                <a14:useLocalDpi xmlns:a14="http://schemas.microsoft.com/office/drawing/2010/main" val="0"/>
              </a:ext>
            </a:extLst>
          </a:blip>
          <a:srcRect/>
          <a:stretch>
            <a:fillRect/>
          </a:stretch>
        </p:blipFill>
        <p:spPr bwMode="auto">
          <a:xfrm>
            <a:off x="395288" y="620713"/>
            <a:ext cx="79248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349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349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496" grpId="0"/>
      <p:bldP spid="63497" grpId="0"/>
    </p:bldLst>
  </p:timing>
</p:sld>
</file>

<file path=ppt/slides/slide11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68962" name="Text Box 2"/>
          <p:cNvSpPr txBox="1">
            <a:spLocks noChangeArrowheads="1"/>
          </p:cNvSpPr>
          <p:nvPr/>
        </p:nvSpPr>
        <p:spPr bwMode="auto">
          <a:xfrm>
            <a:off x="2286000" y="228600"/>
            <a:ext cx="3740150" cy="519113"/>
          </a:xfrm>
          <a:prstGeom prst="rect">
            <a:avLst/>
          </a:prstGeom>
          <a:solidFill>
            <a:srgbClr val="CC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800" b="1">
                <a:solidFill>
                  <a:srgbClr val="FF3300"/>
                </a:solidFill>
                <a:latin typeface="宋体" panose="02010600030101010101" pitchFamily="2" charset="-122"/>
              </a:rPr>
              <a:t>金属导体和电介质比较</a:t>
            </a:r>
          </a:p>
        </p:txBody>
      </p:sp>
      <p:grpSp>
        <p:nvGrpSpPr>
          <p:cNvPr id="408579" name="Group 3"/>
          <p:cNvGrpSpPr>
            <a:grpSpLocks/>
          </p:cNvGrpSpPr>
          <p:nvPr/>
        </p:nvGrpSpPr>
        <p:grpSpPr bwMode="auto">
          <a:xfrm>
            <a:off x="2438400" y="1500188"/>
            <a:ext cx="6318250" cy="946150"/>
            <a:chOff x="1536" y="945"/>
            <a:chExt cx="3980" cy="596"/>
          </a:xfrm>
        </p:grpSpPr>
        <p:sp>
          <p:nvSpPr>
            <p:cNvPr id="169001" name="Text Box 4"/>
            <p:cNvSpPr txBox="1">
              <a:spLocks noChangeArrowheads="1"/>
            </p:cNvSpPr>
            <p:nvPr/>
          </p:nvSpPr>
          <p:spPr bwMode="auto">
            <a:xfrm>
              <a:off x="1536" y="945"/>
              <a:ext cx="1020" cy="5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800" b="1">
                  <a:latin typeface="楷体_GB2312" pitchFamily="49" charset="-122"/>
                  <a:ea typeface="楷体_GB2312" pitchFamily="49" charset="-122"/>
                </a:rPr>
                <a:t>有大量的</a:t>
              </a:r>
            </a:p>
            <a:p>
              <a:pPr eaLnBrk="1" hangingPunct="1"/>
              <a:r>
                <a:rPr kumimoji="1" lang="zh-CN" altLang="en-US" sz="2800" b="1">
                  <a:latin typeface="楷体_GB2312" pitchFamily="49" charset="-122"/>
                  <a:ea typeface="楷体_GB2312" pitchFamily="49" charset="-122"/>
                </a:rPr>
                <a:t>自由电子</a:t>
              </a:r>
            </a:p>
          </p:txBody>
        </p:sp>
        <p:sp>
          <p:nvSpPr>
            <p:cNvPr id="169002" name="Text Box 5"/>
            <p:cNvSpPr txBox="1">
              <a:spLocks noChangeArrowheads="1"/>
            </p:cNvSpPr>
            <p:nvPr/>
          </p:nvSpPr>
          <p:spPr bwMode="auto">
            <a:xfrm>
              <a:off x="3072" y="960"/>
              <a:ext cx="2444"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latin typeface="楷体_GB2312" pitchFamily="49" charset="-122"/>
                  <a:ea typeface="楷体_GB2312" pitchFamily="49" charset="-122"/>
                </a:rPr>
                <a:t>基本无自由电子，正负电荷</a:t>
              </a:r>
            </a:p>
            <a:p>
              <a:pPr eaLnBrk="1" hangingPunct="1"/>
              <a:r>
                <a:rPr kumimoji="1" lang="zh-CN" altLang="en-US" sz="2400" b="1">
                  <a:latin typeface="楷体_GB2312" pitchFamily="49" charset="-122"/>
                  <a:ea typeface="楷体_GB2312" pitchFamily="49" charset="-122"/>
                </a:rPr>
                <a:t>只能在分子范围内相对运动</a:t>
              </a:r>
              <a:endParaRPr kumimoji="1" lang="zh-CN" altLang="en-US" sz="3600" b="1">
                <a:latin typeface="楷体_GB2312" pitchFamily="49" charset="-122"/>
                <a:ea typeface="楷体_GB2312" pitchFamily="49" charset="-122"/>
              </a:endParaRPr>
            </a:p>
          </p:txBody>
        </p:sp>
      </p:grpSp>
      <p:grpSp>
        <p:nvGrpSpPr>
          <p:cNvPr id="168964" name="Group 6"/>
          <p:cNvGrpSpPr>
            <a:grpSpLocks/>
          </p:cNvGrpSpPr>
          <p:nvPr/>
        </p:nvGrpSpPr>
        <p:grpSpPr bwMode="auto">
          <a:xfrm>
            <a:off x="533400" y="838200"/>
            <a:ext cx="8153400" cy="5562600"/>
            <a:chOff x="336" y="528"/>
            <a:chExt cx="5136" cy="3504"/>
          </a:xfrm>
        </p:grpSpPr>
        <p:grpSp>
          <p:nvGrpSpPr>
            <p:cNvPr id="168984" name="Group 7"/>
            <p:cNvGrpSpPr>
              <a:grpSpLocks/>
            </p:cNvGrpSpPr>
            <p:nvPr/>
          </p:nvGrpSpPr>
          <p:grpSpPr bwMode="auto">
            <a:xfrm>
              <a:off x="336" y="528"/>
              <a:ext cx="5136" cy="3504"/>
              <a:chOff x="336" y="528"/>
              <a:chExt cx="5136" cy="3504"/>
            </a:xfrm>
          </p:grpSpPr>
          <p:sp>
            <p:nvSpPr>
              <p:cNvPr id="168991" name="Line 8"/>
              <p:cNvSpPr>
                <a:spLocks noChangeShapeType="1"/>
              </p:cNvSpPr>
              <p:nvPr/>
            </p:nvSpPr>
            <p:spPr bwMode="auto">
              <a:xfrm>
                <a:off x="336" y="528"/>
                <a:ext cx="5136"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8992" name="Line 9"/>
              <p:cNvSpPr>
                <a:spLocks noChangeShapeType="1"/>
              </p:cNvSpPr>
              <p:nvPr/>
            </p:nvSpPr>
            <p:spPr bwMode="auto">
              <a:xfrm>
                <a:off x="336" y="864"/>
                <a:ext cx="5136"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8993" name="Line 10"/>
              <p:cNvSpPr>
                <a:spLocks noChangeShapeType="1"/>
              </p:cNvSpPr>
              <p:nvPr/>
            </p:nvSpPr>
            <p:spPr bwMode="auto">
              <a:xfrm>
                <a:off x="336" y="1584"/>
                <a:ext cx="5136"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8994" name="Line 11"/>
              <p:cNvSpPr>
                <a:spLocks noChangeShapeType="1"/>
              </p:cNvSpPr>
              <p:nvPr/>
            </p:nvSpPr>
            <p:spPr bwMode="auto">
              <a:xfrm>
                <a:off x="336" y="1968"/>
                <a:ext cx="5136"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8995" name="Line 12"/>
              <p:cNvSpPr>
                <a:spLocks noChangeShapeType="1"/>
              </p:cNvSpPr>
              <p:nvPr/>
            </p:nvSpPr>
            <p:spPr bwMode="auto">
              <a:xfrm>
                <a:off x="336" y="2880"/>
                <a:ext cx="5136"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8996" name="Line 13"/>
              <p:cNvSpPr>
                <a:spLocks noChangeShapeType="1"/>
              </p:cNvSpPr>
              <p:nvPr/>
            </p:nvSpPr>
            <p:spPr bwMode="auto">
              <a:xfrm>
                <a:off x="336" y="4032"/>
                <a:ext cx="5136"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8997" name="Line 14"/>
              <p:cNvSpPr>
                <a:spLocks noChangeShapeType="1"/>
              </p:cNvSpPr>
              <p:nvPr/>
            </p:nvSpPr>
            <p:spPr bwMode="auto">
              <a:xfrm>
                <a:off x="336" y="528"/>
                <a:ext cx="0" cy="3504"/>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8998" name="Line 15"/>
              <p:cNvSpPr>
                <a:spLocks noChangeShapeType="1"/>
              </p:cNvSpPr>
              <p:nvPr/>
            </p:nvSpPr>
            <p:spPr bwMode="auto">
              <a:xfrm>
                <a:off x="1344" y="528"/>
                <a:ext cx="0" cy="3504"/>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8999" name="Line 16"/>
              <p:cNvSpPr>
                <a:spLocks noChangeShapeType="1"/>
              </p:cNvSpPr>
              <p:nvPr/>
            </p:nvSpPr>
            <p:spPr bwMode="auto">
              <a:xfrm>
                <a:off x="5472" y="528"/>
                <a:ext cx="0" cy="3504"/>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9000" name="Line 17"/>
              <p:cNvSpPr>
                <a:spLocks noChangeShapeType="1"/>
              </p:cNvSpPr>
              <p:nvPr/>
            </p:nvSpPr>
            <p:spPr bwMode="auto">
              <a:xfrm>
                <a:off x="3120" y="528"/>
                <a:ext cx="0" cy="3504"/>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68985" name="Text Box 18"/>
            <p:cNvSpPr txBox="1">
              <a:spLocks noChangeArrowheads="1"/>
            </p:cNvSpPr>
            <p:nvPr/>
          </p:nvSpPr>
          <p:spPr bwMode="auto">
            <a:xfrm>
              <a:off x="1488" y="546"/>
              <a:ext cx="1018" cy="333"/>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800" b="1">
                  <a:latin typeface="宋体" panose="02010600030101010101" pitchFamily="2" charset="-122"/>
                </a:rPr>
                <a:t>金属导体</a:t>
              </a:r>
            </a:p>
          </p:txBody>
        </p:sp>
        <p:sp>
          <p:nvSpPr>
            <p:cNvPr id="168986" name="Text Box 19"/>
            <p:cNvSpPr txBox="1">
              <a:spLocks noChangeArrowheads="1"/>
            </p:cNvSpPr>
            <p:nvPr/>
          </p:nvSpPr>
          <p:spPr bwMode="auto">
            <a:xfrm>
              <a:off x="480" y="1074"/>
              <a:ext cx="570" cy="333"/>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800" b="1">
                  <a:latin typeface="宋体" panose="02010600030101010101" pitchFamily="2" charset="-122"/>
                </a:rPr>
                <a:t>特征</a:t>
              </a:r>
            </a:p>
          </p:txBody>
        </p:sp>
        <p:sp>
          <p:nvSpPr>
            <p:cNvPr id="168987" name="Text Box 20"/>
            <p:cNvSpPr txBox="1">
              <a:spLocks noChangeArrowheads="1"/>
            </p:cNvSpPr>
            <p:nvPr/>
          </p:nvSpPr>
          <p:spPr bwMode="auto">
            <a:xfrm>
              <a:off x="3120" y="546"/>
              <a:ext cx="1914" cy="333"/>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800" b="1">
                  <a:latin typeface="宋体" panose="02010600030101010101" pitchFamily="2" charset="-122"/>
                </a:rPr>
                <a:t>电介质（绝缘体）</a:t>
              </a:r>
            </a:p>
          </p:txBody>
        </p:sp>
        <p:sp>
          <p:nvSpPr>
            <p:cNvPr id="168988" name="Text Box 21"/>
            <p:cNvSpPr txBox="1">
              <a:spLocks noChangeArrowheads="1"/>
            </p:cNvSpPr>
            <p:nvPr/>
          </p:nvSpPr>
          <p:spPr bwMode="auto">
            <a:xfrm>
              <a:off x="480" y="1632"/>
              <a:ext cx="570" cy="333"/>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800" b="1">
                  <a:latin typeface="宋体" panose="02010600030101010101" pitchFamily="2" charset="-122"/>
                </a:rPr>
                <a:t>模型</a:t>
              </a:r>
            </a:p>
          </p:txBody>
        </p:sp>
        <p:sp>
          <p:nvSpPr>
            <p:cNvPr id="168989" name="Text Box 22"/>
            <p:cNvSpPr txBox="1">
              <a:spLocks noChangeArrowheads="1"/>
            </p:cNvSpPr>
            <p:nvPr/>
          </p:nvSpPr>
          <p:spPr bwMode="auto">
            <a:xfrm>
              <a:off x="336" y="2112"/>
              <a:ext cx="1018" cy="60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800" b="1">
                  <a:latin typeface="宋体" panose="02010600030101010101" pitchFamily="2" charset="-122"/>
                </a:rPr>
                <a:t>与电场的</a:t>
              </a:r>
            </a:p>
            <a:p>
              <a:pPr eaLnBrk="1" hangingPunct="1"/>
              <a:r>
                <a:rPr kumimoji="1" lang="zh-CN" altLang="en-US" sz="2800" b="1">
                  <a:latin typeface="宋体" panose="02010600030101010101" pitchFamily="2" charset="-122"/>
                </a:rPr>
                <a:t>相互作用</a:t>
              </a:r>
            </a:p>
          </p:txBody>
        </p:sp>
        <p:sp>
          <p:nvSpPr>
            <p:cNvPr id="168990" name="Text Box 23"/>
            <p:cNvSpPr txBox="1">
              <a:spLocks noChangeArrowheads="1"/>
            </p:cNvSpPr>
            <p:nvPr/>
          </p:nvSpPr>
          <p:spPr bwMode="auto">
            <a:xfrm>
              <a:off x="480" y="3138"/>
              <a:ext cx="570" cy="60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800" b="1">
                  <a:latin typeface="宋体" panose="02010600030101010101" pitchFamily="2" charset="-122"/>
                </a:rPr>
                <a:t>宏观</a:t>
              </a:r>
            </a:p>
            <a:p>
              <a:pPr eaLnBrk="1" hangingPunct="1"/>
              <a:r>
                <a:rPr kumimoji="1" lang="zh-CN" altLang="en-US" sz="2800" b="1">
                  <a:latin typeface="宋体" panose="02010600030101010101" pitchFamily="2" charset="-122"/>
                </a:rPr>
                <a:t>效果</a:t>
              </a:r>
            </a:p>
          </p:txBody>
        </p:sp>
      </p:grpSp>
      <p:grpSp>
        <p:nvGrpSpPr>
          <p:cNvPr id="408600" name="Group 24"/>
          <p:cNvGrpSpPr>
            <a:grpSpLocks/>
          </p:cNvGrpSpPr>
          <p:nvPr/>
        </p:nvGrpSpPr>
        <p:grpSpPr bwMode="auto">
          <a:xfrm>
            <a:off x="2286000" y="2619375"/>
            <a:ext cx="4667250" cy="519113"/>
            <a:chOff x="1440" y="1650"/>
            <a:chExt cx="2940" cy="327"/>
          </a:xfrm>
        </p:grpSpPr>
        <p:sp>
          <p:nvSpPr>
            <p:cNvPr id="168982" name="Text Box 25"/>
            <p:cNvSpPr txBox="1">
              <a:spLocks noChangeArrowheads="1"/>
            </p:cNvSpPr>
            <p:nvPr/>
          </p:nvSpPr>
          <p:spPr bwMode="auto">
            <a:xfrm>
              <a:off x="1440" y="1650"/>
              <a:ext cx="1246"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800" b="1">
                  <a:latin typeface="楷体_GB2312" pitchFamily="49" charset="-122"/>
                  <a:ea typeface="楷体_GB2312" pitchFamily="49" charset="-122"/>
                </a:rPr>
                <a:t>“</a:t>
              </a:r>
              <a:r>
                <a:rPr kumimoji="1" lang="zh-CN" altLang="en-US" sz="2800" b="1">
                  <a:latin typeface="楷体_GB2312" pitchFamily="49" charset="-122"/>
                  <a:ea typeface="楷体_GB2312" pitchFamily="49" charset="-122"/>
                </a:rPr>
                <a:t>电子气”</a:t>
              </a:r>
            </a:p>
          </p:txBody>
        </p:sp>
        <p:sp>
          <p:nvSpPr>
            <p:cNvPr id="168983" name="Text Box 26"/>
            <p:cNvSpPr txBox="1">
              <a:spLocks noChangeArrowheads="1"/>
            </p:cNvSpPr>
            <p:nvPr/>
          </p:nvSpPr>
          <p:spPr bwMode="auto">
            <a:xfrm>
              <a:off x="3360" y="1650"/>
              <a:ext cx="1020"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800" b="1">
                  <a:latin typeface="楷体_GB2312" pitchFamily="49" charset="-122"/>
                  <a:ea typeface="楷体_GB2312" pitchFamily="49" charset="-122"/>
                </a:rPr>
                <a:t>电偶极子</a:t>
              </a:r>
            </a:p>
          </p:txBody>
        </p:sp>
      </p:grpSp>
      <p:grpSp>
        <p:nvGrpSpPr>
          <p:cNvPr id="408603" name="Group 27"/>
          <p:cNvGrpSpPr>
            <a:grpSpLocks/>
          </p:cNvGrpSpPr>
          <p:nvPr/>
        </p:nvGrpSpPr>
        <p:grpSpPr bwMode="auto">
          <a:xfrm>
            <a:off x="2422525" y="3276600"/>
            <a:ext cx="6327775" cy="1066800"/>
            <a:chOff x="1526" y="2064"/>
            <a:chExt cx="3986" cy="672"/>
          </a:xfrm>
        </p:grpSpPr>
        <p:sp>
          <p:nvSpPr>
            <p:cNvPr id="168976" name="Text Box 28"/>
            <p:cNvSpPr txBox="1">
              <a:spLocks noChangeArrowheads="1"/>
            </p:cNvSpPr>
            <p:nvPr/>
          </p:nvSpPr>
          <p:spPr bwMode="auto">
            <a:xfrm>
              <a:off x="1526" y="2236"/>
              <a:ext cx="1020"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800" b="1">
                  <a:latin typeface="楷体_GB2312" pitchFamily="49" charset="-122"/>
                  <a:ea typeface="楷体_GB2312" pitchFamily="49" charset="-122"/>
                </a:rPr>
                <a:t>静电感应</a:t>
              </a:r>
            </a:p>
          </p:txBody>
        </p:sp>
        <p:grpSp>
          <p:nvGrpSpPr>
            <p:cNvPr id="168977" name="Group 29"/>
            <p:cNvGrpSpPr>
              <a:grpSpLocks/>
            </p:cNvGrpSpPr>
            <p:nvPr/>
          </p:nvGrpSpPr>
          <p:grpSpPr bwMode="auto">
            <a:xfrm>
              <a:off x="3120" y="2064"/>
              <a:ext cx="2392" cy="672"/>
              <a:chOff x="3120" y="2064"/>
              <a:chExt cx="2392" cy="672"/>
            </a:xfrm>
          </p:grpSpPr>
          <p:sp>
            <p:nvSpPr>
              <p:cNvPr id="168978" name="Rectangle 30"/>
              <p:cNvSpPr>
                <a:spLocks noChangeArrowheads="1"/>
              </p:cNvSpPr>
              <p:nvPr/>
            </p:nvSpPr>
            <p:spPr bwMode="auto">
              <a:xfrm>
                <a:off x="3120" y="2448"/>
                <a:ext cx="157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latin typeface="楷体_GB2312" pitchFamily="49" charset="-122"/>
                    <a:ea typeface="楷体_GB2312" pitchFamily="49" charset="-122"/>
                  </a:rPr>
                  <a:t>有极分子电介质</a:t>
                </a:r>
                <a:r>
                  <a:rPr kumimoji="1" lang="en-US" altLang="zh-CN" sz="2400" b="1">
                    <a:latin typeface="楷体_GB2312" pitchFamily="49" charset="-122"/>
                    <a:ea typeface="楷体_GB2312" pitchFamily="49" charset="-122"/>
                  </a:rPr>
                  <a:t>:</a:t>
                </a:r>
              </a:p>
            </p:txBody>
          </p:sp>
          <p:sp>
            <p:nvSpPr>
              <p:cNvPr id="168979" name="Rectangle 31"/>
              <p:cNvSpPr>
                <a:spLocks noChangeArrowheads="1"/>
              </p:cNvSpPr>
              <p:nvPr/>
            </p:nvSpPr>
            <p:spPr bwMode="auto">
              <a:xfrm>
                <a:off x="3120" y="2064"/>
                <a:ext cx="157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latin typeface="楷体_GB2312" pitchFamily="49" charset="-122"/>
                    <a:ea typeface="楷体_GB2312" pitchFamily="49" charset="-122"/>
                  </a:rPr>
                  <a:t>无极分子电介质</a:t>
                </a:r>
                <a:r>
                  <a:rPr kumimoji="1" lang="en-US" altLang="zh-CN" sz="2400" b="1">
                    <a:latin typeface="楷体_GB2312" pitchFamily="49" charset="-122"/>
                    <a:ea typeface="楷体_GB2312" pitchFamily="49" charset="-122"/>
                  </a:rPr>
                  <a:t>:</a:t>
                </a:r>
                <a:endParaRPr kumimoji="1" lang="en-US" altLang="zh-CN" sz="3200" b="1">
                  <a:latin typeface="楷体_GB2312" pitchFamily="49" charset="-122"/>
                  <a:ea typeface="楷体_GB2312" pitchFamily="49" charset="-122"/>
                </a:endParaRPr>
              </a:p>
            </p:txBody>
          </p:sp>
          <p:sp>
            <p:nvSpPr>
              <p:cNvPr id="168980" name="Rectangle 32"/>
              <p:cNvSpPr>
                <a:spLocks noChangeArrowheads="1"/>
              </p:cNvSpPr>
              <p:nvPr/>
            </p:nvSpPr>
            <p:spPr bwMode="auto">
              <a:xfrm>
                <a:off x="4608" y="2448"/>
                <a:ext cx="89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latin typeface="楷体_GB2312" pitchFamily="49" charset="-122"/>
                    <a:ea typeface="楷体_GB2312" pitchFamily="49" charset="-122"/>
                  </a:rPr>
                  <a:t>转向极化</a:t>
                </a:r>
              </a:p>
            </p:txBody>
          </p:sp>
          <p:sp>
            <p:nvSpPr>
              <p:cNvPr id="168981" name="Rectangle 33"/>
              <p:cNvSpPr>
                <a:spLocks noChangeArrowheads="1"/>
              </p:cNvSpPr>
              <p:nvPr/>
            </p:nvSpPr>
            <p:spPr bwMode="auto">
              <a:xfrm>
                <a:off x="4620" y="2082"/>
                <a:ext cx="89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latin typeface="楷体_GB2312" pitchFamily="49" charset="-122"/>
                    <a:ea typeface="楷体_GB2312" pitchFamily="49" charset="-122"/>
                  </a:rPr>
                  <a:t>位移极化</a:t>
                </a:r>
              </a:p>
            </p:txBody>
          </p:sp>
        </p:grpSp>
      </p:grpSp>
      <p:grpSp>
        <p:nvGrpSpPr>
          <p:cNvPr id="408610" name="Group 34"/>
          <p:cNvGrpSpPr>
            <a:grpSpLocks/>
          </p:cNvGrpSpPr>
          <p:nvPr/>
        </p:nvGrpSpPr>
        <p:grpSpPr bwMode="auto">
          <a:xfrm>
            <a:off x="2057400" y="4572000"/>
            <a:ext cx="6858000" cy="1876425"/>
            <a:chOff x="1296" y="2880"/>
            <a:chExt cx="4320" cy="1182"/>
          </a:xfrm>
        </p:grpSpPr>
        <p:grpSp>
          <p:nvGrpSpPr>
            <p:cNvPr id="168968" name="Group 35"/>
            <p:cNvGrpSpPr>
              <a:grpSpLocks/>
            </p:cNvGrpSpPr>
            <p:nvPr/>
          </p:nvGrpSpPr>
          <p:grpSpPr bwMode="auto">
            <a:xfrm>
              <a:off x="1296" y="2880"/>
              <a:ext cx="1849" cy="1159"/>
              <a:chOff x="1296" y="2880"/>
              <a:chExt cx="1849" cy="1159"/>
            </a:xfrm>
          </p:grpSpPr>
          <p:sp>
            <p:nvSpPr>
              <p:cNvPr id="168972" name="Text Box 36"/>
              <p:cNvSpPr txBox="1">
                <a:spLocks noChangeArrowheads="1"/>
              </p:cNvSpPr>
              <p:nvPr/>
            </p:nvSpPr>
            <p:spPr bwMode="auto">
              <a:xfrm>
                <a:off x="1296" y="2880"/>
                <a:ext cx="1020" cy="11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800" b="1">
                    <a:latin typeface="楷体_GB2312" pitchFamily="49" charset="-122"/>
                    <a:ea typeface="楷体_GB2312" pitchFamily="49" charset="-122"/>
                  </a:rPr>
                  <a:t>静电平衡</a:t>
                </a:r>
              </a:p>
              <a:p>
                <a:pPr eaLnBrk="1" hangingPunct="1"/>
                <a:r>
                  <a:rPr kumimoji="1" lang="zh-CN" altLang="en-US" sz="2800" b="1">
                    <a:latin typeface="楷体_GB2312" pitchFamily="49" charset="-122"/>
                    <a:ea typeface="楷体_GB2312" pitchFamily="49" charset="-122"/>
                  </a:rPr>
                  <a:t>导体内</a:t>
                </a:r>
              </a:p>
              <a:p>
                <a:pPr eaLnBrk="1" hangingPunct="1"/>
                <a:r>
                  <a:rPr kumimoji="1" lang="zh-CN" altLang="en-US" sz="2800" b="1">
                    <a:latin typeface="楷体_GB2312" pitchFamily="49" charset="-122"/>
                    <a:ea typeface="楷体_GB2312" pitchFamily="49" charset="-122"/>
                  </a:rPr>
                  <a:t>导体表面</a:t>
                </a:r>
              </a:p>
              <a:p>
                <a:pPr eaLnBrk="1" hangingPunct="1"/>
                <a:r>
                  <a:rPr kumimoji="1" lang="zh-CN" altLang="en-US" sz="2800" b="1">
                    <a:latin typeface="楷体_GB2312" pitchFamily="49" charset="-122"/>
                    <a:ea typeface="楷体_GB2312" pitchFamily="49" charset="-122"/>
                  </a:rPr>
                  <a:t>感应电荷</a:t>
                </a:r>
              </a:p>
            </p:txBody>
          </p:sp>
          <p:graphicFrame>
            <p:nvGraphicFramePr>
              <p:cNvPr id="168973" name="Object 37"/>
              <p:cNvGraphicFramePr>
                <a:graphicFrameLocks noChangeAspect="1"/>
              </p:cNvGraphicFramePr>
              <p:nvPr/>
            </p:nvGraphicFramePr>
            <p:xfrm>
              <a:off x="2064" y="3168"/>
              <a:ext cx="1008" cy="288"/>
            </p:xfrm>
            <a:graphic>
              <a:graphicData uri="http://schemas.openxmlformats.org/presentationml/2006/ole">
                <mc:AlternateContent xmlns:mc="http://schemas.openxmlformats.org/markup-compatibility/2006">
                  <mc:Choice xmlns:v="urn:schemas-microsoft-com:vml" Requires="v">
                    <p:oleObj name="公式" r:id="rId2" imgW="2028825" imgH="476362" progId="Equation.3">
                      <p:embed/>
                    </p:oleObj>
                  </mc:Choice>
                  <mc:Fallback>
                    <p:oleObj name="公式" r:id="rId2" imgW="2028825" imgH="476362" progId="Equation.3">
                      <p:embed/>
                      <p:pic>
                        <p:nvPicPr>
                          <p:cNvPr id="0" name="Object 3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64" y="3168"/>
                            <a:ext cx="1008"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68974" name="Object 38"/>
              <p:cNvGraphicFramePr>
                <a:graphicFrameLocks noChangeAspect="1"/>
              </p:cNvGraphicFramePr>
              <p:nvPr/>
            </p:nvGraphicFramePr>
            <p:xfrm>
              <a:off x="2304" y="3744"/>
              <a:ext cx="779" cy="295"/>
            </p:xfrm>
            <a:graphic>
              <a:graphicData uri="http://schemas.openxmlformats.org/presentationml/2006/ole">
                <mc:AlternateContent xmlns:mc="http://schemas.openxmlformats.org/markup-compatibility/2006">
                  <mc:Choice xmlns:v="urn:schemas-microsoft-com:vml" Requires="v">
                    <p:oleObj name="公式" r:id="rId4" imgW="1362187" imgH="447787" progId="Equation.3">
                      <p:embed/>
                    </p:oleObj>
                  </mc:Choice>
                  <mc:Fallback>
                    <p:oleObj name="公式" r:id="rId4" imgW="1362187" imgH="447787" progId="Equation.3">
                      <p:embed/>
                      <p:pic>
                        <p:nvPicPr>
                          <p:cNvPr id="0" name="Object 3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04" y="3744"/>
                            <a:ext cx="779" cy="29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68975" name="Object 39"/>
              <p:cNvGraphicFramePr>
                <a:graphicFrameLocks noChangeAspect="1"/>
              </p:cNvGraphicFramePr>
              <p:nvPr/>
            </p:nvGraphicFramePr>
            <p:xfrm>
              <a:off x="2304" y="3504"/>
              <a:ext cx="841" cy="240"/>
            </p:xfrm>
            <a:graphic>
              <a:graphicData uri="http://schemas.openxmlformats.org/presentationml/2006/ole">
                <mc:AlternateContent xmlns:mc="http://schemas.openxmlformats.org/markup-compatibility/2006">
                  <mc:Choice xmlns:v="urn:schemas-microsoft-com:vml" Requires="v">
                    <p:oleObj name="公式" r:id="rId6" imgW="1390762" imgH="428625" progId="Equation.3">
                      <p:embed/>
                    </p:oleObj>
                  </mc:Choice>
                  <mc:Fallback>
                    <p:oleObj name="公式" r:id="rId6" imgW="1390762" imgH="428625" progId="Equation.3">
                      <p:embed/>
                      <p:pic>
                        <p:nvPicPr>
                          <p:cNvPr id="0" name="Object 3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304" y="3504"/>
                            <a:ext cx="841" cy="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168969" name="Group 40"/>
            <p:cNvGrpSpPr>
              <a:grpSpLocks/>
            </p:cNvGrpSpPr>
            <p:nvPr/>
          </p:nvGrpSpPr>
          <p:grpSpPr bwMode="auto">
            <a:xfrm>
              <a:off x="3072" y="2928"/>
              <a:ext cx="2544" cy="1134"/>
              <a:chOff x="3072" y="2928"/>
              <a:chExt cx="2544" cy="1134"/>
            </a:xfrm>
          </p:grpSpPr>
          <p:sp>
            <p:nvSpPr>
              <p:cNvPr id="168970" name="Text Box 41"/>
              <p:cNvSpPr txBox="1">
                <a:spLocks noChangeArrowheads="1"/>
              </p:cNvSpPr>
              <p:nvPr/>
            </p:nvSpPr>
            <p:spPr bwMode="auto">
              <a:xfrm>
                <a:off x="3072" y="2928"/>
                <a:ext cx="2544" cy="11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800" b="1">
                    <a:latin typeface="楷体_GB2312" pitchFamily="49" charset="-122"/>
                    <a:ea typeface="楷体_GB2312" pitchFamily="49" charset="-122"/>
                  </a:rPr>
                  <a:t>内部：分子偶极矩矢量和不为零</a:t>
                </a:r>
              </a:p>
              <a:p>
                <a:pPr eaLnBrk="1" hangingPunct="1"/>
                <a:r>
                  <a:rPr kumimoji="1" lang="zh-CN" altLang="en-US" sz="2800" b="1">
                    <a:latin typeface="楷体_GB2312" pitchFamily="49" charset="-122"/>
                    <a:ea typeface="楷体_GB2312" pitchFamily="49" charset="-122"/>
                  </a:rPr>
                  <a:t>表面：出现束缚电荷</a:t>
                </a:r>
              </a:p>
              <a:p>
                <a:pPr eaLnBrk="1" hangingPunct="1"/>
                <a:r>
                  <a:rPr kumimoji="1" lang="zh-CN" altLang="en-US" sz="2800" b="1">
                    <a:latin typeface="楷体_GB2312" pitchFamily="49" charset="-122"/>
                    <a:ea typeface="楷体_GB2312" pitchFamily="49" charset="-122"/>
                  </a:rPr>
                  <a:t>       （极化电荷）</a:t>
                </a:r>
                <a:endParaRPr kumimoji="1" lang="zh-CN" altLang="en-US" sz="3600" b="1">
                  <a:latin typeface="楷体_GB2312" pitchFamily="49" charset="-122"/>
                  <a:ea typeface="楷体_GB2312" pitchFamily="49" charset="-122"/>
                </a:endParaRPr>
              </a:p>
            </p:txBody>
          </p:sp>
          <p:graphicFrame>
            <p:nvGraphicFramePr>
              <p:cNvPr id="168971" name="Object 42"/>
              <p:cNvGraphicFramePr>
                <a:graphicFrameLocks noChangeAspect="1"/>
              </p:cNvGraphicFramePr>
              <p:nvPr/>
            </p:nvGraphicFramePr>
            <p:xfrm>
              <a:off x="4368" y="3264"/>
              <a:ext cx="1000" cy="336"/>
            </p:xfrm>
            <a:graphic>
              <a:graphicData uri="http://schemas.openxmlformats.org/presentationml/2006/ole">
                <mc:AlternateContent xmlns:mc="http://schemas.openxmlformats.org/markup-compatibility/2006">
                  <mc:Choice xmlns:v="urn:schemas-microsoft-com:vml" Requires="v">
                    <p:oleObj name="公式" r:id="rId8" imgW="1533637" imgH="790687" progId="Equation.3">
                      <p:embed/>
                    </p:oleObj>
                  </mc:Choice>
                  <mc:Fallback>
                    <p:oleObj name="公式" r:id="rId8" imgW="1533637" imgH="790687" progId="Equation.3">
                      <p:embed/>
                      <p:pic>
                        <p:nvPicPr>
                          <p:cNvPr id="0" name="Object 4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368" y="3264"/>
                            <a:ext cx="1000" cy="3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5" fill="hold" nodeType="clickEffect">
                                  <p:stCondLst>
                                    <p:cond delay="0"/>
                                  </p:stCondLst>
                                  <p:childTnLst>
                                    <p:set>
                                      <p:cBhvr>
                                        <p:cTn id="6" dur="1" fill="hold">
                                          <p:stCondLst>
                                            <p:cond delay="0"/>
                                          </p:stCondLst>
                                        </p:cTn>
                                        <p:tgtEl>
                                          <p:spTgt spid="408579"/>
                                        </p:tgtEl>
                                        <p:attrNameLst>
                                          <p:attrName>style.visibility</p:attrName>
                                        </p:attrNameLst>
                                      </p:cBhvr>
                                      <p:to>
                                        <p:strVal val="visible"/>
                                      </p:to>
                                    </p:set>
                                    <p:animEffect transition="in" filter="blinds(vertical)">
                                      <p:cBhvr>
                                        <p:cTn id="7" dur="500"/>
                                        <p:tgtEl>
                                          <p:spTgt spid="40857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5" fill="hold" nodeType="clickEffect">
                                  <p:stCondLst>
                                    <p:cond delay="0"/>
                                  </p:stCondLst>
                                  <p:childTnLst>
                                    <p:set>
                                      <p:cBhvr>
                                        <p:cTn id="11" dur="1" fill="hold">
                                          <p:stCondLst>
                                            <p:cond delay="0"/>
                                          </p:stCondLst>
                                        </p:cTn>
                                        <p:tgtEl>
                                          <p:spTgt spid="408600"/>
                                        </p:tgtEl>
                                        <p:attrNameLst>
                                          <p:attrName>style.visibility</p:attrName>
                                        </p:attrNameLst>
                                      </p:cBhvr>
                                      <p:to>
                                        <p:strVal val="visible"/>
                                      </p:to>
                                    </p:set>
                                    <p:animEffect transition="in" filter="blinds(vertical)">
                                      <p:cBhvr>
                                        <p:cTn id="12" dur="500"/>
                                        <p:tgtEl>
                                          <p:spTgt spid="408600"/>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5" fill="hold" nodeType="clickEffect">
                                  <p:stCondLst>
                                    <p:cond delay="0"/>
                                  </p:stCondLst>
                                  <p:childTnLst>
                                    <p:set>
                                      <p:cBhvr>
                                        <p:cTn id="16" dur="1" fill="hold">
                                          <p:stCondLst>
                                            <p:cond delay="0"/>
                                          </p:stCondLst>
                                        </p:cTn>
                                        <p:tgtEl>
                                          <p:spTgt spid="408603"/>
                                        </p:tgtEl>
                                        <p:attrNameLst>
                                          <p:attrName>style.visibility</p:attrName>
                                        </p:attrNameLst>
                                      </p:cBhvr>
                                      <p:to>
                                        <p:strVal val="visible"/>
                                      </p:to>
                                    </p:set>
                                    <p:animEffect transition="in" filter="blinds(vertical)">
                                      <p:cBhvr>
                                        <p:cTn id="17" dur="500"/>
                                        <p:tgtEl>
                                          <p:spTgt spid="408603"/>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5" fill="hold" nodeType="clickEffect">
                                  <p:stCondLst>
                                    <p:cond delay="0"/>
                                  </p:stCondLst>
                                  <p:childTnLst>
                                    <p:set>
                                      <p:cBhvr>
                                        <p:cTn id="21" dur="1" fill="hold">
                                          <p:stCondLst>
                                            <p:cond delay="0"/>
                                          </p:stCondLst>
                                        </p:cTn>
                                        <p:tgtEl>
                                          <p:spTgt spid="408610"/>
                                        </p:tgtEl>
                                        <p:attrNameLst>
                                          <p:attrName>style.visibility</p:attrName>
                                        </p:attrNameLst>
                                      </p:cBhvr>
                                      <p:to>
                                        <p:strVal val="visible"/>
                                      </p:to>
                                    </p:set>
                                    <p:animEffect transition="in" filter="blinds(vertical)">
                                      <p:cBhvr>
                                        <p:cTn id="22" dur="500"/>
                                        <p:tgtEl>
                                          <p:spTgt spid="4086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C9C8471-91F1-4B6E-A534-039C5C461DC8}"/>
              </a:ext>
            </a:extLst>
          </p:cNvPr>
          <p:cNvSpPr txBox="1"/>
          <p:nvPr/>
        </p:nvSpPr>
        <p:spPr>
          <a:xfrm>
            <a:off x="0" y="0"/>
            <a:ext cx="8143875" cy="769938"/>
          </a:xfrm>
          <a:prstGeom prst="rect">
            <a:avLst/>
          </a:prstGeom>
          <a:noFill/>
        </p:spPr>
        <p:txBody>
          <a:bodyPr>
            <a:spAutoFit/>
          </a:bodyPr>
          <a:lstStyle/>
          <a:p>
            <a:pPr fontAlgn="auto">
              <a:spcBef>
                <a:spcPts val="0"/>
              </a:spcBef>
              <a:spcAft>
                <a:spcPts val="0"/>
              </a:spcAft>
              <a:defRPr/>
            </a:pPr>
            <a:r>
              <a:rPr lang="en-US" altLang="zh-CN" sz="4000" b="1" dirty="0">
                <a:solidFill>
                  <a:schemeClr val="accent2"/>
                </a:solidFill>
                <a:latin typeface="+mn-lt"/>
                <a:ea typeface="+mj-ea"/>
              </a:rPr>
              <a:t>6.3.2</a:t>
            </a:r>
            <a:r>
              <a:rPr lang="en-US" altLang="zh-CN" sz="4000" dirty="0">
                <a:solidFill>
                  <a:schemeClr val="accent2"/>
                </a:solidFill>
                <a:latin typeface="+mj-ea"/>
                <a:ea typeface="+mj-ea"/>
              </a:rPr>
              <a:t> </a:t>
            </a:r>
            <a:r>
              <a:rPr lang="en-US" altLang="zh-CN" sz="4400" dirty="0">
                <a:solidFill>
                  <a:schemeClr val="accent2"/>
                </a:solidFill>
                <a:latin typeface="+mj-ea"/>
                <a:ea typeface="+mj-ea"/>
              </a:rPr>
              <a:t> </a:t>
            </a:r>
            <a:r>
              <a:rPr lang="zh-CN" altLang="en-US" sz="4400" b="1" dirty="0">
                <a:solidFill>
                  <a:schemeClr val="accent2"/>
                </a:solidFill>
                <a:latin typeface="黑体" pitchFamily="2" charset="-122"/>
                <a:ea typeface="黑体" pitchFamily="2" charset="-122"/>
              </a:rPr>
              <a:t>极化强度与极化电荷</a:t>
            </a:r>
          </a:p>
        </p:txBody>
      </p:sp>
      <p:sp>
        <p:nvSpPr>
          <p:cNvPr id="169987" name="Line 6"/>
          <p:cNvSpPr>
            <a:spLocks noChangeShapeType="1"/>
          </p:cNvSpPr>
          <p:nvPr/>
        </p:nvSpPr>
        <p:spPr bwMode="auto">
          <a:xfrm>
            <a:off x="288925" y="819150"/>
            <a:ext cx="8458200" cy="0"/>
          </a:xfrm>
          <a:prstGeom prst="line">
            <a:avLst/>
          </a:prstGeom>
          <a:noFill/>
          <a:ln w="57150" cmpd="thickThin">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 name="矩形 3"/>
          <p:cNvSpPr>
            <a:spLocks noChangeArrowheads="1"/>
          </p:cNvSpPr>
          <p:nvPr/>
        </p:nvSpPr>
        <p:spPr bwMode="auto">
          <a:xfrm>
            <a:off x="339725" y="942975"/>
            <a:ext cx="3040063"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zh-CN" altLang="en-US" sz="3200">
                <a:latin typeface="黑体" panose="02010609060101010101" pitchFamily="49" charset="-122"/>
                <a:ea typeface="黑体" panose="02010609060101010101" pitchFamily="49" charset="-122"/>
              </a:rPr>
              <a:t>一、电极化强度</a:t>
            </a:r>
            <a:endParaRPr lang="zh-CN" altLang="en-US" sz="3200" b="0"/>
          </a:p>
        </p:txBody>
      </p:sp>
      <p:graphicFrame>
        <p:nvGraphicFramePr>
          <p:cNvPr id="5" name="Object 22"/>
          <p:cNvGraphicFramePr>
            <a:graphicFrameLocks noChangeAspect="1"/>
          </p:cNvGraphicFramePr>
          <p:nvPr/>
        </p:nvGraphicFramePr>
        <p:xfrm>
          <a:off x="1781175" y="1611313"/>
          <a:ext cx="1781175" cy="1074737"/>
        </p:xfrm>
        <a:graphic>
          <a:graphicData uri="http://schemas.openxmlformats.org/presentationml/2006/ole">
            <mc:AlternateContent xmlns:mc="http://schemas.openxmlformats.org/markup-compatibility/2006">
              <mc:Choice xmlns:v="urn:schemas-microsoft-com:vml" Requires="v">
                <p:oleObj name="Equation" r:id="rId2" imgW="672808" imgH="431613" progId="Equation.DSMT4">
                  <p:embed/>
                </p:oleObj>
              </mc:Choice>
              <mc:Fallback>
                <p:oleObj name="Equation" r:id="rId2" imgW="672808" imgH="431613" progId="Equation.DSMT4">
                  <p:embed/>
                  <p:pic>
                    <p:nvPicPr>
                      <p:cNvPr id="0" name="Object 2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81175" y="1611313"/>
                        <a:ext cx="1781175" cy="1074737"/>
                      </a:xfrm>
                      <a:prstGeom prst="rect">
                        <a:avLst/>
                      </a:prstGeom>
                      <a:solidFill>
                        <a:srgbClr val="FFCC00"/>
                      </a:solidFill>
                      <a:ln>
                        <a:noFill/>
                      </a:ln>
                      <a:extLst>
                        <a:ext uri="{91240B29-F687-4F45-9708-019B960494DF}">
                          <a14:hiddenLine xmlns:a14="http://schemas.microsoft.com/office/drawing/2010/main" w="12700">
                            <a:solidFill>
                              <a:schemeClr val="tx2"/>
                            </a:solidFill>
                            <a:miter lim="800000"/>
                            <a:headEnd/>
                            <a:tailEnd/>
                          </a14:hiddenLine>
                        </a:ext>
                      </a:extLst>
                    </p:spPr>
                  </p:pic>
                </p:oleObj>
              </mc:Fallback>
            </mc:AlternateContent>
          </a:graphicData>
        </a:graphic>
      </p:graphicFrame>
      <p:sp>
        <p:nvSpPr>
          <p:cNvPr id="6" name="TextBox 5"/>
          <p:cNvSpPr txBox="1">
            <a:spLocks noChangeArrowheads="1"/>
          </p:cNvSpPr>
          <p:nvPr/>
        </p:nvSpPr>
        <p:spPr bwMode="auto">
          <a:xfrm>
            <a:off x="3797300" y="1882775"/>
            <a:ext cx="22669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a:latin typeface="Times New Roman" panose="02020603050405020304" pitchFamily="18" charset="0"/>
              </a:rPr>
              <a:t>(</a:t>
            </a:r>
            <a:r>
              <a:rPr lang="zh-CN" altLang="en-US">
                <a:latin typeface="Times New Roman" panose="02020603050405020304" pitchFamily="18" charset="0"/>
              </a:rPr>
              <a:t>单位：</a:t>
            </a:r>
            <a:r>
              <a:rPr lang="en-US" altLang="zh-CN">
                <a:latin typeface="Times New Roman" panose="02020603050405020304" pitchFamily="18" charset="0"/>
              </a:rPr>
              <a:t>C/m</a:t>
            </a:r>
            <a:r>
              <a:rPr lang="en-US" altLang="zh-CN" baseline="30000">
                <a:latin typeface="Times New Roman" panose="02020603050405020304" pitchFamily="18" charset="0"/>
              </a:rPr>
              <a:t>2</a:t>
            </a:r>
            <a:r>
              <a:rPr lang="en-US" altLang="zh-CN">
                <a:latin typeface="Times New Roman" panose="02020603050405020304" pitchFamily="18" charset="0"/>
              </a:rPr>
              <a:t>)</a:t>
            </a:r>
          </a:p>
        </p:txBody>
      </p:sp>
      <p:sp>
        <p:nvSpPr>
          <p:cNvPr id="7" name="矩形 6"/>
          <p:cNvSpPr>
            <a:spLocks noChangeArrowheads="1"/>
          </p:cNvSpPr>
          <p:nvPr/>
        </p:nvSpPr>
        <p:spPr bwMode="auto">
          <a:xfrm>
            <a:off x="207963" y="2795588"/>
            <a:ext cx="8785225"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a:t>        </a:t>
            </a:r>
            <a:r>
              <a:rPr lang="zh-CN" altLang="en-US"/>
              <a:t>电介质中某点的极化强度矢量等于该点处单位体积内分子电矩的矢量和。</a:t>
            </a:r>
          </a:p>
        </p:txBody>
      </p:sp>
      <p:sp>
        <p:nvSpPr>
          <p:cNvPr id="8" name="TextBox 7"/>
          <p:cNvSpPr txBox="1">
            <a:spLocks noChangeArrowheads="1"/>
          </p:cNvSpPr>
          <p:nvPr/>
        </p:nvSpPr>
        <p:spPr bwMode="auto">
          <a:xfrm>
            <a:off x="711200" y="1868488"/>
            <a:ext cx="1255713"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zh-CN" altLang="en-US">
                <a:solidFill>
                  <a:schemeClr val="accent2"/>
                </a:solidFill>
              </a:rPr>
              <a:t>定义：</a:t>
            </a:r>
          </a:p>
        </p:txBody>
      </p:sp>
      <p:sp>
        <p:nvSpPr>
          <p:cNvPr id="9" name="矩形 8"/>
          <p:cNvSpPr>
            <a:spLocks noChangeArrowheads="1"/>
          </p:cNvSpPr>
          <p:nvPr/>
        </p:nvSpPr>
        <p:spPr bwMode="auto">
          <a:xfrm>
            <a:off x="711200" y="3887788"/>
            <a:ext cx="8402638"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zh-CN" altLang="en-US">
                <a:solidFill>
                  <a:srgbClr val="FFFFFF"/>
                </a:solidFill>
              </a:rPr>
              <a:t>描述了电介质极化强弱，反应了电介质内分子电</a:t>
            </a:r>
          </a:p>
          <a:p>
            <a:pPr>
              <a:spcBef>
                <a:spcPct val="0"/>
              </a:spcBef>
              <a:buClrTx/>
              <a:buSzTx/>
              <a:buFontTx/>
              <a:buNone/>
            </a:pPr>
            <a:r>
              <a:rPr lang="zh-CN" altLang="en-US">
                <a:solidFill>
                  <a:srgbClr val="FFFFFF"/>
                </a:solidFill>
              </a:rPr>
              <a:t>偶极矩排列的有序或无序程度。</a:t>
            </a:r>
          </a:p>
        </p:txBody>
      </p:sp>
      <p:graphicFrame>
        <p:nvGraphicFramePr>
          <p:cNvPr id="10" name="Object 10"/>
          <p:cNvGraphicFramePr>
            <a:graphicFrameLocks noChangeAspect="1"/>
          </p:cNvGraphicFramePr>
          <p:nvPr/>
        </p:nvGraphicFramePr>
        <p:xfrm>
          <a:off x="276225" y="3887788"/>
          <a:ext cx="434975" cy="511175"/>
        </p:xfrm>
        <a:graphic>
          <a:graphicData uri="http://schemas.openxmlformats.org/presentationml/2006/ole">
            <mc:AlternateContent xmlns:mc="http://schemas.openxmlformats.org/markup-compatibility/2006">
              <mc:Choice xmlns:v="urn:schemas-microsoft-com:vml" Requires="v">
                <p:oleObj name="Equation" r:id="rId4" imgW="203112" imgH="228501" progId="Equation.3">
                  <p:embed/>
                </p:oleObj>
              </mc:Choice>
              <mc:Fallback>
                <p:oleObj name="Equation" r:id="rId4" imgW="203112" imgH="228501" progId="Equation.3">
                  <p:embed/>
                  <p:pic>
                    <p:nvPicPr>
                      <p:cNvPr id="0" name="Object 10"/>
                      <p:cNvPicPr>
                        <a:picLocks noChangeAspect="1" noChangeArrowheads="1"/>
                      </p:cNvPicPr>
                      <p:nvPr/>
                    </p:nvPicPr>
                    <p:blipFill>
                      <a:blip r:embed="rId5">
                        <a:lum bright="100000" contrast="100000"/>
                        <a:extLst>
                          <a:ext uri="{28A0092B-C50C-407E-A947-70E740481C1C}">
                            <a14:useLocalDpi xmlns:a14="http://schemas.microsoft.com/office/drawing/2010/main" val="0"/>
                          </a:ext>
                        </a:extLst>
                      </a:blip>
                      <a:srcRect/>
                      <a:stretch>
                        <a:fillRect/>
                      </a:stretch>
                    </p:blipFill>
                    <p:spPr bwMode="auto">
                      <a:xfrm>
                        <a:off x="276225" y="3887788"/>
                        <a:ext cx="434975" cy="511175"/>
                      </a:xfrm>
                      <a:prstGeom prst="rect">
                        <a:avLst/>
                      </a:prstGeom>
                      <a:noFill/>
                      <a:ln>
                        <a:noFill/>
                      </a:ln>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4" name="WordArt 18"/>
          <p:cNvSpPr>
            <a:spLocks noChangeArrowheads="1" noChangeShapeType="1" noTextEdit="1"/>
          </p:cNvSpPr>
          <p:nvPr/>
        </p:nvSpPr>
        <p:spPr bwMode="auto">
          <a:xfrm>
            <a:off x="366713" y="5105400"/>
            <a:ext cx="1866900" cy="485775"/>
          </a:xfrm>
          <a:prstGeom prst="rect">
            <a:avLst/>
          </a:prstGeom>
        </p:spPr>
        <p:txBody>
          <a:bodyPr wrap="none" fromWordArt="1">
            <a:prstTxWarp prst="textPlain">
              <a:avLst>
                <a:gd name="adj" fmla="val 50000"/>
              </a:avLst>
            </a:prstTxWarp>
          </a:bodyPr>
          <a:lstStyle/>
          <a:p>
            <a:pPr algn="ctr"/>
            <a:r>
              <a:rPr lang="zh-CN" altLang="en-US" sz="2800" kern="10">
                <a:ln w="76200">
                  <a:solidFill>
                    <a:srgbClr val="FFFFFF"/>
                  </a:solidFill>
                  <a:round/>
                  <a:headEnd/>
                  <a:tailEnd/>
                </a:ln>
                <a:solidFill>
                  <a:srgbClr val="FFFFFF"/>
                </a:solidFill>
                <a:effectLst>
                  <a:outerShdw dist="35921" dir="2700000" algn="ctr" rotWithShape="0">
                    <a:srgbClr val="C0C0C0">
                      <a:alpha val="79999"/>
                    </a:srgbClr>
                  </a:outerShdw>
                </a:effectLst>
                <a:latin typeface="华文中宋" panose="02010600040101010101" pitchFamily="2" charset="-122"/>
                <a:ea typeface="华文中宋" panose="02010600040101010101" pitchFamily="2" charset="-122"/>
              </a:rPr>
              <a:t>说明：</a:t>
            </a:r>
          </a:p>
        </p:txBody>
      </p:sp>
      <p:sp>
        <p:nvSpPr>
          <p:cNvPr id="15" name="WordArt 19"/>
          <p:cNvSpPr>
            <a:spLocks noChangeArrowheads="1" noChangeShapeType="1" noTextEdit="1"/>
          </p:cNvSpPr>
          <p:nvPr/>
        </p:nvSpPr>
        <p:spPr bwMode="auto">
          <a:xfrm>
            <a:off x="400050" y="5121275"/>
            <a:ext cx="1866900" cy="485775"/>
          </a:xfrm>
          <a:prstGeom prst="rect">
            <a:avLst/>
          </a:prstGeom>
        </p:spPr>
        <p:txBody>
          <a:bodyPr wrap="none" fromWordArt="1">
            <a:prstTxWarp prst="textPlain">
              <a:avLst>
                <a:gd name="adj" fmla="val 50000"/>
              </a:avLst>
            </a:prstTxWarp>
          </a:bodyPr>
          <a:lstStyle/>
          <a:p>
            <a:pPr algn="ctr"/>
            <a:r>
              <a:rPr lang="zh-CN" altLang="en-US" sz="2800" kern="10">
                <a:ln w="9525">
                  <a:solidFill>
                    <a:srgbClr val="CC0000"/>
                  </a:solidFill>
                  <a:round/>
                  <a:headEnd/>
                  <a:tailEnd/>
                </a:ln>
                <a:solidFill>
                  <a:srgbClr val="CC0000"/>
                </a:solidFill>
                <a:effectLst>
                  <a:outerShdw dist="35921" dir="2700000" algn="ctr" rotWithShape="0">
                    <a:srgbClr val="C0C0C0">
                      <a:alpha val="79999"/>
                    </a:srgbClr>
                  </a:outerShdw>
                </a:effectLst>
                <a:latin typeface="华文中宋" panose="02010600040101010101" pitchFamily="2" charset="-122"/>
                <a:ea typeface="华文中宋" panose="02010600040101010101" pitchFamily="2" charset="-122"/>
              </a:rPr>
              <a:t>说明：</a:t>
            </a:r>
          </a:p>
        </p:txBody>
      </p:sp>
      <p:sp>
        <p:nvSpPr>
          <p:cNvPr id="16" name="矩形 15"/>
          <p:cNvSpPr>
            <a:spLocks noChangeArrowheads="1"/>
          </p:cNvSpPr>
          <p:nvPr/>
        </p:nvSpPr>
        <p:spPr bwMode="auto">
          <a:xfrm>
            <a:off x="2474913" y="5186363"/>
            <a:ext cx="6380162" cy="118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AutoNum type="arabicParenR"/>
            </a:pPr>
            <a:r>
              <a:rPr lang="zh-CN" altLang="en-US" sz="2400">
                <a:solidFill>
                  <a:srgbClr val="FFFFFF"/>
                </a:solidFill>
              </a:rPr>
              <a:t>若某区内各点     </a:t>
            </a:r>
            <a:r>
              <a:rPr lang="en-US" altLang="zh-CN" sz="2400">
                <a:solidFill>
                  <a:srgbClr val="FFFFFF"/>
                </a:solidFill>
                <a:latin typeface="Times New Roman" panose="02020603050405020304" pitchFamily="18" charset="0"/>
              </a:rPr>
              <a:t>= </a:t>
            </a:r>
            <a:r>
              <a:rPr lang="zh-CN" altLang="en-US" sz="2400">
                <a:solidFill>
                  <a:srgbClr val="FFFFFF"/>
                </a:solidFill>
                <a:latin typeface="Times New Roman" panose="02020603050405020304" pitchFamily="18" charset="0"/>
              </a:rPr>
              <a:t>常量，则称为均匀极化</a:t>
            </a:r>
          </a:p>
          <a:p>
            <a:pPr>
              <a:spcBef>
                <a:spcPct val="0"/>
              </a:spcBef>
              <a:buClrTx/>
              <a:buSzTx/>
              <a:buFontTx/>
              <a:buAutoNum type="arabicParenR"/>
            </a:pPr>
            <a:endParaRPr lang="zh-CN" altLang="en-US" sz="2400">
              <a:solidFill>
                <a:srgbClr val="FFFFFF"/>
              </a:solidFill>
              <a:latin typeface="Times New Roman" panose="02020603050405020304" pitchFamily="18" charset="0"/>
            </a:endParaRPr>
          </a:p>
          <a:p>
            <a:pPr>
              <a:spcBef>
                <a:spcPct val="0"/>
              </a:spcBef>
              <a:buClrTx/>
              <a:buSzTx/>
              <a:buFontTx/>
              <a:buAutoNum type="arabicParenR"/>
            </a:pPr>
            <a:r>
              <a:rPr lang="zh-CN" altLang="en-US" sz="2400">
                <a:solidFill>
                  <a:srgbClr val="FFFFFF"/>
                </a:solidFill>
                <a:latin typeface="Times New Roman" panose="02020603050405020304" pitchFamily="18" charset="0"/>
              </a:rPr>
              <a:t>真空：            导体：       </a:t>
            </a:r>
          </a:p>
        </p:txBody>
      </p:sp>
      <p:graphicFrame>
        <p:nvGraphicFramePr>
          <p:cNvPr id="68618" name="Object 31"/>
          <p:cNvGraphicFramePr>
            <a:graphicFrameLocks noChangeAspect="1"/>
          </p:cNvGraphicFramePr>
          <p:nvPr/>
        </p:nvGraphicFramePr>
        <p:xfrm>
          <a:off x="4845050" y="5157788"/>
          <a:ext cx="325438" cy="455612"/>
        </p:xfrm>
        <a:graphic>
          <a:graphicData uri="http://schemas.openxmlformats.org/presentationml/2006/ole">
            <mc:AlternateContent xmlns:mc="http://schemas.openxmlformats.org/markup-compatibility/2006">
              <mc:Choice xmlns:v="urn:schemas-microsoft-com:vml" Requires="v">
                <p:oleObj name="Equation" r:id="rId6" imgW="152268" imgH="203024" progId="Equation.DSMT4">
                  <p:embed/>
                </p:oleObj>
              </mc:Choice>
              <mc:Fallback>
                <p:oleObj name="Equation" r:id="rId6" imgW="152268" imgH="203024" progId="Equation.DSMT4">
                  <p:embed/>
                  <p:pic>
                    <p:nvPicPr>
                      <p:cNvPr id="0" name="Object 31"/>
                      <p:cNvPicPr>
                        <a:picLocks noChangeAspect="1" noChangeArrowheads="1"/>
                      </p:cNvPicPr>
                      <p:nvPr/>
                    </p:nvPicPr>
                    <p:blipFill>
                      <a:blip r:embed="rId7">
                        <a:lum bright="100000" contrast="100000"/>
                        <a:extLst>
                          <a:ext uri="{28A0092B-C50C-407E-A947-70E740481C1C}">
                            <a14:useLocalDpi xmlns:a14="http://schemas.microsoft.com/office/drawing/2010/main" val="0"/>
                          </a:ext>
                        </a:extLst>
                      </a:blip>
                      <a:srcRect/>
                      <a:stretch>
                        <a:fillRect/>
                      </a:stretch>
                    </p:blipFill>
                    <p:spPr bwMode="auto">
                      <a:xfrm>
                        <a:off x="4845050" y="5157788"/>
                        <a:ext cx="325438" cy="455612"/>
                      </a:xfrm>
                      <a:prstGeom prst="rect">
                        <a:avLst/>
                      </a:prstGeom>
                      <a:noFill/>
                      <a:ln>
                        <a:noFill/>
                      </a:ln>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7" name="Object 32"/>
          <p:cNvGraphicFramePr>
            <a:graphicFrameLocks noChangeAspect="1"/>
          </p:cNvGraphicFramePr>
          <p:nvPr/>
        </p:nvGraphicFramePr>
        <p:xfrm>
          <a:off x="3751263" y="5861050"/>
          <a:ext cx="814387" cy="484188"/>
        </p:xfrm>
        <a:graphic>
          <a:graphicData uri="http://schemas.openxmlformats.org/presentationml/2006/ole">
            <mc:AlternateContent xmlns:mc="http://schemas.openxmlformats.org/markup-compatibility/2006">
              <mc:Choice xmlns:v="urn:schemas-microsoft-com:vml" Requires="v">
                <p:oleObj name="Equation" r:id="rId8" imgW="380835" imgH="215806" progId="Equation.DSMT4">
                  <p:embed/>
                </p:oleObj>
              </mc:Choice>
              <mc:Fallback>
                <p:oleObj name="Equation" r:id="rId8" imgW="380835" imgH="215806" progId="Equation.DSMT4">
                  <p:embed/>
                  <p:pic>
                    <p:nvPicPr>
                      <p:cNvPr id="0" name="Object 32"/>
                      <p:cNvPicPr>
                        <a:picLocks noChangeAspect="1" noChangeArrowheads="1"/>
                      </p:cNvPicPr>
                      <p:nvPr/>
                    </p:nvPicPr>
                    <p:blipFill>
                      <a:blip r:embed="rId9">
                        <a:lum bright="100000" contrast="100000"/>
                        <a:extLst>
                          <a:ext uri="{28A0092B-C50C-407E-A947-70E740481C1C}">
                            <a14:useLocalDpi xmlns:a14="http://schemas.microsoft.com/office/drawing/2010/main" val="0"/>
                          </a:ext>
                        </a:extLst>
                      </a:blip>
                      <a:srcRect/>
                      <a:stretch>
                        <a:fillRect/>
                      </a:stretch>
                    </p:blipFill>
                    <p:spPr bwMode="auto">
                      <a:xfrm>
                        <a:off x="3751263" y="5861050"/>
                        <a:ext cx="814387" cy="484188"/>
                      </a:xfrm>
                      <a:prstGeom prst="rect">
                        <a:avLst/>
                      </a:prstGeom>
                      <a:noFill/>
                      <a:ln>
                        <a:noFill/>
                      </a:ln>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8" name="Object 33"/>
          <p:cNvGraphicFramePr>
            <a:graphicFrameLocks noChangeAspect="1"/>
          </p:cNvGraphicFramePr>
          <p:nvPr/>
        </p:nvGraphicFramePr>
        <p:xfrm>
          <a:off x="5602288" y="5864225"/>
          <a:ext cx="814387" cy="484188"/>
        </p:xfrm>
        <a:graphic>
          <a:graphicData uri="http://schemas.openxmlformats.org/presentationml/2006/ole">
            <mc:AlternateContent xmlns:mc="http://schemas.openxmlformats.org/markup-compatibility/2006">
              <mc:Choice xmlns:v="urn:schemas-microsoft-com:vml" Requires="v">
                <p:oleObj name="Equation" r:id="rId10" imgW="380835" imgH="215806" progId="Equation.DSMT4">
                  <p:embed/>
                </p:oleObj>
              </mc:Choice>
              <mc:Fallback>
                <p:oleObj name="Equation" r:id="rId10" imgW="380835" imgH="215806" progId="Equation.DSMT4">
                  <p:embed/>
                  <p:pic>
                    <p:nvPicPr>
                      <p:cNvPr id="0" name="Object 33"/>
                      <p:cNvPicPr>
                        <a:picLocks noChangeAspect="1" noChangeArrowheads="1"/>
                      </p:cNvPicPr>
                      <p:nvPr/>
                    </p:nvPicPr>
                    <p:blipFill>
                      <a:blip r:embed="rId11">
                        <a:lum bright="100000" contrast="100000"/>
                        <a:extLst>
                          <a:ext uri="{28A0092B-C50C-407E-A947-70E740481C1C}">
                            <a14:useLocalDpi xmlns:a14="http://schemas.microsoft.com/office/drawing/2010/main" val="0"/>
                          </a:ext>
                        </a:extLst>
                      </a:blip>
                      <a:srcRect/>
                      <a:stretch>
                        <a:fillRect/>
                      </a:stretch>
                    </p:blipFill>
                    <p:spPr bwMode="auto">
                      <a:xfrm>
                        <a:off x="5602288" y="5864225"/>
                        <a:ext cx="814387" cy="484188"/>
                      </a:xfrm>
                      <a:prstGeom prst="rect">
                        <a:avLst/>
                      </a:prstGeom>
                      <a:noFill/>
                      <a:ln>
                        <a:noFill/>
                      </a:ln>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2000"/>
                                        <p:tgtEl>
                                          <p:spTgt spid="4">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2000"/>
                                        <p:tgtEl>
                                          <p:spTgt spid="5"/>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2000"/>
                                        <p:tgtEl>
                                          <p:spTgt spid="6"/>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2000"/>
                                        <p:tgtEl>
                                          <p:spTgt spid="8"/>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7">
                                            <p:txEl>
                                              <p:pRg st="0" end="0"/>
                                            </p:txEl>
                                          </p:spTgt>
                                        </p:tgtEl>
                                        <p:attrNameLst>
                                          <p:attrName>style.visibility</p:attrName>
                                        </p:attrNameLst>
                                      </p:cBhvr>
                                      <p:to>
                                        <p:strVal val="visible"/>
                                      </p:to>
                                    </p:set>
                                    <p:animEffect transition="in" filter="fade">
                                      <p:cBhvr>
                                        <p:cTn id="28" dur="2000"/>
                                        <p:tgtEl>
                                          <p:spTgt spid="7">
                                            <p:txEl>
                                              <p:pRg st="0" end="0"/>
                                            </p:txEl>
                                          </p:spTgt>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fade">
                                      <p:cBhvr>
                                        <p:cTn id="33" dur="2000"/>
                                        <p:tgtEl>
                                          <p:spTgt spid="9"/>
                                        </p:tgtEl>
                                      </p:cBhvr>
                                    </p:animEffect>
                                  </p:childTnLst>
                                </p:cTn>
                              </p:par>
                              <p:par>
                                <p:cTn id="34" presetID="10" presetClass="entr" presetSubtype="0" fill="hold" nodeType="with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fade">
                                      <p:cBhvr>
                                        <p:cTn id="36" dur="2000"/>
                                        <p:tgtEl>
                                          <p:spTgt spid="10"/>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10" presetClass="entr" presetSubtype="0" fill="hold" nodeType="click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fade">
                                      <p:cBhvr>
                                        <p:cTn id="41" dur="2000"/>
                                        <p:tgtEl>
                                          <p:spTgt spid="14"/>
                                        </p:tgtEl>
                                      </p:cBhvr>
                                    </p:animEffect>
                                  </p:childTnLst>
                                </p:cTn>
                              </p:par>
                              <p:par>
                                <p:cTn id="42" presetID="10" presetClass="entr" presetSubtype="0" fill="hold" nodeType="with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fade">
                                      <p:cBhvr>
                                        <p:cTn id="44" dur="2000"/>
                                        <p:tgtEl>
                                          <p:spTgt spid="15"/>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fade">
                                      <p:cBhvr>
                                        <p:cTn id="47" dur="2000"/>
                                        <p:tgtEl>
                                          <p:spTgt spid="16"/>
                                        </p:tgtEl>
                                      </p:cBhvr>
                                    </p:animEffect>
                                  </p:childTnLst>
                                </p:cTn>
                              </p:par>
                              <p:par>
                                <p:cTn id="48" presetID="10" presetClass="entr" presetSubtype="0" fill="hold" nodeType="withEffect">
                                  <p:stCondLst>
                                    <p:cond delay="0"/>
                                  </p:stCondLst>
                                  <p:childTnLst>
                                    <p:set>
                                      <p:cBhvr>
                                        <p:cTn id="49" dur="1" fill="hold">
                                          <p:stCondLst>
                                            <p:cond delay="0"/>
                                          </p:stCondLst>
                                        </p:cTn>
                                        <p:tgtEl>
                                          <p:spTgt spid="68618"/>
                                        </p:tgtEl>
                                        <p:attrNameLst>
                                          <p:attrName>style.visibility</p:attrName>
                                        </p:attrNameLst>
                                      </p:cBhvr>
                                      <p:to>
                                        <p:strVal val="visible"/>
                                      </p:to>
                                    </p:set>
                                    <p:animEffect transition="in" filter="fade">
                                      <p:cBhvr>
                                        <p:cTn id="50" dur="2000"/>
                                        <p:tgtEl>
                                          <p:spTgt spid="68618"/>
                                        </p:tgtEl>
                                      </p:cBhvr>
                                    </p:animEffect>
                                  </p:childTnLst>
                                </p:cTn>
                              </p:par>
                              <p:par>
                                <p:cTn id="51" presetID="10" presetClass="entr" presetSubtype="0" fill="hold" nodeType="withEffect">
                                  <p:stCondLst>
                                    <p:cond delay="0"/>
                                  </p:stCondLst>
                                  <p:childTnLst>
                                    <p:set>
                                      <p:cBhvr>
                                        <p:cTn id="52" dur="1" fill="hold">
                                          <p:stCondLst>
                                            <p:cond delay="0"/>
                                          </p:stCondLst>
                                        </p:cTn>
                                        <p:tgtEl>
                                          <p:spTgt spid="17"/>
                                        </p:tgtEl>
                                        <p:attrNameLst>
                                          <p:attrName>style.visibility</p:attrName>
                                        </p:attrNameLst>
                                      </p:cBhvr>
                                      <p:to>
                                        <p:strVal val="visible"/>
                                      </p:to>
                                    </p:set>
                                    <p:animEffect transition="in" filter="fade">
                                      <p:cBhvr>
                                        <p:cTn id="53" dur="2000"/>
                                        <p:tgtEl>
                                          <p:spTgt spid="17"/>
                                        </p:tgtEl>
                                      </p:cBhvr>
                                    </p:animEffect>
                                  </p:childTnLst>
                                </p:cTn>
                              </p:par>
                              <p:par>
                                <p:cTn id="54" presetID="10" presetClass="entr" presetSubtype="0" fill="hold" nodeType="withEffect">
                                  <p:stCondLst>
                                    <p:cond delay="0"/>
                                  </p:stCondLst>
                                  <p:childTnLst>
                                    <p:set>
                                      <p:cBhvr>
                                        <p:cTn id="55" dur="1" fill="hold">
                                          <p:stCondLst>
                                            <p:cond delay="0"/>
                                          </p:stCondLst>
                                        </p:cTn>
                                        <p:tgtEl>
                                          <p:spTgt spid="18"/>
                                        </p:tgtEl>
                                        <p:attrNameLst>
                                          <p:attrName>style.visibility</p:attrName>
                                        </p:attrNameLst>
                                      </p:cBhvr>
                                      <p:to>
                                        <p:strVal val="visible"/>
                                      </p:to>
                                    </p:set>
                                    <p:animEffect transition="in" filter="fade">
                                      <p:cBhvr>
                                        <p:cTn id="56" dur="2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build="allAtOnce"/>
      <p:bldP spid="6" grpId="0"/>
      <p:bldP spid="7" grpId="0" build="allAtOnce"/>
      <p:bldP spid="8" grpId="0"/>
      <p:bldP spid="9" grpId="0"/>
      <p:bldP spid="16" grpId="0"/>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12"/>
          <p:cNvSpPr txBox="1">
            <a:spLocks noChangeArrowheads="1"/>
          </p:cNvSpPr>
          <p:nvPr/>
        </p:nvSpPr>
        <p:spPr bwMode="auto">
          <a:xfrm>
            <a:off x="173038" y="333375"/>
            <a:ext cx="37147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50000"/>
              </a:spcBef>
              <a:buFontTx/>
              <a:buNone/>
            </a:pPr>
            <a:r>
              <a:rPr lang="zh-CN" altLang="en-US" sz="3600" b="1">
                <a:latin typeface="黑体" panose="02010609060101010101" pitchFamily="49" charset="-122"/>
                <a:ea typeface="黑体" panose="02010609060101010101" pitchFamily="49" charset="-122"/>
              </a:rPr>
              <a:t>极化强度</a:t>
            </a:r>
          </a:p>
        </p:txBody>
      </p:sp>
      <p:graphicFrame>
        <p:nvGraphicFramePr>
          <p:cNvPr id="16" name="Object 3"/>
          <p:cNvGraphicFramePr>
            <a:graphicFrameLocks noChangeAspect="1"/>
          </p:cNvGraphicFramePr>
          <p:nvPr/>
        </p:nvGraphicFramePr>
        <p:xfrm>
          <a:off x="1939925" y="928688"/>
          <a:ext cx="1781175" cy="1074737"/>
        </p:xfrm>
        <a:graphic>
          <a:graphicData uri="http://schemas.openxmlformats.org/presentationml/2006/ole">
            <mc:AlternateContent xmlns:mc="http://schemas.openxmlformats.org/markup-compatibility/2006">
              <mc:Choice xmlns:v="urn:schemas-microsoft-com:vml" Requires="v">
                <p:oleObj name="Equation" r:id="rId2" imgW="672808" imgH="431613" progId="Equation.DSMT4">
                  <p:embed/>
                </p:oleObj>
              </mc:Choice>
              <mc:Fallback>
                <p:oleObj name="Equation" r:id="rId2" imgW="672808" imgH="431613" progId="Equation.DSMT4">
                  <p:embed/>
                  <p:pic>
                    <p:nvPicPr>
                      <p:cNvPr id="0" name="Object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39925" y="928688"/>
                        <a:ext cx="1781175" cy="10747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2"/>
                            </a:solidFill>
                            <a:miter lim="800000"/>
                            <a:headEnd/>
                            <a:tailEnd/>
                          </a14:hiddenLine>
                        </a:ext>
                      </a:extLst>
                    </p:spPr>
                  </p:pic>
                </p:oleObj>
              </mc:Fallback>
            </mc:AlternateContent>
          </a:graphicData>
        </a:graphic>
      </p:graphicFrame>
      <p:grpSp>
        <p:nvGrpSpPr>
          <p:cNvPr id="143" name="组合 142"/>
          <p:cNvGrpSpPr>
            <a:grpSpLocks/>
          </p:cNvGrpSpPr>
          <p:nvPr/>
        </p:nvGrpSpPr>
        <p:grpSpPr bwMode="auto">
          <a:xfrm>
            <a:off x="173038" y="2101850"/>
            <a:ext cx="4214812" cy="1143000"/>
            <a:chOff x="0" y="2500306"/>
            <a:chExt cx="4214810" cy="1143008"/>
          </a:xfrm>
        </p:grpSpPr>
        <p:sp>
          <p:nvSpPr>
            <p:cNvPr id="171131" name="TextBox 19"/>
            <p:cNvSpPr txBox="1">
              <a:spLocks noChangeArrowheads="1"/>
            </p:cNvSpPr>
            <p:nvPr/>
          </p:nvSpPr>
          <p:spPr bwMode="auto">
            <a:xfrm>
              <a:off x="0" y="2500306"/>
              <a:ext cx="4214810" cy="519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zh-CN" altLang="en-US" sz="2800">
                  <a:latin typeface="华文中宋" panose="02010600040101010101" pitchFamily="2" charset="-122"/>
                  <a:ea typeface="华文中宋" panose="02010600040101010101" pitchFamily="2" charset="-122"/>
                </a:rPr>
                <a:t>对于均匀极化的电介质：</a:t>
              </a:r>
            </a:p>
          </p:txBody>
        </p:sp>
        <p:graphicFrame>
          <p:nvGraphicFramePr>
            <p:cNvPr id="171132" name="Object 6"/>
            <p:cNvGraphicFramePr>
              <a:graphicFrameLocks noChangeAspect="1"/>
            </p:cNvGraphicFramePr>
            <p:nvPr/>
          </p:nvGraphicFramePr>
          <p:xfrm>
            <a:off x="1571604" y="3038476"/>
            <a:ext cx="2335213" cy="604838"/>
          </p:xfrm>
          <a:graphic>
            <a:graphicData uri="http://schemas.openxmlformats.org/presentationml/2006/ole">
              <mc:AlternateContent xmlns:mc="http://schemas.openxmlformats.org/markup-compatibility/2006">
                <mc:Choice xmlns:v="urn:schemas-microsoft-com:vml" Requires="v">
                  <p:oleObj name="Equation" r:id="rId4" imgW="876300" imgH="241300" progId="Equation.DSMT4">
                    <p:embed/>
                  </p:oleObj>
                </mc:Choice>
                <mc:Fallback>
                  <p:oleObj name="Equation" r:id="rId4" imgW="876300" imgH="241300" progId="Equation.DSMT4">
                    <p:embed/>
                    <p:pic>
                      <p:nvPicPr>
                        <p:cNvPr id="0"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71604" y="3038476"/>
                          <a:ext cx="2335213" cy="6048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2"/>
                              </a:solidFill>
                              <a:miter lim="800000"/>
                              <a:headEnd/>
                              <a:tailEnd/>
                            </a14:hiddenLine>
                          </a:ext>
                        </a:extLst>
                      </p:spPr>
                    </p:pic>
                  </p:oleObj>
                </mc:Fallback>
              </mc:AlternateContent>
            </a:graphicData>
          </a:graphic>
        </p:graphicFrame>
      </p:grpSp>
      <p:grpSp>
        <p:nvGrpSpPr>
          <p:cNvPr id="22" name="组合 130"/>
          <p:cNvGrpSpPr>
            <a:grpSpLocks/>
          </p:cNvGrpSpPr>
          <p:nvPr/>
        </p:nvGrpSpPr>
        <p:grpSpPr bwMode="auto">
          <a:xfrm>
            <a:off x="5245100" y="1601788"/>
            <a:ext cx="3187700" cy="3606800"/>
            <a:chOff x="5175863" y="1712933"/>
            <a:chExt cx="3187863" cy="3606820"/>
          </a:xfrm>
        </p:grpSpPr>
        <p:sp>
          <p:nvSpPr>
            <p:cNvPr id="171129" name="Freeform 71"/>
            <p:cNvSpPr>
              <a:spLocks/>
            </p:cNvSpPr>
            <p:nvPr/>
          </p:nvSpPr>
          <p:spPr bwMode="auto">
            <a:xfrm>
              <a:off x="5175863" y="1712933"/>
              <a:ext cx="3132941" cy="3606820"/>
            </a:xfrm>
            <a:custGeom>
              <a:avLst/>
              <a:gdLst>
                <a:gd name="T0" fmla="*/ 2147483646 w 2623"/>
                <a:gd name="T1" fmla="*/ 2147483646 h 2791"/>
                <a:gd name="T2" fmla="*/ 2147483646 w 2623"/>
                <a:gd name="T3" fmla="*/ 2147483646 h 2791"/>
                <a:gd name="T4" fmla="*/ 2147483646 w 2623"/>
                <a:gd name="T5" fmla="*/ 2147483646 h 2791"/>
                <a:gd name="T6" fmla="*/ 2147483646 w 2623"/>
                <a:gd name="T7" fmla="*/ 2147483646 h 2791"/>
                <a:gd name="T8" fmla="*/ 2147483646 w 2623"/>
                <a:gd name="T9" fmla="*/ 2147483646 h 2791"/>
                <a:gd name="T10" fmla="*/ 2147483646 w 2623"/>
                <a:gd name="T11" fmla="*/ 2147483646 h 2791"/>
                <a:gd name="T12" fmla="*/ 2147483646 w 2623"/>
                <a:gd name="T13" fmla="*/ 2147483646 h 2791"/>
                <a:gd name="T14" fmla="*/ 2147483646 w 2623"/>
                <a:gd name="T15" fmla="*/ 2147483646 h 2791"/>
                <a:gd name="T16" fmla="*/ 2147483646 w 2623"/>
                <a:gd name="T17" fmla="*/ 2147483646 h 2791"/>
                <a:gd name="T18" fmla="*/ 2147483646 w 2623"/>
                <a:gd name="T19" fmla="*/ 2147483646 h 279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623"/>
                <a:gd name="T31" fmla="*/ 0 h 2791"/>
                <a:gd name="T32" fmla="*/ 2623 w 2623"/>
                <a:gd name="T33" fmla="*/ 2791 h 279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623" h="2791">
                  <a:moveTo>
                    <a:pt x="1157" y="2613"/>
                  </a:moveTo>
                  <a:cubicBezTo>
                    <a:pt x="1019" y="2581"/>
                    <a:pt x="759" y="2600"/>
                    <a:pt x="657" y="2472"/>
                  </a:cubicBezTo>
                  <a:cubicBezTo>
                    <a:pt x="555" y="2344"/>
                    <a:pt x="652" y="2103"/>
                    <a:pt x="547" y="1842"/>
                  </a:cubicBezTo>
                  <a:cubicBezTo>
                    <a:pt x="442" y="1581"/>
                    <a:pt x="54" y="1189"/>
                    <a:pt x="27" y="903"/>
                  </a:cubicBezTo>
                  <a:cubicBezTo>
                    <a:pt x="0" y="617"/>
                    <a:pt x="137" y="243"/>
                    <a:pt x="387" y="123"/>
                  </a:cubicBezTo>
                  <a:cubicBezTo>
                    <a:pt x="637" y="3"/>
                    <a:pt x="1167" y="0"/>
                    <a:pt x="1527" y="182"/>
                  </a:cubicBezTo>
                  <a:cubicBezTo>
                    <a:pt x="1887" y="364"/>
                    <a:pt x="2473" y="823"/>
                    <a:pt x="2548" y="1215"/>
                  </a:cubicBezTo>
                  <a:cubicBezTo>
                    <a:pt x="2623" y="1607"/>
                    <a:pt x="2139" y="2275"/>
                    <a:pt x="1977" y="2533"/>
                  </a:cubicBezTo>
                  <a:cubicBezTo>
                    <a:pt x="1815" y="2791"/>
                    <a:pt x="1714" y="2749"/>
                    <a:pt x="1577" y="2762"/>
                  </a:cubicBezTo>
                  <a:cubicBezTo>
                    <a:pt x="1440" y="2775"/>
                    <a:pt x="1244" y="2644"/>
                    <a:pt x="1157" y="2613"/>
                  </a:cubicBezTo>
                  <a:close/>
                </a:path>
              </a:pathLst>
            </a:custGeom>
            <a:noFill/>
            <a:ln w="28575">
              <a:solidFill>
                <a:srgbClr val="0066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71130" name="Text Box 107"/>
            <p:cNvSpPr txBox="1">
              <a:spLocks noChangeArrowheads="1"/>
            </p:cNvSpPr>
            <p:nvPr/>
          </p:nvSpPr>
          <p:spPr bwMode="auto">
            <a:xfrm>
              <a:off x="7620738" y="2120923"/>
              <a:ext cx="742988" cy="519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eaLnBrk="1" hangingPunct="1">
                <a:spcBef>
                  <a:spcPct val="0"/>
                </a:spcBef>
                <a:buFontTx/>
                <a:buNone/>
              </a:pPr>
              <a:r>
                <a:rPr lang="en-US" altLang="zh-CN" sz="2800" b="1" i="1">
                  <a:latin typeface="Times New Roman" panose="02020603050405020304" pitchFamily="18" charset="0"/>
                  <a:ea typeface="华文中宋" panose="02010600040101010101" pitchFamily="2" charset="-122"/>
                  <a:cs typeface="Times New Roman" panose="02020603050405020304" pitchFamily="18" charset="0"/>
                </a:rPr>
                <a:t>S</a:t>
              </a:r>
              <a:endParaRPr lang="zh-CN" altLang="zh-CN" sz="2800" b="1">
                <a:latin typeface="Times New Roman" panose="02020603050405020304" pitchFamily="18" charset="0"/>
                <a:ea typeface="华文中宋" panose="02010600040101010101" pitchFamily="2" charset="-122"/>
                <a:cs typeface="Times New Roman" panose="02020603050405020304" pitchFamily="18" charset="0"/>
              </a:endParaRPr>
            </a:p>
          </p:txBody>
        </p:sp>
      </p:grpSp>
      <p:grpSp>
        <p:nvGrpSpPr>
          <p:cNvPr id="25" name="组合 132"/>
          <p:cNvGrpSpPr>
            <a:grpSpLocks/>
          </p:cNvGrpSpPr>
          <p:nvPr/>
        </p:nvGrpSpPr>
        <p:grpSpPr bwMode="auto">
          <a:xfrm>
            <a:off x="5026025" y="1122363"/>
            <a:ext cx="3575050" cy="4378325"/>
            <a:chOff x="4956175" y="1233488"/>
            <a:chExt cx="3574705" cy="4378325"/>
          </a:xfrm>
        </p:grpSpPr>
        <p:grpSp>
          <p:nvGrpSpPr>
            <p:cNvPr id="171033" name="Group 3"/>
            <p:cNvGrpSpPr>
              <a:grpSpLocks/>
            </p:cNvGrpSpPr>
            <p:nvPr/>
          </p:nvGrpSpPr>
          <p:grpSpPr bwMode="auto">
            <a:xfrm>
              <a:off x="4956163" y="2846259"/>
              <a:ext cx="565934" cy="343752"/>
              <a:chOff x="5117" y="5537"/>
              <a:chExt cx="411" cy="233"/>
            </a:xfrm>
          </p:grpSpPr>
          <p:sp>
            <p:nvSpPr>
              <p:cNvPr id="171126" name="Freeform 4"/>
              <p:cNvSpPr>
                <a:spLocks/>
              </p:cNvSpPr>
              <p:nvPr/>
            </p:nvSpPr>
            <p:spPr bwMode="auto">
              <a:xfrm>
                <a:off x="5208" y="5609"/>
                <a:ext cx="224" cy="94"/>
              </a:xfrm>
              <a:custGeom>
                <a:avLst/>
                <a:gdLst>
                  <a:gd name="T0" fmla="*/ 0 w 258"/>
                  <a:gd name="T1" fmla="*/ 3 h 109"/>
                  <a:gd name="T2" fmla="*/ 10 w 258"/>
                  <a:gd name="T3" fmla="*/ 0 h 109"/>
                  <a:gd name="T4" fmla="*/ 0 60000 65536"/>
                  <a:gd name="T5" fmla="*/ 0 60000 65536"/>
                  <a:gd name="T6" fmla="*/ 0 w 258"/>
                  <a:gd name="T7" fmla="*/ 0 h 109"/>
                  <a:gd name="T8" fmla="*/ 258 w 258"/>
                  <a:gd name="T9" fmla="*/ 109 h 109"/>
                </a:gdLst>
                <a:ahLst/>
                <a:cxnLst>
                  <a:cxn ang="T4">
                    <a:pos x="T0" y="T1"/>
                  </a:cxn>
                  <a:cxn ang="T5">
                    <a:pos x="T2" y="T3"/>
                  </a:cxn>
                </a:cxnLst>
                <a:rect l="T6" t="T7" r="T8" b="T9"/>
                <a:pathLst>
                  <a:path w="258" h="109">
                    <a:moveTo>
                      <a:pt x="0" y="109"/>
                    </a:moveTo>
                    <a:lnTo>
                      <a:pt x="258" y="0"/>
                    </a:lnTo>
                  </a:path>
                </a:pathLst>
              </a:custGeom>
              <a:noFill/>
              <a:ln w="9525">
                <a:solidFill>
                  <a:srgbClr val="000000"/>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71127" name="Oval 5"/>
              <p:cNvSpPr>
                <a:spLocks noChangeAspect="1" noChangeArrowheads="1"/>
              </p:cNvSpPr>
              <p:nvPr/>
            </p:nvSpPr>
            <p:spPr bwMode="auto">
              <a:xfrm>
                <a:off x="5430" y="5537"/>
                <a:ext cx="98" cy="97"/>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zh-CN" sz="2800">
                  <a:latin typeface="Times New Roman" panose="02020603050405020304" pitchFamily="18" charset="0"/>
                  <a:ea typeface="华文中宋" panose="02010600040101010101" pitchFamily="2" charset="-122"/>
                </a:endParaRPr>
              </a:p>
            </p:txBody>
          </p:sp>
          <p:sp>
            <p:nvSpPr>
              <p:cNvPr id="171128" name="Oval 6"/>
              <p:cNvSpPr>
                <a:spLocks noChangeAspect="1" noChangeArrowheads="1"/>
              </p:cNvSpPr>
              <p:nvPr/>
            </p:nvSpPr>
            <p:spPr bwMode="auto">
              <a:xfrm>
                <a:off x="5117" y="5673"/>
                <a:ext cx="98" cy="97"/>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zh-CN" sz="2800">
                  <a:latin typeface="Times New Roman" panose="02020603050405020304" pitchFamily="18" charset="0"/>
                  <a:ea typeface="华文中宋" panose="02010600040101010101" pitchFamily="2" charset="-122"/>
                </a:endParaRPr>
              </a:p>
            </p:txBody>
          </p:sp>
        </p:grpSp>
        <p:grpSp>
          <p:nvGrpSpPr>
            <p:cNvPr id="171034" name="Group 7"/>
            <p:cNvGrpSpPr>
              <a:grpSpLocks/>
            </p:cNvGrpSpPr>
            <p:nvPr/>
          </p:nvGrpSpPr>
          <p:grpSpPr bwMode="auto">
            <a:xfrm>
              <a:off x="5172281" y="1837016"/>
              <a:ext cx="564741" cy="346338"/>
              <a:chOff x="5117" y="5537"/>
              <a:chExt cx="411" cy="233"/>
            </a:xfrm>
          </p:grpSpPr>
          <p:sp>
            <p:nvSpPr>
              <p:cNvPr id="171123" name="Freeform 8"/>
              <p:cNvSpPr>
                <a:spLocks/>
              </p:cNvSpPr>
              <p:nvPr/>
            </p:nvSpPr>
            <p:spPr bwMode="auto">
              <a:xfrm>
                <a:off x="5208" y="5609"/>
                <a:ext cx="224" cy="94"/>
              </a:xfrm>
              <a:custGeom>
                <a:avLst/>
                <a:gdLst>
                  <a:gd name="T0" fmla="*/ 0 w 258"/>
                  <a:gd name="T1" fmla="*/ 3 h 109"/>
                  <a:gd name="T2" fmla="*/ 10 w 258"/>
                  <a:gd name="T3" fmla="*/ 0 h 109"/>
                  <a:gd name="T4" fmla="*/ 0 60000 65536"/>
                  <a:gd name="T5" fmla="*/ 0 60000 65536"/>
                  <a:gd name="T6" fmla="*/ 0 w 258"/>
                  <a:gd name="T7" fmla="*/ 0 h 109"/>
                  <a:gd name="T8" fmla="*/ 258 w 258"/>
                  <a:gd name="T9" fmla="*/ 109 h 109"/>
                </a:gdLst>
                <a:ahLst/>
                <a:cxnLst>
                  <a:cxn ang="T4">
                    <a:pos x="T0" y="T1"/>
                  </a:cxn>
                  <a:cxn ang="T5">
                    <a:pos x="T2" y="T3"/>
                  </a:cxn>
                </a:cxnLst>
                <a:rect l="T6" t="T7" r="T8" b="T9"/>
                <a:pathLst>
                  <a:path w="258" h="109">
                    <a:moveTo>
                      <a:pt x="0" y="109"/>
                    </a:moveTo>
                    <a:lnTo>
                      <a:pt x="258" y="0"/>
                    </a:lnTo>
                  </a:path>
                </a:pathLst>
              </a:custGeom>
              <a:noFill/>
              <a:ln w="9525">
                <a:solidFill>
                  <a:srgbClr val="000000"/>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71124" name="Oval 9"/>
              <p:cNvSpPr>
                <a:spLocks noChangeAspect="1" noChangeArrowheads="1"/>
              </p:cNvSpPr>
              <p:nvPr/>
            </p:nvSpPr>
            <p:spPr bwMode="auto">
              <a:xfrm>
                <a:off x="5430" y="5537"/>
                <a:ext cx="98" cy="97"/>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zh-CN" sz="2800">
                  <a:latin typeface="Times New Roman" panose="02020603050405020304" pitchFamily="18" charset="0"/>
                  <a:ea typeface="华文中宋" panose="02010600040101010101" pitchFamily="2" charset="-122"/>
                </a:endParaRPr>
              </a:p>
            </p:txBody>
          </p:sp>
          <p:sp>
            <p:nvSpPr>
              <p:cNvPr id="171125" name="Oval 10"/>
              <p:cNvSpPr>
                <a:spLocks noChangeAspect="1" noChangeArrowheads="1"/>
              </p:cNvSpPr>
              <p:nvPr/>
            </p:nvSpPr>
            <p:spPr bwMode="auto">
              <a:xfrm>
                <a:off x="5117" y="5673"/>
                <a:ext cx="98" cy="97"/>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zh-CN" sz="2800">
                  <a:latin typeface="Times New Roman" panose="02020603050405020304" pitchFamily="18" charset="0"/>
                  <a:ea typeface="华文中宋" panose="02010600040101010101" pitchFamily="2" charset="-122"/>
                </a:endParaRPr>
              </a:p>
            </p:txBody>
          </p:sp>
        </p:grpSp>
        <p:grpSp>
          <p:nvGrpSpPr>
            <p:cNvPr id="171035" name="Group 11"/>
            <p:cNvGrpSpPr>
              <a:grpSpLocks/>
            </p:cNvGrpSpPr>
            <p:nvPr/>
          </p:nvGrpSpPr>
          <p:grpSpPr bwMode="auto">
            <a:xfrm>
              <a:off x="5172281" y="2241509"/>
              <a:ext cx="564741" cy="345046"/>
              <a:chOff x="5117" y="5537"/>
              <a:chExt cx="411" cy="233"/>
            </a:xfrm>
          </p:grpSpPr>
          <p:sp>
            <p:nvSpPr>
              <p:cNvPr id="171120" name="Freeform 12"/>
              <p:cNvSpPr>
                <a:spLocks/>
              </p:cNvSpPr>
              <p:nvPr/>
            </p:nvSpPr>
            <p:spPr bwMode="auto">
              <a:xfrm>
                <a:off x="5208" y="5609"/>
                <a:ext cx="224" cy="94"/>
              </a:xfrm>
              <a:custGeom>
                <a:avLst/>
                <a:gdLst>
                  <a:gd name="T0" fmla="*/ 0 w 258"/>
                  <a:gd name="T1" fmla="*/ 3 h 109"/>
                  <a:gd name="T2" fmla="*/ 10 w 258"/>
                  <a:gd name="T3" fmla="*/ 0 h 109"/>
                  <a:gd name="T4" fmla="*/ 0 60000 65536"/>
                  <a:gd name="T5" fmla="*/ 0 60000 65536"/>
                  <a:gd name="T6" fmla="*/ 0 w 258"/>
                  <a:gd name="T7" fmla="*/ 0 h 109"/>
                  <a:gd name="T8" fmla="*/ 258 w 258"/>
                  <a:gd name="T9" fmla="*/ 109 h 109"/>
                </a:gdLst>
                <a:ahLst/>
                <a:cxnLst>
                  <a:cxn ang="T4">
                    <a:pos x="T0" y="T1"/>
                  </a:cxn>
                  <a:cxn ang="T5">
                    <a:pos x="T2" y="T3"/>
                  </a:cxn>
                </a:cxnLst>
                <a:rect l="T6" t="T7" r="T8" b="T9"/>
                <a:pathLst>
                  <a:path w="258" h="109">
                    <a:moveTo>
                      <a:pt x="0" y="109"/>
                    </a:moveTo>
                    <a:lnTo>
                      <a:pt x="258" y="0"/>
                    </a:lnTo>
                  </a:path>
                </a:pathLst>
              </a:custGeom>
              <a:noFill/>
              <a:ln w="9525">
                <a:solidFill>
                  <a:srgbClr val="000000"/>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71121" name="Oval 13"/>
              <p:cNvSpPr>
                <a:spLocks noChangeAspect="1" noChangeArrowheads="1"/>
              </p:cNvSpPr>
              <p:nvPr/>
            </p:nvSpPr>
            <p:spPr bwMode="auto">
              <a:xfrm>
                <a:off x="5430" y="5537"/>
                <a:ext cx="98" cy="97"/>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zh-CN" sz="2800">
                  <a:latin typeface="Times New Roman" panose="02020603050405020304" pitchFamily="18" charset="0"/>
                  <a:ea typeface="华文中宋" panose="02010600040101010101" pitchFamily="2" charset="-122"/>
                </a:endParaRPr>
              </a:p>
            </p:txBody>
          </p:sp>
          <p:sp>
            <p:nvSpPr>
              <p:cNvPr id="171122" name="Oval 14"/>
              <p:cNvSpPr>
                <a:spLocks noChangeAspect="1" noChangeArrowheads="1"/>
              </p:cNvSpPr>
              <p:nvPr/>
            </p:nvSpPr>
            <p:spPr bwMode="auto">
              <a:xfrm>
                <a:off x="5117" y="5673"/>
                <a:ext cx="98" cy="97"/>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zh-CN" sz="2800">
                  <a:latin typeface="Times New Roman" panose="02020603050405020304" pitchFamily="18" charset="0"/>
                  <a:ea typeface="华文中宋" panose="02010600040101010101" pitchFamily="2" charset="-122"/>
                </a:endParaRPr>
              </a:p>
            </p:txBody>
          </p:sp>
        </p:grpSp>
        <p:grpSp>
          <p:nvGrpSpPr>
            <p:cNvPr id="171036" name="Group 15"/>
            <p:cNvGrpSpPr>
              <a:grpSpLocks/>
            </p:cNvGrpSpPr>
            <p:nvPr/>
          </p:nvGrpSpPr>
          <p:grpSpPr bwMode="auto">
            <a:xfrm>
              <a:off x="6031930" y="1435063"/>
              <a:ext cx="564741" cy="343752"/>
              <a:chOff x="5117" y="5537"/>
              <a:chExt cx="411" cy="233"/>
            </a:xfrm>
          </p:grpSpPr>
          <p:sp>
            <p:nvSpPr>
              <p:cNvPr id="171117" name="Freeform 16"/>
              <p:cNvSpPr>
                <a:spLocks/>
              </p:cNvSpPr>
              <p:nvPr/>
            </p:nvSpPr>
            <p:spPr bwMode="auto">
              <a:xfrm>
                <a:off x="5208" y="5609"/>
                <a:ext cx="224" cy="94"/>
              </a:xfrm>
              <a:custGeom>
                <a:avLst/>
                <a:gdLst>
                  <a:gd name="T0" fmla="*/ 0 w 258"/>
                  <a:gd name="T1" fmla="*/ 3 h 109"/>
                  <a:gd name="T2" fmla="*/ 10 w 258"/>
                  <a:gd name="T3" fmla="*/ 0 h 109"/>
                  <a:gd name="T4" fmla="*/ 0 60000 65536"/>
                  <a:gd name="T5" fmla="*/ 0 60000 65536"/>
                  <a:gd name="T6" fmla="*/ 0 w 258"/>
                  <a:gd name="T7" fmla="*/ 0 h 109"/>
                  <a:gd name="T8" fmla="*/ 258 w 258"/>
                  <a:gd name="T9" fmla="*/ 109 h 109"/>
                </a:gdLst>
                <a:ahLst/>
                <a:cxnLst>
                  <a:cxn ang="T4">
                    <a:pos x="T0" y="T1"/>
                  </a:cxn>
                  <a:cxn ang="T5">
                    <a:pos x="T2" y="T3"/>
                  </a:cxn>
                </a:cxnLst>
                <a:rect l="T6" t="T7" r="T8" b="T9"/>
                <a:pathLst>
                  <a:path w="258" h="109">
                    <a:moveTo>
                      <a:pt x="0" y="109"/>
                    </a:moveTo>
                    <a:lnTo>
                      <a:pt x="258" y="0"/>
                    </a:lnTo>
                  </a:path>
                </a:pathLst>
              </a:custGeom>
              <a:noFill/>
              <a:ln w="9525">
                <a:solidFill>
                  <a:srgbClr val="000000"/>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71118" name="Oval 17"/>
              <p:cNvSpPr>
                <a:spLocks noChangeAspect="1" noChangeArrowheads="1"/>
              </p:cNvSpPr>
              <p:nvPr/>
            </p:nvSpPr>
            <p:spPr bwMode="auto">
              <a:xfrm>
                <a:off x="5430" y="5537"/>
                <a:ext cx="98" cy="97"/>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zh-CN" sz="2800">
                  <a:latin typeface="Times New Roman" panose="02020603050405020304" pitchFamily="18" charset="0"/>
                  <a:ea typeface="华文中宋" panose="02010600040101010101" pitchFamily="2" charset="-122"/>
                </a:endParaRPr>
              </a:p>
            </p:txBody>
          </p:sp>
          <p:sp>
            <p:nvSpPr>
              <p:cNvPr id="171119" name="Oval 18"/>
              <p:cNvSpPr>
                <a:spLocks noChangeAspect="1" noChangeArrowheads="1"/>
              </p:cNvSpPr>
              <p:nvPr/>
            </p:nvSpPr>
            <p:spPr bwMode="auto">
              <a:xfrm>
                <a:off x="5117" y="5673"/>
                <a:ext cx="98" cy="97"/>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zh-CN" sz="2800">
                  <a:latin typeface="Times New Roman" panose="02020603050405020304" pitchFamily="18" charset="0"/>
                  <a:ea typeface="华文中宋" panose="02010600040101010101" pitchFamily="2" charset="-122"/>
                </a:endParaRPr>
              </a:p>
            </p:txBody>
          </p:sp>
        </p:grpSp>
        <p:grpSp>
          <p:nvGrpSpPr>
            <p:cNvPr id="171037" name="Group 19"/>
            <p:cNvGrpSpPr>
              <a:grpSpLocks/>
            </p:cNvGrpSpPr>
            <p:nvPr/>
          </p:nvGrpSpPr>
          <p:grpSpPr bwMode="auto">
            <a:xfrm>
              <a:off x="6245636" y="2038615"/>
              <a:ext cx="565934" cy="346338"/>
              <a:chOff x="5117" y="5537"/>
              <a:chExt cx="411" cy="233"/>
            </a:xfrm>
          </p:grpSpPr>
          <p:sp>
            <p:nvSpPr>
              <p:cNvPr id="171114" name="Freeform 20"/>
              <p:cNvSpPr>
                <a:spLocks/>
              </p:cNvSpPr>
              <p:nvPr/>
            </p:nvSpPr>
            <p:spPr bwMode="auto">
              <a:xfrm>
                <a:off x="5208" y="5609"/>
                <a:ext cx="224" cy="94"/>
              </a:xfrm>
              <a:custGeom>
                <a:avLst/>
                <a:gdLst>
                  <a:gd name="T0" fmla="*/ 0 w 258"/>
                  <a:gd name="T1" fmla="*/ 3 h 109"/>
                  <a:gd name="T2" fmla="*/ 10 w 258"/>
                  <a:gd name="T3" fmla="*/ 0 h 109"/>
                  <a:gd name="T4" fmla="*/ 0 60000 65536"/>
                  <a:gd name="T5" fmla="*/ 0 60000 65536"/>
                  <a:gd name="T6" fmla="*/ 0 w 258"/>
                  <a:gd name="T7" fmla="*/ 0 h 109"/>
                  <a:gd name="T8" fmla="*/ 258 w 258"/>
                  <a:gd name="T9" fmla="*/ 109 h 109"/>
                </a:gdLst>
                <a:ahLst/>
                <a:cxnLst>
                  <a:cxn ang="T4">
                    <a:pos x="T0" y="T1"/>
                  </a:cxn>
                  <a:cxn ang="T5">
                    <a:pos x="T2" y="T3"/>
                  </a:cxn>
                </a:cxnLst>
                <a:rect l="T6" t="T7" r="T8" b="T9"/>
                <a:pathLst>
                  <a:path w="258" h="109">
                    <a:moveTo>
                      <a:pt x="0" y="109"/>
                    </a:moveTo>
                    <a:lnTo>
                      <a:pt x="258" y="0"/>
                    </a:lnTo>
                  </a:path>
                </a:pathLst>
              </a:custGeom>
              <a:noFill/>
              <a:ln w="9525">
                <a:solidFill>
                  <a:srgbClr val="000000"/>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71115" name="Oval 21"/>
              <p:cNvSpPr>
                <a:spLocks noChangeAspect="1" noChangeArrowheads="1"/>
              </p:cNvSpPr>
              <p:nvPr/>
            </p:nvSpPr>
            <p:spPr bwMode="auto">
              <a:xfrm>
                <a:off x="5430" y="5537"/>
                <a:ext cx="98" cy="97"/>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zh-CN" sz="2800">
                  <a:latin typeface="Times New Roman" panose="02020603050405020304" pitchFamily="18" charset="0"/>
                  <a:ea typeface="华文中宋" panose="02010600040101010101" pitchFamily="2" charset="-122"/>
                </a:endParaRPr>
              </a:p>
            </p:txBody>
          </p:sp>
          <p:sp>
            <p:nvSpPr>
              <p:cNvPr id="171116" name="Oval 22"/>
              <p:cNvSpPr>
                <a:spLocks noChangeAspect="1" noChangeArrowheads="1"/>
              </p:cNvSpPr>
              <p:nvPr/>
            </p:nvSpPr>
            <p:spPr bwMode="auto">
              <a:xfrm>
                <a:off x="5117" y="5673"/>
                <a:ext cx="98" cy="97"/>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zh-CN" sz="2800">
                  <a:latin typeface="Times New Roman" panose="02020603050405020304" pitchFamily="18" charset="0"/>
                  <a:ea typeface="华文中宋" panose="02010600040101010101" pitchFamily="2" charset="-122"/>
                </a:endParaRPr>
              </a:p>
            </p:txBody>
          </p:sp>
        </p:grpSp>
        <p:grpSp>
          <p:nvGrpSpPr>
            <p:cNvPr id="171038" name="Group 23"/>
            <p:cNvGrpSpPr>
              <a:grpSpLocks/>
            </p:cNvGrpSpPr>
            <p:nvPr/>
          </p:nvGrpSpPr>
          <p:grpSpPr bwMode="auto">
            <a:xfrm>
              <a:off x="6031930" y="2644708"/>
              <a:ext cx="564741" cy="345046"/>
              <a:chOff x="5117" y="5537"/>
              <a:chExt cx="411" cy="233"/>
            </a:xfrm>
          </p:grpSpPr>
          <p:sp>
            <p:nvSpPr>
              <p:cNvPr id="171111" name="Freeform 24"/>
              <p:cNvSpPr>
                <a:spLocks/>
              </p:cNvSpPr>
              <p:nvPr/>
            </p:nvSpPr>
            <p:spPr bwMode="auto">
              <a:xfrm>
                <a:off x="5208" y="5609"/>
                <a:ext cx="224" cy="94"/>
              </a:xfrm>
              <a:custGeom>
                <a:avLst/>
                <a:gdLst>
                  <a:gd name="T0" fmla="*/ 0 w 258"/>
                  <a:gd name="T1" fmla="*/ 3 h 109"/>
                  <a:gd name="T2" fmla="*/ 10 w 258"/>
                  <a:gd name="T3" fmla="*/ 0 h 109"/>
                  <a:gd name="T4" fmla="*/ 0 60000 65536"/>
                  <a:gd name="T5" fmla="*/ 0 60000 65536"/>
                  <a:gd name="T6" fmla="*/ 0 w 258"/>
                  <a:gd name="T7" fmla="*/ 0 h 109"/>
                  <a:gd name="T8" fmla="*/ 258 w 258"/>
                  <a:gd name="T9" fmla="*/ 109 h 109"/>
                </a:gdLst>
                <a:ahLst/>
                <a:cxnLst>
                  <a:cxn ang="T4">
                    <a:pos x="T0" y="T1"/>
                  </a:cxn>
                  <a:cxn ang="T5">
                    <a:pos x="T2" y="T3"/>
                  </a:cxn>
                </a:cxnLst>
                <a:rect l="T6" t="T7" r="T8" b="T9"/>
                <a:pathLst>
                  <a:path w="258" h="109">
                    <a:moveTo>
                      <a:pt x="0" y="109"/>
                    </a:moveTo>
                    <a:lnTo>
                      <a:pt x="258" y="0"/>
                    </a:lnTo>
                  </a:path>
                </a:pathLst>
              </a:custGeom>
              <a:noFill/>
              <a:ln w="9525">
                <a:solidFill>
                  <a:srgbClr val="000000"/>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71112" name="Oval 25"/>
              <p:cNvSpPr>
                <a:spLocks noChangeAspect="1" noChangeArrowheads="1"/>
              </p:cNvSpPr>
              <p:nvPr/>
            </p:nvSpPr>
            <p:spPr bwMode="auto">
              <a:xfrm>
                <a:off x="5430" y="5537"/>
                <a:ext cx="98" cy="97"/>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zh-CN" sz="2800">
                  <a:latin typeface="Times New Roman" panose="02020603050405020304" pitchFamily="18" charset="0"/>
                  <a:ea typeface="华文中宋" panose="02010600040101010101" pitchFamily="2" charset="-122"/>
                </a:endParaRPr>
              </a:p>
            </p:txBody>
          </p:sp>
          <p:sp>
            <p:nvSpPr>
              <p:cNvPr id="171113" name="Oval 26"/>
              <p:cNvSpPr>
                <a:spLocks noChangeAspect="1" noChangeArrowheads="1"/>
              </p:cNvSpPr>
              <p:nvPr/>
            </p:nvSpPr>
            <p:spPr bwMode="auto">
              <a:xfrm>
                <a:off x="5117" y="5673"/>
                <a:ext cx="98" cy="97"/>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zh-CN" sz="2800">
                  <a:latin typeface="Times New Roman" panose="02020603050405020304" pitchFamily="18" charset="0"/>
                  <a:ea typeface="华文中宋" panose="02010600040101010101" pitchFamily="2" charset="-122"/>
                </a:endParaRPr>
              </a:p>
            </p:txBody>
          </p:sp>
        </p:grpSp>
        <p:grpSp>
          <p:nvGrpSpPr>
            <p:cNvPr id="171039" name="Group 27"/>
            <p:cNvGrpSpPr>
              <a:grpSpLocks/>
            </p:cNvGrpSpPr>
            <p:nvPr/>
          </p:nvGrpSpPr>
          <p:grpSpPr bwMode="auto">
            <a:xfrm>
              <a:off x="5172281" y="4257455"/>
              <a:ext cx="564741" cy="343752"/>
              <a:chOff x="5117" y="5537"/>
              <a:chExt cx="411" cy="233"/>
            </a:xfrm>
          </p:grpSpPr>
          <p:sp>
            <p:nvSpPr>
              <p:cNvPr id="171108" name="Freeform 28"/>
              <p:cNvSpPr>
                <a:spLocks/>
              </p:cNvSpPr>
              <p:nvPr/>
            </p:nvSpPr>
            <p:spPr bwMode="auto">
              <a:xfrm>
                <a:off x="5208" y="5609"/>
                <a:ext cx="224" cy="94"/>
              </a:xfrm>
              <a:custGeom>
                <a:avLst/>
                <a:gdLst>
                  <a:gd name="T0" fmla="*/ 0 w 258"/>
                  <a:gd name="T1" fmla="*/ 3 h 109"/>
                  <a:gd name="T2" fmla="*/ 10 w 258"/>
                  <a:gd name="T3" fmla="*/ 0 h 109"/>
                  <a:gd name="T4" fmla="*/ 0 60000 65536"/>
                  <a:gd name="T5" fmla="*/ 0 60000 65536"/>
                  <a:gd name="T6" fmla="*/ 0 w 258"/>
                  <a:gd name="T7" fmla="*/ 0 h 109"/>
                  <a:gd name="T8" fmla="*/ 258 w 258"/>
                  <a:gd name="T9" fmla="*/ 109 h 109"/>
                </a:gdLst>
                <a:ahLst/>
                <a:cxnLst>
                  <a:cxn ang="T4">
                    <a:pos x="T0" y="T1"/>
                  </a:cxn>
                  <a:cxn ang="T5">
                    <a:pos x="T2" y="T3"/>
                  </a:cxn>
                </a:cxnLst>
                <a:rect l="T6" t="T7" r="T8" b="T9"/>
                <a:pathLst>
                  <a:path w="258" h="109">
                    <a:moveTo>
                      <a:pt x="0" y="109"/>
                    </a:moveTo>
                    <a:lnTo>
                      <a:pt x="258" y="0"/>
                    </a:lnTo>
                  </a:path>
                </a:pathLst>
              </a:custGeom>
              <a:noFill/>
              <a:ln w="9525">
                <a:solidFill>
                  <a:srgbClr val="000000"/>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71109" name="Oval 29"/>
              <p:cNvSpPr>
                <a:spLocks noChangeAspect="1" noChangeArrowheads="1"/>
              </p:cNvSpPr>
              <p:nvPr/>
            </p:nvSpPr>
            <p:spPr bwMode="auto">
              <a:xfrm>
                <a:off x="5430" y="5537"/>
                <a:ext cx="98" cy="97"/>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zh-CN" sz="2800">
                  <a:latin typeface="Times New Roman" panose="02020603050405020304" pitchFamily="18" charset="0"/>
                  <a:ea typeface="华文中宋" panose="02010600040101010101" pitchFamily="2" charset="-122"/>
                </a:endParaRPr>
              </a:p>
            </p:txBody>
          </p:sp>
          <p:sp>
            <p:nvSpPr>
              <p:cNvPr id="171110" name="Oval 30"/>
              <p:cNvSpPr>
                <a:spLocks noChangeAspect="1" noChangeArrowheads="1"/>
              </p:cNvSpPr>
              <p:nvPr/>
            </p:nvSpPr>
            <p:spPr bwMode="auto">
              <a:xfrm>
                <a:off x="5117" y="5673"/>
                <a:ext cx="98" cy="97"/>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zh-CN" sz="2800">
                  <a:latin typeface="Times New Roman" panose="02020603050405020304" pitchFamily="18" charset="0"/>
                  <a:ea typeface="华文中宋" panose="02010600040101010101" pitchFamily="2" charset="-122"/>
                </a:endParaRPr>
              </a:p>
            </p:txBody>
          </p:sp>
        </p:grpSp>
        <p:grpSp>
          <p:nvGrpSpPr>
            <p:cNvPr id="171040" name="Group 31"/>
            <p:cNvGrpSpPr>
              <a:grpSpLocks/>
            </p:cNvGrpSpPr>
            <p:nvPr/>
          </p:nvGrpSpPr>
          <p:grpSpPr bwMode="auto">
            <a:xfrm>
              <a:off x="5172281" y="3651410"/>
              <a:ext cx="564741" cy="346338"/>
              <a:chOff x="5117" y="5537"/>
              <a:chExt cx="411" cy="233"/>
            </a:xfrm>
          </p:grpSpPr>
          <p:sp>
            <p:nvSpPr>
              <p:cNvPr id="171105" name="Freeform 32"/>
              <p:cNvSpPr>
                <a:spLocks/>
              </p:cNvSpPr>
              <p:nvPr/>
            </p:nvSpPr>
            <p:spPr bwMode="auto">
              <a:xfrm>
                <a:off x="5208" y="5609"/>
                <a:ext cx="224" cy="94"/>
              </a:xfrm>
              <a:custGeom>
                <a:avLst/>
                <a:gdLst>
                  <a:gd name="T0" fmla="*/ 0 w 258"/>
                  <a:gd name="T1" fmla="*/ 3 h 109"/>
                  <a:gd name="T2" fmla="*/ 10 w 258"/>
                  <a:gd name="T3" fmla="*/ 0 h 109"/>
                  <a:gd name="T4" fmla="*/ 0 60000 65536"/>
                  <a:gd name="T5" fmla="*/ 0 60000 65536"/>
                  <a:gd name="T6" fmla="*/ 0 w 258"/>
                  <a:gd name="T7" fmla="*/ 0 h 109"/>
                  <a:gd name="T8" fmla="*/ 258 w 258"/>
                  <a:gd name="T9" fmla="*/ 109 h 109"/>
                </a:gdLst>
                <a:ahLst/>
                <a:cxnLst>
                  <a:cxn ang="T4">
                    <a:pos x="T0" y="T1"/>
                  </a:cxn>
                  <a:cxn ang="T5">
                    <a:pos x="T2" y="T3"/>
                  </a:cxn>
                </a:cxnLst>
                <a:rect l="T6" t="T7" r="T8" b="T9"/>
                <a:pathLst>
                  <a:path w="258" h="109">
                    <a:moveTo>
                      <a:pt x="0" y="109"/>
                    </a:moveTo>
                    <a:lnTo>
                      <a:pt x="258" y="0"/>
                    </a:lnTo>
                  </a:path>
                </a:pathLst>
              </a:custGeom>
              <a:noFill/>
              <a:ln w="9525">
                <a:solidFill>
                  <a:srgbClr val="000000"/>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71106" name="Oval 33"/>
              <p:cNvSpPr>
                <a:spLocks noChangeAspect="1" noChangeArrowheads="1"/>
              </p:cNvSpPr>
              <p:nvPr/>
            </p:nvSpPr>
            <p:spPr bwMode="auto">
              <a:xfrm>
                <a:off x="5430" y="5537"/>
                <a:ext cx="98" cy="97"/>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zh-CN" sz="2800">
                  <a:latin typeface="Times New Roman" panose="02020603050405020304" pitchFamily="18" charset="0"/>
                  <a:ea typeface="华文中宋" panose="02010600040101010101" pitchFamily="2" charset="-122"/>
                </a:endParaRPr>
              </a:p>
            </p:txBody>
          </p:sp>
          <p:sp>
            <p:nvSpPr>
              <p:cNvPr id="171107" name="Oval 34"/>
              <p:cNvSpPr>
                <a:spLocks noChangeAspect="1" noChangeArrowheads="1"/>
              </p:cNvSpPr>
              <p:nvPr/>
            </p:nvSpPr>
            <p:spPr bwMode="auto">
              <a:xfrm>
                <a:off x="5117" y="5673"/>
                <a:ext cx="98" cy="97"/>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zh-CN" sz="2800">
                  <a:latin typeface="Times New Roman" panose="02020603050405020304" pitchFamily="18" charset="0"/>
                  <a:ea typeface="华文中宋" panose="02010600040101010101" pitchFamily="2" charset="-122"/>
                </a:endParaRPr>
              </a:p>
            </p:txBody>
          </p:sp>
        </p:grpSp>
        <p:grpSp>
          <p:nvGrpSpPr>
            <p:cNvPr id="171041" name="Group 35"/>
            <p:cNvGrpSpPr>
              <a:grpSpLocks/>
            </p:cNvGrpSpPr>
            <p:nvPr/>
          </p:nvGrpSpPr>
          <p:grpSpPr bwMode="auto">
            <a:xfrm>
              <a:off x="6891578" y="2443108"/>
              <a:ext cx="564741" cy="345046"/>
              <a:chOff x="5117" y="5537"/>
              <a:chExt cx="411" cy="233"/>
            </a:xfrm>
          </p:grpSpPr>
          <p:sp>
            <p:nvSpPr>
              <p:cNvPr id="171102" name="Freeform 36"/>
              <p:cNvSpPr>
                <a:spLocks/>
              </p:cNvSpPr>
              <p:nvPr/>
            </p:nvSpPr>
            <p:spPr bwMode="auto">
              <a:xfrm>
                <a:off x="5208" y="5609"/>
                <a:ext cx="224" cy="94"/>
              </a:xfrm>
              <a:custGeom>
                <a:avLst/>
                <a:gdLst>
                  <a:gd name="T0" fmla="*/ 0 w 258"/>
                  <a:gd name="T1" fmla="*/ 3 h 109"/>
                  <a:gd name="T2" fmla="*/ 10 w 258"/>
                  <a:gd name="T3" fmla="*/ 0 h 109"/>
                  <a:gd name="T4" fmla="*/ 0 60000 65536"/>
                  <a:gd name="T5" fmla="*/ 0 60000 65536"/>
                  <a:gd name="T6" fmla="*/ 0 w 258"/>
                  <a:gd name="T7" fmla="*/ 0 h 109"/>
                  <a:gd name="T8" fmla="*/ 258 w 258"/>
                  <a:gd name="T9" fmla="*/ 109 h 109"/>
                </a:gdLst>
                <a:ahLst/>
                <a:cxnLst>
                  <a:cxn ang="T4">
                    <a:pos x="T0" y="T1"/>
                  </a:cxn>
                  <a:cxn ang="T5">
                    <a:pos x="T2" y="T3"/>
                  </a:cxn>
                </a:cxnLst>
                <a:rect l="T6" t="T7" r="T8" b="T9"/>
                <a:pathLst>
                  <a:path w="258" h="109">
                    <a:moveTo>
                      <a:pt x="0" y="109"/>
                    </a:moveTo>
                    <a:lnTo>
                      <a:pt x="258" y="0"/>
                    </a:lnTo>
                  </a:path>
                </a:pathLst>
              </a:custGeom>
              <a:noFill/>
              <a:ln w="9525">
                <a:solidFill>
                  <a:srgbClr val="000000"/>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71103" name="Oval 37"/>
              <p:cNvSpPr>
                <a:spLocks noChangeAspect="1" noChangeArrowheads="1"/>
              </p:cNvSpPr>
              <p:nvPr/>
            </p:nvSpPr>
            <p:spPr bwMode="auto">
              <a:xfrm>
                <a:off x="5430" y="5537"/>
                <a:ext cx="98" cy="97"/>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zh-CN" sz="2800">
                  <a:latin typeface="Times New Roman" panose="02020603050405020304" pitchFamily="18" charset="0"/>
                  <a:ea typeface="华文中宋" panose="02010600040101010101" pitchFamily="2" charset="-122"/>
                </a:endParaRPr>
              </a:p>
            </p:txBody>
          </p:sp>
          <p:sp>
            <p:nvSpPr>
              <p:cNvPr id="171104" name="Oval 38"/>
              <p:cNvSpPr>
                <a:spLocks noChangeAspect="1" noChangeArrowheads="1"/>
              </p:cNvSpPr>
              <p:nvPr/>
            </p:nvSpPr>
            <p:spPr bwMode="auto">
              <a:xfrm>
                <a:off x="5117" y="5673"/>
                <a:ext cx="98" cy="97"/>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zh-CN" sz="2800">
                  <a:latin typeface="Times New Roman" panose="02020603050405020304" pitchFamily="18" charset="0"/>
                  <a:ea typeface="华文中宋" panose="02010600040101010101" pitchFamily="2" charset="-122"/>
                </a:endParaRPr>
              </a:p>
            </p:txBody>
          </p:sp>
        </p:grpSp>
        <p:grpSp>
          <p:nvGrpSpPr>
            <p:cNvPr id="171042" name="Group 39"/>
            <p:cNvGrpSpPr>
              <a:grpSpLocks/>
            </p:cNvGrpSpPr>
            <p:nvPr/>
          </p:nvGrpSpPr>
          <p:grpSpPr bwMode="auto">
            <a:xfrm>
              <a:off x="6031930" y="3249504"/>
              <a:ext cx="564741" cy="346338"/>
              <a:chOff x="5117" y="5537"/>
              <a:chExt cx="411" cy="233"/>
            </a:xfrm>
          </p:grpSpPr>
          <p:sp>
            <p:nvSpPr>
              <p:cNvPr id="171099" name="Freeform 40"/>
              <p:cNvSpPr>
                <a:spLocks/>
              </p:cNvSpPr>
              <p:nvPr/>
            </p:nvSpPr>
            <p:spPr bwMode="auto">
              <a:xfrm>
                <a:off x="5208" y="5609"/>
                <a:ext cx="224" cy="94"/>
              </a:xfrm>
              <a:custGeom>
                <a:avLst/>
                <a:gdLst>
                  <a:gd name="T0" fmla="*/ 0 w 258"/>
                  <a:gd name="T1" fmla="*/ 3 h 109"/>
                  <a:gd name="T2" fmla="*/ 10 w 258"/>
                  <a:gd name="T3" fmla="*/ 0 h 109"/>
                  <a:gd name="T4" fmla="*/ 0 60000 65536"/>
                  <a:gd name="T5" fmla="*/ 0 60000 65536"/>
                  <a:gd name="T6" fmla="*/ 0 w 258"/>
                  <a:gd name="T7" fmla="*/ 0 h 109"/>
                  <a:gd name="T8" fmla="*/ 258 w 258"/>
                  <a:gd name="T9" fmla="*/ 109 h 109"/>
                </a:gdLst>
                <a:ahLst/>
                <a:cxnLst>
                  <a:cxn ang="T4">
                    <a:pos x="T0" y="T1"/>
                  </a:cxn>
                  <a:cxn ang="T5">
                    <a:pos x="T2" y="T3"/>
                  </a:cxn>
                </a:cxnLst>
                <a:rect l="T6" t="T7" r="T8" b="T9"/>
                <a:pathLst>
                  <a:path w="258" h="109">
                    <a:moveTo>
                      <a:pt x="0" y="109"/>
                    </a:moveTo>
                    <a:lnTo>
                      <a:pt x="258" y="0"/>
                    </a:lnTo>
                  </a:path>
                </a:pathLst>
              </a:custGeom>
              <a:noFill/>
              <a:ln w="9525">
                <a:solidFill>
                  <a:srgbClr val="000000"/>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71100" name="Oval 41"/>
              <p:cNvSpPr>
                <a:spLocks noChangeAspect="1" noChangeArrowheads="1"/>
              </p:cNvSpPr>
              <p:nvPr/>
            </p:nvSpPr>
            <p:spPr bwMode="auto">
              <a:xfrm>
                <a:off x="5430" y="5537"/>
                <a:ext cx="98" cy="97"/>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zh-CN" sz="2800">
                  <a:latin typeface="Times New Roman" panose="02020603050405020304" pitchFamily="18" charset="0"/>
                  <a:ea typeface="华文中宋" panose="02010600040101010101" pitchFamily="2" charset="-122"/>
                </a:endParaRPr>
              </a:p>
            </p:txBody>
          </p:sp>
          <p:sp>
            <p:nvSpPr>
              <p:cNvPr id="171101" name="Oval 42"/>
              <p:cNvSpPr>
                <a:spLocks noChangeAspect="1" noChangeArrowheads="1"/>
              </p:cNvSpPr>
              <p:nvPr/>
            </p:nvSpPr>
            <p:spPr bwMode="auto">
              <a:xfrm>
                <a:off x="5117" y="5673"/>
                <a:ext cx="98" cy="97"/>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zh-CN" sz="2800">
                  <a:latin typeface="Times New Roman" panose="02020603050405020304" pitchFamily="18" charset="0"/>
                  <a:ea typeface="华文中宋" panose="02010600040101010101" pitchFamily="2" charset="-122"/>
                </a:endParaRPr>
              </a:p>
            </p:txBody>
          </p:sp>
        </p:grpSp>
        <p:grpSp>
          <p:nvGrpSpPr>
            <p:cNvPr id="171043" name="Group 43"/>
            <p:cNvGrpSpPr>
              <a:grpSpLocks/>
            </p:cNvGrpSpPr>
            <p:nvPr/>
          </p:nvGrpSpPr>
          <p:grpSpPr bwMode="auto">
            <a:xfrm>
              <a:off x="6245648" y="3853010"/>
              <a:ext cx="567129" cy="346338"/>
              <a:chOff x="5117" y="5537"/>
              <a:chExt cx="411" cy="233"/>
            </a:xfrm>
          </p:grpSpPr>
          <p:sp>
            <p:nvSpPr>
              <p:cNvPr id="171096" name="Freeform 44"/>
              <p:cNvSpPr>
                <a:spLocks/>
              </p:cNvSpPr>
              <p:nvPr/>
            </p:nvSpPr>
            <p:spPr bwMode="auto">
              <a:xfrm>
                <a:off x="5208" y="5609"/>
                <a:ext cx="224" cy="94"/>
              </a:xfrm>
              <a:custGeom>
                <a:avLst/>
                <a:gdLst>
                  <a:gd name="T0" fmla="*/ 0 w 258"/>
                  <a:gd name="T1" fmla="*/ 3 h 109"/>
                  <a:gd name="T2" fmla="*/ 10 w 258"/>
                  <a:gd name="T3" fmla="*/ 0 h 109"/>
                  <a:gd name="T4" fmla="*/ 0 60000 65536"/>
                  <a:gd name="T5" fmla="*/ 0 60000 65536"/>
                  <a:gd name="T6" fmla="*/ 0 w 258"/>
                  <a:gd name="T7" fmla="*/ 0 h 109"/>
                  <a:gd name="T8" fmla="*/ 258 w 258"/>
                  <a:gd name="T9" fmla="*/ 109 h 109"/>
                </a:gdLst>
                <a:ahLst/>
                <a:cxnLst>
                  <a:cxn ang="T4">
                    <a:pos x="T0" y="T1"/>
                  </a:cxn>
                  <a:cxn ang="T5">
                    <a:pos x="T2" y="T3"/>
                  </a:cxn>
                </a:cxnLst>
                <a:rect l="T6" t="T7" r="T8" b="T9"/>
                <a:pathLst>
                  <a:path w="258" h="109">
                    <a:moveTo>
                      <a:pt x="0" y="109"/>
                    </a:moveTo>
                    <a:lnTo>
                      <a:pt x="258" y="0"/>
                    </a:lnTo>
                  </a:path>
                </a:pathLst>
              </a:custGeom>
              <a:noFill/>
              <a:ln w="9525">
                <a:solidFill>
                  <a:srgbClr val="000000"/>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71097" name="Oval 45"/>
              <p:cNvSpPr>
                <a:spLocks noChangeAspect="1" noChangeArrowheads="1"/>
              </p:cNvSpPr>
              <p:nvPr/>
            </p:nvSpPr>
            <p:spPr bwMode="auto">
              <a:xfrm>
                <a:off x="5430" y="5537"/>
                <a:ext cx="98" cy="97"/>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zh-CN" sz="2800">
                  <a:latin typeface="Times New Roman" panose="02020603050405020304" pitchFamily="18" charset="0"/>
                  <a:ea typeface="华文中宋" panose="02010600040101010101" pitchFamily="2" charset="-122"/>
                </a:endParaRPr>
              </a:p>
            </p:txBody>
          </p:sp>
          <p:sp>
            <p:nvSpPr>
              <p:cNvPr id="171098" name="Oval 46"/>
              <p:cNvSpPr>
                <a:spLocks noChangeAspect="1" noChangeArrowheads="1"/>
              </p:cNvSpPr>
              <p:nvPr/>
            </p:nvSpPr>
            <p:spPr bwMode="auto">
              <a:xfrm>
                <a:off x="5117" y="5673"/>
                <a:ext cx="98" cy="97"/>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zh-CN" sz="2800">
                  <a:latin typeface="Times New Roman" panose="02020603050405020304" pitchFamily="18" charset="0"/>
                  <a:ea typeface="华文中宋" panose="02010600040101010101" pitchFamily="2" charset="-122"/>
                </a:endParaRPr>
              </a:p>
            </p:txBody>
          </p:sp>
        </p:grpSp>
        <p:grpSp>
          <p:nvGrpSpPr>
            <p:cNvPr id="171044" name="Group 47"/>
            <p:cNvGrpSpPr>
              <a:grpSpLocks/>
            </p:cNvGrpSpPr>
            <p:nvPr/>
          </p:nvGrpSpPr>
          <p:grpSpPr bwMode="auto">
            <a:xfrm>
              <a:off x="5815811" y="4660653"/>
              <a:ext cx="565934" cy="343752"/>
              <a:chOff x="5117" y="5537"/>
              <a:chExt cx="411" cy="233"/>
            </a:xfrm>
          </p:grpSpPr>
          <p:sp>
            <p:nvSpPr>
              <p:cNvPr id="171093" name="Freeform 48"/>
              <p:cNvSpPr>
                <a:spLocks/>
              </p:cNvSpPr>
              <p:nvPr/>
            </p:nvSpPr>
            <p:spPr bwMode="auto">
              <a:xfrm>
                <a:off x="5208" y="5609"/>
                <a:ext cx="224" cy="94"/>
              </a:xfrm>
              <a:custGeom>
                <a:avLst/>
                <a:gdLst>
                  <a:gd name="T0" fmla="*/ 0 w 258"/>
                  <a:gd name="T1" fmla="*/ 3 h 109"/>
                  <a:gd name="T2" fmla="*/ 10 w 258"/>
                  <a:gd name="T3" fmla="*/ 0 h 109"/>
                  <a:gd name="T4" fmla="*/ 0 60000 65536"/>
                  <a:gd name="T5" fmla="*/ 0 60000 65536"/>
                  <a:gd name="T6" fmla="*/ 0 w 258"/>
                  <a:gd name="T7" fmla="*/ 0 h 109"/>
                  <a:gd name="T8" fmla="*/ 258 w 258"/>
                  <a:gd name="T9" fmla="*/ 109 h 109"/>
                </a:gdLst>
                <a:ahLst/>
                <a:cxnLst>
                  <a:cxn ang="T4">
                    <a:pos x="T0" y="T1"/>
                  </a:cxn>
                  <a:cxn ang="T5">
                    <a:pos x="T2" y="T3"/>
                  </a:cxn>
                </a:cxnLst>
                <a:rect l="T6" t="T7" r="T8" b="T9"/>
                <a:pathLst>
                  <a:path w="258" h="109">
                    <a:moveTo>
                      <a:pt x="0" y="109"/>
                    </a:moveTo>
                    <a:lnTo>
                      <a:pt x="258" y="0"/>
                    </a:lnTo>
                  </a:path>
                </a:pathLst>
              </a:custGeom>
              <a:noFill/>
              <a:ln w="9525">
                <a:solidFill>
                  <a:srgbClr val="000000"/>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71094" name="Oval 49"/>
              <p:cNvSpPr>
                <a:spLocks noChangeAspect="1" noChangeArrowheads="1"/>
              </p:cNvSpPr>
              <p:nvPr/>
            </p:nvSpPr>
            <p:spPr bwMode="auto">
              <a:xfrm>
                <a:off x="5430" y="5537"/>
                <a:ext cx="98" cy="97"/>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zh-CN" sz="2800">
                  <a:latin typeface="Times New Roman" panose="02020603050405020304" pitchFamily="18" charset="0"/>
                  <a:ea typeface="华文中宋" panose="02010600040101010101" pitchFamily="2" charset="-122"/>
                </a:endParaRPr>
              </a:p>
            </p:txBody>
          </p:sp>
          <p:sp>
            <p:nvSpPr>
              <p:cNvPr id="171095" name="Oval 50"/>
              <p:cNvSpPr>
                <a:spLocks noChangeAspect="1" noChangeArrowheads="1"/>
              </p:cNvSpPr>
              <p:nvPr/>
            </p:nvSpPr>
            <p:spPr bwMode="auto">
              <a:xfrm>
                <a:off x="5117" y="5673"/>
                <a:ext cx="98" cy="97"/>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zh-CN" sz="2800">
                  <a:latin typeface="Times New Roman" panose="02020603050405020304" pitchFamily="18" charset="0"/>
                  <a:ea typeface="华文中宋" panose="02010600040101010101" pitchFamily="2" charset="-122"/>
                </a:endParaRPr>
              </a:p>
            </p:txBody>
          </p:sp>
        </p:grpSp>
        <p:grpSp>
          <p:nvGrpSpPr>
            <p:cNvPr id="171045" name="Group 51"/>
            <p:cNvGrpSpPr>
              <a:grpSpLocks/>
            </p:cNvGrpSpPr>
            <p:nvPr/>
          </p:nvGrpSpPr>
          <p:grpSpPr bwMode="auto">
            <a:xfrm>
              <a:off x="7321402" y="4459102"/>
              <a:ext cx="564741" cy="345046"/>
              <a:chOff x="5117" y="5537"/>
              <a:chExt cx="411" cy="233"/>
            </a:xfrm>
          </p:grpSpPr>
          <p:sp>
            <p:nvSpPr>
              <p:cNvPr id="171090" name="Freeform 52"/>
              <p:cNvSpPr>
                <a:spLocks/>
              </p:cNvSpPr>
              <p:nvPr/>
            </p:nvSpPr>
            <p:spPr bwMode="auto">
              <a:xfrm>
                <a:off x="5208" y="5609"/>
                <a:ext cx="224" cy="94"/>
              </a:xfrm>
              <a:custGeom>
                <a:avLst/>
                <a:gdLst>
                  <a:gd name="T0" fmla="*/ 0 w 258"/>
                  <a:gd name="T1" fmla="*/ 3 h 109"/>
                  <a:gd name="T2" fmla="*/ 10 w 258"/>
                  <a:gd name="T3" fmla="*/ 0 h 109"/>
                  <a:gd name="T4" fmla="*/ 0 60000 65536"/>
                  <a:gd name="T5" fmla="*/ 0 60000 65536"/>
                  <a:gd name="T6" fmla="*/ 0 w 258"/>
                  <a:gd name="T7" fmla="*/ 0 h 109"/>
                  <a:gd name="T8" fmla="*/ 258 w 258"/>
                  <a:gd name="T9" fmla="*/ 109 h 109"/>
                </a:gdLst>
                <a:ahLst/>
                <a:cxnLst>
                  <a:cxn ang="T4">
                    <a:pos x="T0" y="T1"/>
                  </a:cxn>
                  <a:cxn ang="T5">
                    <a:pos x="T2" y="T3"/>
                  </a:cxn>
                </a:cxnLst>
                <a:rect l="T6" t="T7" r="T8" b="T9"/>
                <a:pathLst>
                  <a:path w="258" h="109">
                    <a:moveTo>
                      <a:pt x="0" y="109"/>
                    </a:moveTo>
                    <a:lnTo>
                      <a:pt x="258" y="0"/>
                    </a:lnTo>
                  </a:path>
                </a:pathLst>
              </a:custGeom>
              <a:noFill/>
              <a:ln w="9525">
                <a:solidFill>
                  <a:srgbClr val="000000"/>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71091" name="Oval 53"/>
              <p:cNvSpPr>
                <a:spLocks noChangeAspect="1" noChangeArrowheads="1"/>
              </p:cNvSpPr>
              <p:nvPr/>
            </p:nvSpPr>
            <p:spPr bwMode="auto">
              <a:xfrm>
                <a:off x="5430" y="5537"/>
                <a:ext cx="98" cy="97"/>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zh-CN" sz="2800">
                  <a:latin typeface="Times New Roman" panose="02020603050405020304" pitchFamily="18" charset="0"/>
                  <a:ea typeface="华文中宋" panose="02010600040101010101" pitchFamily="2" charset="-122"/>
                </a:endParaRPr>
              </a:p>
            </p:txBody>
          </p:sp>
          <p:sp>
            <p:nvSpPr>
              <p:cNvPr id="171092" name="Oval 54"/>
              <p:cNvSpPr>
                <a:spLocks noChangeAspect="1" noChangeArrowheads="1"/>
              </p:cNvSpPr>
              <p:nvPr/>
            </p:nvSpPr>
            <p:spPr bwMode="auto">
              <a:xfrm>
                <a:off x="5117" y="5673"/>
                <a:ext cx="98" cy="97"/>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zh-CN" sz="2800">
                  <a:latin typeface="Times New Roman" panose="02020603050405020304" pitchFamily="18" charset="0"/>
                  <a:ea typeface="华文中宋" panose="02010600040101010101" pitchFamily="2" charset="-122"/>
                </a:endParaRPr>
              </a:p>
            </p:txBody>
          </p:sp>
        </p:grpSp>
        <p:grpSp>
          <p:nvGrpSpPr>
            <p:cNvPr id="171046" name="Group 55"/>
            <p:cNvGrpSpPr>
              <a:grpSpLocks/>
            </p:cNvGrpSpPr>
            <p:nvPr/>
          </p:nvGrpSpPr>
          <p:grpSpPr bwMode="auto">
            <a:xfrm>
              <a:off x="7327372" y="1836994"/>
              <a:ext cx="564741" cy="347630"/>
              <a:chOff x="5117" y="5537"/>
              <a:chExt cx="411" cy="233"/>
            </a:xfrm>
          </p:grpSpPr>
          <p:sp>
            <p:nvSpPr>
              <p:cNvPr id="171087" name="Freeform 56"/>
              <p:cNvSpPr>
                <a:spLocks/>
              </p:cNvSpPr>
              <p:nvPr/>
            </p:nvSpPr>
            <p:spPr bwMode="auto">
              <a:xfrm>
                <a:off x="5208" y="5609"/>
                <a:ext cx="224" cy="94"/>
              </a:xfrm>
              <a:custGeom>
                <a:avLst/>
                <a:gdLst>
                  <a:gd name="T0" fmla="*/ 0 w 258"/>
                  <a:gd name="T1" fmla="*/ 3 h 109"/>
                  <a:gd name="T2" fmla="*/ 10 w 258"/>
                  <a:gd name="T3" fmla="*/ 0 h 109"/>
                  <a:gd name="T4" fmla="*/ 0 60000 65536"/>
                  <a:gd name="T5" fmla="*/ 0 60000 65536"/>
                  <a:gd name="T6" fmla="*/ 0 w 258"/>
                  <a:gd name="T7" fmla="*/ 0 h 109"/>
                  <a:gd name="T8" fmla="*/ 258 w 258"/>
                  <a:gd name="T9" fmla="*/ 109 h 109"/>
                </a:gdLst>
                <a:ahLst/>
                <a:cxnLst>
                  <a:cxn ang="T4">
                    <a:pos x="T0" y="T1"/>
                  </a:cxn>
                  <a:cxn ang="T5">
                    <a:pos x="T2" y="T3"/>
                  </a:cxn>
                </a:cxnLst>
                <a:rect l="T6" t="T7" r="T8" b="T9"/>
                <a:pathLst>
                  <a:path w="258" h="109">
                    <a:moveTo>
                      <a:pt x="0" y="109"/>
                    </a:moveTo>
                    <a:lnTo>
                      <a:pt x="258" y="0"/>
                    </a:lnTo>
                  </a:path>
                </a:pathLst>
              </a:custGeom>
              <a:noFill/>
              <a:ln w="9525">
                <a:solidFill>
                  <a:srgbClr val="000000"/>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71088" name="Oval 57"/>
              <p:cNvSpPr>
                <a:spLocks noChangeAspect="1" noChangeArrowheads="1"/>
              </p:cNvSpPr>
              <p:nvPr/>
            </p:nvSpPr>
            <p:spPr bwMode="auto">
              <a:xfrm>
                <a:off x="5430" y="5537"/>
                <a:ext cx="98" cy="97"/>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zh-CN" sz="2800">
                  <a:latin typeface="Times New Roman" panose="02020603050405020304" pitchFamily="18" charset="0"/>
                  <a:ea typeface="华文中宋" panose="02010600040101010101" pitchFamily="2" charset="-122"/>
                </a:endParaRPr>
              </a:p>
            </p:txBody>
          </p:sp>
          <p:sp>
            <p:nvSpPr>
              <p:cNvPr id="171089" name="Oval 58"/>
              <p:cNvSpPr>
                <a:spLocks noChangeAspect="1" noChangeArrowheads="1"/>
              </p:cNvSpPr>
              <p:nvPr/>
            </p:nvSpPr>
            <p:spPr bwMode="auto">
              <a:xfrm>
                <a:off x="5117" y="5673"/>
                <a:ext cx="98" cy="97"/>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zh-CN" sz="2800">
                  <a:latin typeface="Times New Roman" panose="02020603050405020304" pitchFamily="18" charset="0"/>
                  <a:ea typeface="华文中宋" panose="02010600040101010101" pitchFamily="2" charset="-122"/>
                </a:endParaRPr>
              </a:p>
            </p:txBody>
          </p:sp>
        </p:grpSp>
        <p:grpSp>
          <p:nvGrpSpPr>
            <p:cNvPr id="171047" name="Group 59"/>
            <p:cNvGrpSpPr>
              <a:grpSpLocks/>
            </p:cNvGrpSpPr>
            <p:nvPr/>
          </p:nvGrpSpPr>
          <p:grpSpPr bwMode="auto">
            <a:xfrm>
              <a:off x="7967333" y="4055901"/>
              <a:ext cx="563547" cy="346338"/>
              <a:chOff x="5117" y="5537"/>
              <a:chExt cx="411" cy="233"/>
            </a:xfrm>
          </p:grpSpPr>
          <p:sp>
            <p:nvSpPr>
              <p:cNvPr id="171084" name="Freeform 60"/>
              <p:cNvSpPr>
                <a:spLocks/>
              </p:cNvSpPr>
              <p:nvPr/>
            </p:nvSpPr>
            <p:spPr bwMode="auto">
              <a:xfrm>
                <a:off x="5208" y="5609"/>
                <a:ext cx="224" cy="94"/>
              </a:xfrm>
              <a:custGeom>
                <a:avLst/>
                <a:gdLst>
                  <a:gd name="T0" fmla="*/ 0 w 258"/>
                  <a:gd name="T1" fmla="*/ 3 h 109"/>
                  <a:gd name="T2" fmla="*/ 10 w 258"/>
                  <a:gd name="T3" fmla="*/ 0 h 109"/>
                  <a:gd name="T4" fmla="*/ 0 60000 65536"/>
                  <a:gd name="T5" fmla="*/ 0 60000 65536"/>
                  <a:gd name="T6" fmla="*/ 0 w 258"/>
                  <a:gd name="T7" fmla="*/ 0 h 109"/>
                  <a:gd name="T8" fmla="*/ 258 w 258"/>
                  <a:gd name="T9" fmla="*/ 109 h 109"/>
                </a:gdLst>
                <a:ahLst/>
                <a:cxnLst>
                  <a:cxn ang="T4">
                    <a:pos x="T0" y="T1"/>
                  </a:cxn>
                  <a:cxn ang="T5">
                    <a:pos x="T2" y="T3"/>
                  </a:cxn>
                </a:cxnLst>
                <a:rect l="T6" t="T7" r="T8" b="T9"/>
                <a:pathLst>
                  <a:path w="258" h="109">
                    <a:moveTo>
                      <a:pt x="0" y="109"/>
                    </a:moveTo>
                    <a:lnTo>
                      <a:pt x="258" y="0"/>
                    </a:lnTo>
                  </a:path>
                </a:pathLst>
              </a:custGeom>
              <a:noFill/>
              <a:ln w="9525">
                <a:solidFill>
                  <a:srgbClr val="000000"/>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71085" name="Oval 61"/>
              <p:cNvSpPr>
                <a:spLocks noChangeAspect="1" noChangeArrowheads="1"/>
              </p:cNvSpPr>
              <p:nvPr/>
            </p:nvSpPr>
            <p:spPr bwMode="auto">
              <a:xfrm>
                <a:off x="5430" y="5537"/>
                <a:ext cx="98" cy="97"/>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zh-CN" sz="2800">
                  <a:latin typeface="Times New Roman" panose="02020603050405020304" pitchFamily="18" charset="0"/>
                  <a:ea typeface="华文中宋" panose="02010600040101010101" pitchFamily="2" charset="-122"/>
                </a:endParaRPr>
              </a:p>
            </p:txBody>
          </p:sp>
          <p:sp>
            <p:nvSpPr>
              <p:cNvPr id="171086" name="Oval 62"/>
              <p:cNvSpPr>
                <a:spLocks noChangeAspect="1" noChangeArrowheads="1"/>
              </p:cNvSpPr>
              <p:nvPr/>
            </p:nvSpPr>
            <p:spPr bwMode="auto">
              <a:xfrm>
                <a:off x="5117" y="5673"/>
                <a:ext cx="98" cy="97"/>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zh-CN" sz="2800">
                  <a:latin typeface="Times New Roman" panose="02020603050405020304" pitchFamily="18" charset="0"/>
                  <a:ea typeface="华文中宋" panose="02010600040101010101" pitchFamily="2" charset="-122"/>
                </a:endParaRPr>
              </a:p>
            </p:txBody>
          </p:sp>
        </p:grpSp>
        <p:grpSp>
          <p:nvGrpSpPr>
            <p:cNvPr id="171048" name="Group 63"/>
            <p:cNvGrpSpPr>
              <a:grpSpLocks/>
            </p:cNvGrpSpPr>
            <p:nvPr/>
          </p:nvGrpSpPr>
          <p:grpSpPr bwMode="auto">
            <a:xfrm>
              <a:off x="7537508" y="2644708"/>
              <a:ext cx="563547" cy="345046"/>
              <a:chOff x="5117" y="5537"/>
              <a:chExt cx="411" cy="233"/>
            </a:xfrm>
          </p:grpSpPr>
          <p:sp>
            <p:nvSpPr>
              <p:cNvPr id="171081" name="Freeform 64"/>
              <p:cNvSpPr>
                <a:spLocks/>
              </p:cNvSpPr>
              <p:nvPr/>
            </p:nvSpPr>
            <p:spPr bwMode="auto">
              <a:xfrm>
                <a:off x="5208" y="5609"/>
                <a:ext cx="224" cy="94"/>
              </a:xfrm>
              <a:custGeom>
                <a:avLst/>
                <a:gdLst>
                  <a:gd name="T0" fmla="*/ 0 w 258"/>
                  <a:gd name="T1" fmla="*/ 3 h 109"/>
                  <a:gd name="T2" fmla="*/ 10 w 258"/>
                  <a:gd name="T3" fmla="*/ 0 h 109"/>
                  <a:gd name="T4" fmla="*/ 0 60000 65536"/>
                  <a:gd name="T5" fmla="*/ 0 60000 65536"/>
                  <a:gd name="T6" fmla="*/ 0 w 258"/>
                  <a:gd name="T7" fmla="*/ 0 h 109"/>
                  <a:gd name="T8" fmla="*/ 258 w 258"/>
                  <a:gd name="T9" fmla="*/ 109 h 109"/>
                </a:gdLst>
                <a:ahLst/>
                <a:cxnLst>
                  <a:cxn ang="T4">
                    <a:pos x="T0" y="T1"/>
                  </a:cxn>
                  <a:cxn ang="T5">
                    <a:pos x="T2" y="T3"/>
                  </a:cxn>
                </a:cxnLst>
                <a:rect l="T6" t="T7" r="T8" b="T9"/>
                <a:pathLst>
                  <a:path w="258" h="109">
                    <a:moveTo>
                      <a:pt x="0" y="109"/>
                    </a:moveTo>
                    <a:lnTo>
                      <a:pt x="258" y="0"/>
                    </a:lnTo>
                  </a:path>
                </a:pathLst>
              </a:custGeom>
              <a:noFill/>
              <a:ln w="9525">
                <a:solidFill>
                  <a:srgbClr val="000000"/>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71082" name="Oval 65"/>
              <p:cNvSpPr>
                <a:spLocks noChangeAspect="1" noChangeArrowheads="1"/>
              </p:cNvSpPr>
              <p:nvPr/>
            </p:nvSpPr>
            <p:spPr bwMode="auto">
              <a:xfrm>
                <a:off x="5430" y="5537"/>
                <a:ext cx="98" cy="97"/>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zh-CN" sz="2800">
                  <a:latin typeface="Times New Roman" panose="02020603050405020304" pitchFamily="18" charset="0"/>
                  <a:ea typeface="华文中宋" panose="02010600040101010101" pitchFamily="2" charset="-122"/>
                </a:endParaRPr>
              </a:p>
            </p:txBody>
          </p:sp>
          <p:sp>
            <p:nvSpPr>
              <p:cNvPr id="171083" name="Oval 66"/>
              <p:cNvSpPr>
                <a:spLocks noChangeAspect="1" noChangeArrowheads="1"/>
              </p:cNvSpPr>
              <p:nvPr/>
            </p:nvSpPr>
            <p:spPr bwMode="auto">
              <a:xfrm>
                <a:off x="5117" y="5673"/>
                <a:ext cx="98" cy="97"/>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zh-CN" sz="2800">
                  <a:latin typeface="Times New Roman" panose="02020603050405020304" pitchFamily="18" charset="0"/>
                  <a:ea typeface="华文中宋" panose="02010600040101010101" pitchFamily="2" charset="-122"/>
                </a:endParaRPr>
              </a:p>
            </p:txBody>
          </p:sp>
        </p:grpSp>
        <p:grpSp>
          <p:nvGrpSpPr>
            <p:cNvPr id="171049" name="Group 67"/>
            <p:cNvGrpSpPr>
              <a:grpSpLocks/>
            </p:cNvGrpSpPr>
            <p:nvPr/>
          </p:nvGrpSpPr>
          <p:grpSpPr bwMode="auto">
            <a:xfrm>
              <a:off x="6891566" y="4055903"/>
              <a:ext cx="565934" cy="345046"/>
              <a:chOff x="5117" y="5537"/>
              <a:chExt cx="411" cy="233"/>
            </a:xfrm>
          </p:grpSpPr>
          <p:sp>
            <p:nvSpPr>
              <p:cNvPr id="171078" name="Freeform 68"/>
              <p:cNvSpPr>
                <a:spLocks/>
              </p:cNvSpPr>
              <p:nvPr/>
            </p:nvSpPr>
            <p:spPr bwMode="auto">
              <a:xfrm>
                <a:off x="5208" y="5609"/>
                <a:ext cx="224" cy="94"/>
              </a:xfrm>
              <a:custGeom>
                <a:avLst/>
                <a:gdLst>
                  <a:gd name="T0" fmla="*/ 0 w 258"/>
                  <a:gd name="T1" fmla="*/ 3 h 109"/>
                  <a:gd name="T2" fmla="*/ 10 w 258"/>
                  <a:gd name="T3" fmla="*/ 0 h 109"/>
                  <a:gd name="T4" fmla="*/ 0 60000 65536"/>
                  <a:gd name="T5" fmla="*/ 0 60000 65536"/>
                  <a:gd name="T6" fmla="*/ 0 w 258"/>
                  <a:gd name="T7" fmla="*/ 0 h 109"/>
                  <a:gd name="T8" fmla="*/ 258 w 258"/>
                  <a:gd name="T9" fmla="*/ 109 h 109"/>
                </a:gdLst>
                <a:ahLst/>
                <a:cxnLst>
                  <a:cxn ang="T4">
                    <a:pos x="T0" y="T1"/>
                  </a:cxn>
                  <a:cxn ang="T5">
                    <a:pos x="T2" y="T3"/>
                  </a:cxn>
                </a:cxnLst>
                <a:rect l="T6" t="T7" r="T8" b="T9"/>
                <a:pathLst>
                  <a:path w="258" h="109">
                    <a:moveTo>
                      <a:pt x="0" y="109"/>
                    </a:moveTo>
                    <a:lnTo>
                      <a:pt x="258" y="0"/>
                    </a:lnTo>
                  </a:path>
                </a:pathLst>
              </a:custGeom>
              <a:noFill/>
              <a:ln w="9525">
                <a:solidFill>
                  <a:srgbClr val="000000"/>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71079" name="Oval 69"/>
              <p:cNvSpPr>
                <a:spLocks noChangeAspect="1" noChangeArrowheads="1"/>
              </p:cNvSpPr>
              <p:nvPr/>
            </p:nvSpPr>
            <p:spPr bwMode="auto">
              <a:xfrm>
                <a:off x="5430" y="5537"/>
                <a:ext cx="98" cy="97"/>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zh-CN" sz="2800">
                  <a:latin typeface="Times New Roman" panose="02020603050405020304" pitchFamily="18" charset="0"/>
                  <a:ea typeface="华文中宋" panose="02010600040101010101" pitchFamily="2" charset="-122"/>
                </a:endParaRPr>
              </a:p>
            </p:txBody>
          </p:sp>
          <p:sp>
            <p:nvSpPr>
              <p:cNvPr id="171080" name="Oval 70"/>
              <p:cNvSpPr>
                <a:spLocks noChangeAspect="1" noChangeArrowheads="1"/>
              </p:cNvSpPr>
              <p:nvPr/>
            </p:nvSpPr>
            <p:spPr bwMode="auto">
              <a:xfrm>
                <a:off x="5117" y="5673"/>
                <a:ext cx="98" cy="97"/>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zh-CN" sz="2800">
                  <a:latin typeface="Times New Roman" panose="02020603050405020304" pitchFamily="18" charset="0"/>
                  <a:ea typeface="华文中宋" panose="02010600040101010101" pitchFamily="2" charset="-122"/>
                </a:endParaRPr>
              </a:p>
            </p:txBody>
          </p:sp>
        </p:grpSp>
        <p:grpSp>
          <p:nvGrpSpPr>
            <p:cNvPr id="171050" name="Group 72"/>
            <p:cNvGrpSpPr>
              <a:grpSpLocks/>
            </p:cNvGrpSpPr>
            <p:nvPr/>
          </p:nvGrpSpPr>
          <p:grpSpPr bwMode="auto">
            <a:xfrm>
              <a:off x="6031930" y="5264183"/>
              <a:ext cx="564741" cy="347630"/>
              <a:chOff x="5117" y="5537"/>
              <a:chExt cx="411" cy="233"/>
            </a:xfrm>
          </p:grpSpPr>
          <p:sp>
            <p:nvSpPr>
              <p:cNvPr id="171075" name="Freeform 73"/>
              <p:cNvSpPr>
                <a:spLocks/>
              </p:cNvSpPr>
              <p:nvPr/>
            </p:nvSpPr>
            <p:spPr bwMode="auto">
              <a:xfrm>
                <a:off x="5208" y="5609"/>
                <a:ext cx="224" cy="94"/>
              </a:xfrm>
              <a:custGeom>
                <a:avLst/>
                <a:gdLst>
                  <a:gd name="T0" fmla="*/ 0 w 258"/>
                  <a:gd name="T1" fmla="*/ 3 h 109"/>
                  <a:gd name="T2" fmla="*/ 10 w 258"/>
                  <a:gd name="T3" fmla="*/ 0 h 109"/>
                  <a:gd name="T4" fmla="*/ 0 60000 65536"/>
                  <a:gd name="T5" fmla="*/ 0 60000 65536"/>
                  <a:gd name="T6" fmla="*/ 0 w 258"/>
                  <a:gd name="T7" fmla="*/ 0 h 109"/>
                  <a:gd name="T8" fmla="*/ 258 w 258"/>
                  <a:gd name="T9" fmla="*/ 109 h 109"/>
                </a:gdLst>
                <a:ahLst/>
                <a:cxnLst>
                  <a:cxn ang="T4">
                    <a:pos x="T0" y="T1"/>
                  </a:cxn>
                  <a:cxn ang="T5">
                    <a:pos x="T2" y="T3"/>
                  </a:cxn>
                </a:cxnLst>
                <a:rect l="T6" t="T7" r="T8" b="T9"/>
                <a:pathLst>
                  <a:path w="258" h="109">
                    <a:moveTo>
                      <a:pt x="0" y="109"/>
                    </a:moveTo>
                    <a:lnTo>
                      <a:pt x="258" y="0"/>
                    </a:lnTo>
                  </a:path>
                </a:pathLst>
              </a:custGeom>
              <a:noFill/>
              <a:ln w="9525">
                <a:solidFill>
                  <a:srgbClr val="000000"/>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71076" name="Oval 74"/>
              <p:cNvSpPr>
                <a:spLocks noChangeAspect="1" noChangeArrowheads="1"/>
              </p:cNvSpPr>
              <p:nvPr/>
            </p:nvSpPr>
            <p:spPr bwMode="auto">
              <a:xfrm>
                <a:off x="5430" y="5537"/>
                <a:ext cx="98" cy="97"/>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zh-CN" sz="2800">
                  <a:latin typeface="Times New Roman" panose="02020603050405020304" pitchFamily="18" charset="0"/>
                  <a:ea typeface="华文中宋" panose="02010600040101010101" pitchFamily="2" charset="-122"/>
                </a:endParaRPr>
              </a:p>
            </p:txBody>
          </p:sp>
          <p:sp>
            <p:nvSpPr>
              <p:cNvPr id="171077" name="Oval 75"/>
              <p:cNvSpPr>
                <a:spLocks noChangeAspect="1" noChangeArrowheads="1"/>
              </p:cNvSpPr>
              <p:nvPr/>
            </p:nvSpPr>
            <p:spPr bwMode="auto">
              <a:xfrm>
                <a:off x="5117" y="5673"/>
                <a:ext cx="98" cy="97"/>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zh-CN" sz="2800">
                  <a:latin typeface="Times New Roman" panose="02020603050405020304" pitchFamily="18" charset="0"/>
                  <a:ea typeface="华文中宋" panose="02010600040101010101" pitchFamily="2" charset="-122"/>
                </a:endParaRPr>
              </a:p>
            </p:txBody>
          </p:sp>
        </p:grpSp>
        <p:grpSp>
          <p:nvGrpSpPr>
            <p:cNvPr id="171051" name="Group 76"/>
            <p:cNvGrpSpPr>
              <a:grpSpLocks/>
            </p:cNvGrpSpPr>
            <p:nvPr/>
          </p:nvGrpSpPr>
          <p:grpSpPr bwMode="auto">
            <a:xfrm>
              <a:off x="7321402" y="4862301"/>
              <a:ext cx="564741" cy="345046"/>
              <a:chOff x="5117" y="5537"/>
              <a:chExt cx="411" cy="233"/>
            </a:xfrm>
          </p:grpSpPr>
          <p:sp>
            <p:nvSpPr>
              <p:cNvPr id="171072" name="Freeform 77"/>
              <p:cNvSpPr>
                <a:spLocks/>
              </p:cNvSpPr>
              <p:nvPr/>
            </p:nvSpPr>
            <p:spPr bwMode="auto">
              <a:xfrm>
                <a:off x="5208" y="5609"/>
                <a:ext cx="224" cy="94"/>
              </a:xfrm>
              <a:custGeom>
                <a:avLst/>
                <a:gdLst>
                  <a:gd name="T0" fmla="*/ 0 w 258"/>
                  <a:gd name="T1" fmla="*/ 3 h 109"/>
                  <a:gd name="T2" fmla="*/ 10 w 258"/>
                  <a:gd name="T3" fmla="*/ 0 h 109"/>
                  <a:gd name="T4" fmla="*/ 0 60000 65536"/>
                  <a:gd name="T5" fmla="*/ 0 60000 65536"/>
                  <a:gd name="T6" fmla="*/ 0 w 258"/>
                  <a:gd name="T7" fmla="*/ 0 h 109"/>
                  <a:gd name="T8" fmla="*/ 258 w 258"/>
                  <a:gd name="T9" fmla="*/ 109 h 109"/>
                </a:gdLst>
                <a:ahLst/>
                <a:cxnLst>
                  <a:cxn ang="T4">
                    <a:pos x="T0" y="T1"/>
                  </a:cxn>
                  <a:cxn ang="T5">
                    <a:pos x="T2" y="T3"/>
                  </a:cxn>
                </a:cxnLst>
                <a:rect l="T6" t="T7" r="T8" b="T9"/>
                <a:pathLst>
                  <a:path w="258" h="109">
                    <a:moveTo>
                      <a:pt x="0" y="109"/>
                    </a:moveTo>
                    <a:lnTo>
                      <a:pt x="258" y="0"/>
                    </a:lnTo>
                  </a:path>
                </a:pathLst>
              </a:custGeom>
              <a:noFill/>
              <a:ln w="9525">
                <a:solidFill>
                  <a:srgbClr val="000000"/>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71073" name="Oval 78"/>
              <p:cNvSpPr>
                <a:spLocks noChangeAspect="1" noChangeArrowheads="1"/>
              </p:cNvSpPr>
              <p:nvPr/>
            </p:nvSpPr>
            <p:spPr bwMode="auto">
              <a:xfrm>
                <a:off x="5430" y="5537"/>
                <a:ext cx="98" cy="97"/>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zh-CN" sz="2800">
                  <a:latin typeface="Times New Roman" panose="02020603050405020304" pitchFamily="18" charset="0"/>
                  <a:ea typeface="华文中宋" panose="02010600040101010101" pitchFamily="2" charset="-122"/>
                </a:endParaRPr>
              </a:p>
            </p:txBody>
          </p:sp>
          <p:sp>
            <p:nvSpPr>
              <p:cNvPr id="171074" name="Oval 79"/>
              <p:cNvSpPr>
                <a:spLocks noChangeAspect="1" noChangeArrowheads="1"/>
              </p:cNvSpPr>
              <p:nvPr/>
            </p:nvSpPr>
            <p:spPr bwMode="auto">
              <a:xfrm>
                <a:off x="5117" y="5673"/>
                <a:ext cx="98" cy="97"/>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zh-CN" sz="2800">
                  <a:latin typeface="Times New Roman" panose="02020603050405020304" pitchFamily="18" charset="0"/>
                  <a:ea typeface="华文中宋" panose="02010600040101010101" pitchFamily="2" charset="-122"/>
                </a:endParaRPr>
              </a:p>
            </p:txBody>
          </p:sp>
        </p:grpSp>
        <p:grpSp>
          <p:nvGrpSpPr>
            <p:cNvPr id="171052" name="Group 80"/>
            <p:cNvGrpSpPr>
              <a:grpSpLocks/>
            </p:cNvGrpSpPr>
            <p:nvPr/>
          </p:nvGrpSpPr>
          <p:grpSpPr bwMode="auto">
            <a:xfrm>
              <a:off x="6675460" y="3249504"/>
              <a:ext cx="565934" cy="346338"/>
              <a:chOff x="5117" y="5537"/>
              <a:chExt cx="411" cy="233"/>
            </a:xfrm>
          </p:grpSpPr>
          <p:sp>
            <p:nvSpPr>
              <p:cNvPr id="171069" name="Freeform 81"/>
              <p:cNvSpPr>
                <a:spLocks/>
              </p:cNvSpPr>
              <p:nvPr/>
            </p:nvSpPr>
            <p:spPr bwMode="auto">
              <a:xfrm>
                <a:off x="5208" y="5609"/>
                <a:ext cx="224" cy="94"/>
              </a:xfrm>
              <a:custGeom>
                <a:avLst/>
                <a:gdLst>
                  <a:gd name="T0" fmla="*/ 0 w 258"/>
                  <a:gd name="T1" fmla="*/ 3 h 109"/>
                  <a:gd name="T2" fmla="*/ 10 w 258"/>
                  <a:gd name="T3" fmla="*/ 0 h 109"/>
                  <a:gd name="T4" fmla="*/ 0 60000 65536"/>
                  <a:gd name="T5" fmla="*/ 0 60000 65536"/>
                  <a:gd name="T6" fmla="*/ 0 w 258"/>
                  <a:gd name="T7" fmla="*/ 0 h 109"/>
                  <a:gd name="T8" fmla="*/ 258 w 258"/>
                  <a:gd name="T9" fmla="*/ 109 h 109"/>
                </a:gdLst>
                <a:ahLst/>
                <a:cxnLst>
                  <a:cxn ang="T4">
                    <a:pos x="T0" y="T1"/>
                  </a:cxn>
                  <a:cxn ang="T5">
                    <a:pos x="T2" y="T3"/>
                  </a:cxn>
                </a:cxnLst>
                <a:rect l="T6" t="T7" r="T8" b="T9"/>
                <a:pathLst>
                  <a:path w="258" h="109">
                    <a:moveTo>
                      <a:pt x="0" y="109"/>
                    </a:moveTo>
                    <a:lnTo>
                      <a:pt x="258" y="0"/>
                    </a:lnTo>
                  </a:path>
                </a:pathLst>
              </a:custGeom>
              <a:noFill/>
              <a:ln w="9525">
                <a:solidFill>
                  <a:srgbClr val="000000"/>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71070" name="Oval 82"/>
              <p:cNvSpPr>
                <a:spLocks noChangeAspect="1" noChangeArrowheads="1"/>
              </p:cNvSpPr>
              <p:nvPr/>
            </p:nvSpPr>
            <p:spPr bwMode="auto">
              <a:xfrm>
                <a:off x="5430" y="5537"/>
                <a:ext cx="98" cy="97"/>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zh-CN" sz="2800">
                  <a:latin typeface="Times New Roman" panose="02020603050405020304" pitchFamily="18" charset="0"/>
                  <a:ea typeface="华文中宋" panose="02010600040101010101" pitchFamily="2" charset="-122"/>
                </a:endParaRPr>
              </a:p>
            </p:txBody>
          </p:sp>
          <p:sp>
            <p:nvSpPr>
              <p:cNvPr id="171071" name="Oval 83"/>
              <p:cNvSpPr>
                <a:spLocks noChangeAspect="1" noChangeArrowheads="1"/>
              </p:cNvSpPr>
              <p:nvPr/>
            </p:nvSpPr>
            <p:spPr bwMode="auto">
              <a:xfrm>
                <a:off x="5117" y="5673"/>
                <a:ext cx="98" cy="97"/>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zh-CN" sz="2800">
                  <a:latin typeface="Times New Roman" panose="02020603050405020304" pitchFamily="18" charset="0"/>
                  <a:ea typeface="华文中宋" panose="02010600040101010101" pitchFamily="2" charset="-122"/>
                </a:endParaRPr>
              </a:p>
            </p:txBody>
          </p:sp>
        </p:grpSp>
        <p:grpSp>
          <p:nvGrpSpPr>
            <p:cNvPr id="171053" name="Group 84"/>
            <p:cNvGrpSpPr>
              <a:grpSpLocks/>
            </p:cNvGrpSpPr>
            <p:nvPr/>
          </p:nvGrpSpPr>
          <p:grpSpPr bwMode="auto">
            <a:xfrm>
              <a:off x="5602105" y="1233464"/>
              <a:ext cx="564741" cy="343752"/>
              <a:chOff x="5117" y="5537"/>
              <a:chExt cx="411" cy="233"/>
            </a:xfrm>
          </p:grpSpPr>
          <p:sp>
            <p:nvSpPr>
              <p:cNvPr id="171066" name="Freeform 85"/>
              <p:cNvSpPr>
                <a:spLocks/>
              </p:cNvSpPr>
              <p:nvPr/>
            </p:nvSpPr>
            <p:spPr bwMode="auto">
              <a:xfrm>
                <a:off x="5208" y="5609"/>
                <a:ext cx="224" cy="94"/>
              </a:xfrm>
              <a:custGeom>
                <a:avLst/>
                <a:gdLst>
                  <a:gd name="T0" fmla="*/ 0 w 258"/>
                  <a:gd name="T1" fmla="*/ 3 h 109"/>
                  <a:gd name="T2" fmla="*/ 10 w 258"/>
                  <a:gd name="T3" fmla="*/ 0 h 109"/>
                  <a:gd name="T4" fmla="*/ 0 60000 65536"/>
                  <a:gd name="T5" fmla="*/ 0 60000 65536"/>
                  <a:gd name="T6" fmla="*/ 0 w 258"/>
                  <a:gd name="T7" fmla="*/ 0 h 109"/>
                  <a:gd name="T8" fmla="*/ 258 w 258"/>
                  <a:gd name="T9" fmla="*/ 109 h 109"/>
                </a:gdLst>
                <a:ahLst/>
                <a:cxnLst>
                  <a:cxn ang="T4">
                    <a:pos x="T0" y="T1"/>
                  </a:cxn>
                  <a:cxn ang="T5">
                    <a:pos x="T2" y="T3"/>
                  </a:cxn>
                </a:cxnLst>
                <a:rect l="T6" t="T7" r="T8" b="T9"/>
                <a:pathLst>
                  <a:path w="258" h="109">
                    <a:moveTo>
                      <a:pt x="0" y="109"/>
                    </a:moveTo>
                    <a:lnTo>
                      <a:pt x="258" y="0"/>
                    </a:lnTo>
                  </a:path>
                </a:pathLst>
              </a:custGeom>
              <a:noFill/>
              <a:ln w="9525">
                <a:solidFill>
                  <a:srgbClr val="000000"/>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71067" name="Oval 86"/>
              <p:cNvSpPr>
                <a:spLocks noChangeAspect="1" noChangeArrowheads="1"/>
              </p:cNvSpPr>
              <p:nvPr/>
            </p:nvSpPr>
            <p:spPr bwMode="auto">
              <a:xfrm>
                <a:off x="5430" y="5537"/>
                <a:ext cx="98" cy="97"/>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zh-CN" sz="2800">
                  <a:latin typeface="Times New Roman" panose="02020603050405020304" pitchFamily="18" charset="0"/>
                  <a:ea typeface="华文中宋" panose="02010600040101010101" pitchFamily="2" charset="-122"/>
                </a:endParaRPr>
              </a:p>
            </p:txBody>
          </p:sp>
          <p:sp>
            <p:nvSpPr>
              <p:cNvPr id="171068" name="Oval 87"/>
              <p:cNvSpPr>
                <a:spLocks noChangeAspect="1" noChangeArrowheads="1"/>
              </p:cNvSpPr>
              <p:nvPr/>
            </p:nvSpPr>
            <p:spPr bwMode="auto">
              <a:xfrm>
                <a:off x="5117" y="5673"/>
                <a:ext cx="98" cy="97"/>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zh-CN" sz="2800">
                  <a:latin typeface="Times New Roman" panose="02020603050405020304" pitchFamily="18" charset="0"/>
                  <a:ea typeface="华文中宋" panose="02010600040101010101" pitchFamily="2" charset="-122"/>
                </a:endParaRPr>
              </a:p>
            </p:txBody>
          </p:sp>
        </p:grpSp>
        <p:grpSp>
          <p:nvGrpSpPr>
            <p:cNvPr id="171054" name="Group 88"/>
            <p:cNvGrpSpPr>
              <a:grpSpLocks/>
            </p:cNvGrpSpPr>
            <p:nvPr/>
          </p:nvGrpSpPr>
          <p:grpSpPr bwMode="auto">
            <a:xfrm>
              <a:off x="7107684" y="1233464"/>
              <a:ext cx="563547" cy="343752"/>
              <a:chOff x="5117" y="5537"/>
              <a:chExt cx="411" cy="233"/>
            </a:xfrm>
          </p:grpSpPr>
          <p:sp>
            <p:nvSpPr>
              <p:cNvPr id="171063" name="Freeform 89"/>
              <p:cNvSpPr>
                <a:spLocks/>
              </p:cNvSpPr>
              <p:nvPr/>
            </p:nvSpPr>
            <p:spPr bwMode="auto">
              <a:xfrm>
                <a:off x="5208" y="5609"/>
                <a:ext cx="224" cy="94"/>
              </a:xfrm>
              <a:custGeom>
                <a:avLst/>
                <a:gdLst>
                  <a:gd name="T0" fmla="*/ 0 w 258"/>
                  <a:gd name="T1" fmla="*/ 3 h 109"/>
                  <a:gd name="T2" fmla="*/ 10 w 258"/>
                  <a:gd name="T3" fmla="*/ 0 h 109"/>
                  <a:gd name="T4" fmla="*/ 0 60000 65536"/>
                  <a:gd name="T5" fmla="*/ 0 60000 65536"/>
                  <a:gd name="T6" fmla="*/ 0 w 258"/>
                  <a:gd name="T7" fmla="*/ 0 h 109"/>
                  <a:gd name="T8" fmla="*/ 258 w 258"/>
                  <a:gd name="T9" fmla="*/ 109 h 109"/>
                </a:gdLst>
                <a:ahLst/>
                <a:cxnLst>
                  <a:cxn ang="T4">
                    <a:pos x="T0" y="T1"/>
                  </a:cxn>
                  <a:cxn ang="T5">
                    <a:pos x="T2" y="T3"/>
                  </a:cxn>
                </a:cxnLst>
                <a:rect l="T6" t="T7" r="T8" b="T9"/>
                <a:pathLst>
                  <a:path w="258" h="109">
                    <a:moveTo>
                      <a:pt x="0" y="109"/>
                    </a:moveTo>
                    <a:lnTo>
                      <a:pt x="258" y="0"/>
                    </a:lnTo>
                  </a:path>
                </a:pathLst>
              </a:custGeom>
              <a:noFill/>
              <a:ln w="9525">
                <a:solidFill>
                  <a:srgbClr val="000000"/>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71064" name="Oval 90"/>
              <p:cNvSpPr>
                <a:spLocks noChangeAspect="1" noChangeArrowheads="1"/>
              </p:cNvSpPr>
              <p:nvPr/>
            </p:nvSpPr>
            <p:spPr bwMode="auto">
              <a:xfrm>
                <a:off x="5430" y="5537"/>
                <a:ext cx="98" cy="97"/>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zh-CN" sz="2800">
                  <a:latin typeface="Times New Roman" panose="02020603050405020304" pitchFamily="18" charset="0"/>
                  <a:ea typeface="华文中宋" panose="02010600040101010101" pitchFamily="2" charset="-122"/>
                </a:endParaRPr>
              </a:p>
            </p:txBody>
          </p:sp>
          <p:sp>
            <p:nvSpPr>
              <p:cNvPr id="171065" name="Oval 91"/>
              <p:cNvSpPr>
                <a:spLocks noChangeAspect="1" noChangeArrowheads="1"/>
              </p:cNvSpPr>
              <p:nvPr/>
            </p:nvSpPr>
            <p:spPr bwMode="auto">
              <a:xfrm>
                <a:off x="5117" y="5673"/>
                <a:ext cx="98" cy="97"/>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zh-CN" sz="2800">
                  <a:latin typeface="Times New Roman" panose="02020603050405020304" pitchFamily="18" charset="0"/>
                  <a:ea typeface="华文中宋" panose="02010600040101010101" pitchFamily="2" charset="-122"/>
                </a:endParaRPr>
              </a:p>
            </p:txBody>
          </p:sp>
        </p:grpSp>
        <p:grpSp>
          <p:nvGrpSpPr>
            <p:cNvPr id="171055" name="Group 92"/>
            <p:cNvGrpSpPr>
              <a:grpSpLocks/>
            </p:cNvGrpSpPr>
            <p:nvPr/>
          </p:nvGrpSpPr>
          <p:grpSpPr bwMode="auto">
            <a:xfrm>
              <a:off x="6461754" y="4660699"/>
              <a:ext cx="564741" cy="346338"/>
              <a:chOff x="5117" y="5537"/>
              <a:chExt cx="411" cy="233"/>
            </a:xfrm>
          </p:grpSpPr>
          <p:sp>
            <p:nvSpPr>
              <p:cNvPr id="171060" name="Freeform 93"/>
              <p:cNvSpPr>
                <a:spLocks/>
              </p:cNvSpPr>
              <p:nvPr/>
            </p:nvSpPr>
            <p:spPr bwMode="auto">
              <a:xfrm>
                <a:off x="5208" y="5609"/>
                <a:ext cx="224" cy="94"/>
              </a:xfrm>
              <a:custGeom>
                <a:avLst/>
                <a:gdLst>
                  <a:gd name="T0" fmla="*/ 0 w 258"/>
                  <a:gd name="T1" fmla="*/ 3 h 109"/>
                  <a:gd name="T2" fmla="*/ 10 w 258"/>
                  <a:gd name="T3" fmla="*/ 0 h 109"/>
                  <a:gd name="T4" fmla="*/ 0 60000 65536"/>
                  <a:gd name="T5" fmla="*/ 0 60000 65536"/>
                  <a:gd name="T6" fmla="*/ 0 w 258"/>
                  <a:gd name="T7" fmla="*/ 0 h 109"/>
                  <a:gd name="T8" fmla="*/ 258 w 258"/>
                  <a:gd name="T9" fmla="*/ 109 h 109"/>
                </a:gdLst>
                <a:ahLst/>
                <a:cxnLst>
                  <a:cxn ang="T4">
                    <a:pos x="T0" y="T1"/>
                  </a:cxn>
                  <a:cxn ang="T5">
                    <a:pos x="T2" y="T3"/>
                  </a:cxn>
                </a:cxnLst>
                <a:rect l="T6" t="T7" r="T8" b="T9"/>
                <a:pathLst>
                  <a:path w="258" h="109">
                    <a:moveTo>
                      <a:pt x="0" y="109"/>
                    </a:moveTo>
                    <a:lnTo>
                      <a:pt x="258" y="0"/>
                    </a:lnTo>
                  </a:path>
                </a:pathLst>
              </a:custGeom>
              <a:noFill/>
              <a:ln w="9525">
                <a:solidFill>
                  <a:srgbClr val="000000"/>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71061" name="Oval 94"/>
              <p:cNvSpPr>
                <a:spLocks noChangeAspect="1" noChangeArrowheads="1"/>
              </p:cNvSpPr>
              <p:nvPr/>
            </p:nvSpPr>
            <p:spPr bwMode="auto">
              <a:xfrm>
                <a:off x="5430" y="5537"/>
                <a:ext cx="98" cy="97"/>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zh-CN" sz="2800">
                  <a:latin typeface="Times New Roman" panose="02020603050405020304" pitchFamily="18" charset="0"/>
                  <a:ea typeface="华文中宋" panose="02010600040101010101" pitchFamily="2" charset="-122"/>
                </a:endParaRPr>
              </a:p>
            </p:txBody>
          </p:sp>
          <p:sp>
            <p:nvSpPr>
              <p:cNvPr id="171062" name="Oval 95"/>
              <p:cNvSpPr>
                <a:spLocks noChangeAspect="1" noChangeArrowheads="1"/>
              </p:cNvSpPr>
              <p:nvPr/>
            </p:nvSpPr>
            <p:spPr bwMode="auto">
              <a:xfrm>
                <a:off x="5117" y="5673"/>
                <a:ext cx="98" cy="97"/>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zh-CN" sz="2800">
                  <a:latin typeface="Times New Roman" panose="02020603050405020304" pitchFamily="18" charset="0"/>
                  <a:ea typeface="华文中宋" panose="02010600040101010101" pitchFamily="2" charset="-122"/>
                </a:endParaRPr>
              </a:p>
            </p:txBody>
          </p:sp>
        </p:grpSp>
        <p:grpSp>
          <p:nvGrpSpPr>
            <p:cNvPr id="171056" name="Group 97"/>
            <p:cNvGrpSpPr>
              <a:grpSpLocks/>
            </p:cNvGrpSpPr>
            <p:nvPr/>
          </p:nvGrpSpPr>
          <p:grpSpPr bwMode="auto">
            <a:xfrm>
              <a:off x="7602914" y="3372743"/>
              <a:ext cx="563053" cy="345630"/>
              <a:chOff x="5117" y="5537"/>
              <a:chExt cx="411" cy="233"/>
            </a:xfrm>
          </p:grpSpPr>
          <p:sp>
            <p:nvSpPr>
              <p:cNvPr id="171057" name="Freeform 98"/>
              <p:cNvSpPr>
                <a:spLocks/>
              </p:cNvSpPr>
              <p:nvPr/>
            </p:nvSpPr>
            <p:spPr bwMode="auto">
              <a:xfrm>
                <a:off x="5208" y="5609"/>
                <a:ext cx="224" cy="94"/>
              </a:xfrm>
              <a:custGeom>
                <a:avLst/>
                <a:gdLst>
                  <a:gd name="T0" fmla="*/ 0 w 258"/>
                  <a:gd name="T1" fmla="*/ 3 h 109"/>
                  <a:gd name="T2" fmla="*/ 10 w 258"/>
                  <a:gd name="T3" fmla="*/ 0 h 109"/>
                  <a:gd name="T4" fmla="*/ 0 60000 65536"/>
                  <a:gd name="T5" fmla="*/ 0 60000 65536"/>
                  <a:gd name="T6" fmla="*/ 0 w 258"/>
                  <a:gd name="T7" fmla="*/ 0 h 109"/>
                  <a:gd name="T8" fmla="*/ 258 w 258"/>
                  <a:gd name="T9" fmla="*/ 109 h 109"/>
                </a:gdLst>
                <a:ahLst/>
                <a:cxnLst>
                  <a:cxn ang="T4">
                    <a:pos x="T0" y="T1"/>
                  </a:cxn>
                  <a:cxn ang="T5">
                    <a:pos x="T2" y="T3"/>
                  </a:cxn>
                </a:cxnLst>
                <a:rect l="T6" t="T7" r="T8" b="T9"/>
                <a:pathLst>
                  <a:path w="258" h="109">
                    <a:moveTo>
                      <a:pt x="0" y="109"/>
                    </a:moveTo>
                    <a:lnTo>
                      <a:pt x="258" y="0"/>
                    </a:lnTo>
                  </a:path>
                </a:pathLst>
              </a:custGeom>
              <a:noFill/>
              <a:ln w="9525">
                <a:solidFill>
                  <a:srgbClr val="000000"/>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71058" name="Oval 99"/>
              <p:cNvSpPr>
                <a:spLocks noChangeAspect="1" noChangeArrowheads="1"/>
              </p:cNvSpPr>
              <p:nvPr/>
            </p:nvSpPr>
            <p:spPr bwMode="auto">
              <a:xfrm>
                <a:off x="5430" y="5537"/>
                <a:ext cx="98" cy="97"/>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zh-CN" sz="2800">
                  <a:latin typeface="Times New Roman" panose="02020603050405020304" pitchFamily="18" charset="0"/>
                  <a:ea typeface="华文中宋" panose="02010600040101010101" pitchFamily="2" charset="-122"/>
                </a:endParaRPr>
              </a:p>
            </p:txBody>
          </p:sp>
          <p:sp>
            <p:nvSpPr>
              <p:cNvPr id="171059" name="Oval 100"/>
              <p:cNvSpPr>
                <a:spLocks noChangeAspect="1" noChangeArrowheads="1"/>
              </p:cNvSpPr>
              <p:nvPr/>
            </p:nvSpPr>
            <p:spPr bwMode="auto">
              <a:xfrm>
                <a:off x="5117" y="5673"/>
                <a:ext cx="98" cy="97"/>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zh-CN" sz="2800">
                  <a:latin typeface="Times New Roman" panose="02020603050405020304" pitchFamily="18" charset="0"/>
                  <a:ea typeface="华文中宋" panose="02010600040101010101" pitchFamily="2" charset="-122"/>
                </a:endParaRPr>
              </a:p>
            </p:txBody>
          </p:sp>
        </p:grpSp>
      </p:grpSp>
      <p:grpSp>
        <p:nvGrpSpPr>
          <p:cNvPr id="122" name="组合 131"/>
          <p:cNvGrpSpPr>
            <a:grpSpLocks/>
          </p:cNvGrpSpPr>
          <p:nvPr/>
        </p:nvGrpSpPr>
        <p:grpSpPr bwMode="auto">
          <a:xfrm>
            <a:off x="7610475" y="2735263"/>
            <a:ext cx="1319213" cy="1174750"/>
            <a:chOff x="7541266" y="2846283"/>
            <a:chExt cx="1319119" cy="1174704"/>
          </a:xfrm>
        </p:grpSpPr>
        <p:graphicFrame>
          <p:nvGraphicFramePr>
            <p:cNvPr id="171023" name="Object 109"/>
            <p:cNvGraphicFramePr>
              <a:graphicFrameLocks noChangeAspect="1"/>
            </p:cNvGraphicFramePr>
            <p:nvPr/>
          </p:nvGraphicFramePr>
          <p:xfrm>
            <a:off x="7746451" y="2846283"/>
            <a:ext cx="167154" cy="359260"/>
          </p:xfrm>
          <a:graphic>
            <a:graphicData uri="http://schemas.openxmlformats.org/presentationml/2006/ole">
              <mc:AlternateContent xmlns:mc="http://schemas.openxmlformats.org/markup-compatibility/2006">
                <mc:Choice xmlns:v="urn:schemas-microsoft-com:vml" Requires="v">
                  <p:oleObj name="Equation" r:id="rId6" imgW="88669" imgH="177338" progId="Equation.DSMT4">
                    <p:embed/>
                  </p:oleObj>
                </mc:Choice>
                <mc:Fallback>
                  <p:oleObj name="Equation" r:id="rId6" imgW="88669" imgH="177338" progId="Equation.DSMT4">
                    <p:embed/>
                    <p:pic>
                      <p:nvPicPr>
                        <p:cNvPr id="0" name="Object 10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746451" y="2846283"/>
                          <a:ext cx="167154" cy="359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171024" name="组合 128"/>
            <p:cNvGrpSpPr>
              <a:grpSpLocks/>
            </p:cNvGrpSpPr>
            <p:nvPr/>
          </p:nvGrpSpPr>
          <p:grpSpPr bwMode="auto">
            <a:xfrm>
              <a:off x="7541266" y="3047887"/>
              <a:ext cx="1319119" cy="973100"/>
              <a:chOff x="7541266" y="3047887"/>
              <a:chExt cx="1319119" cy="973100"/>
            </a:xfrm>
          </p:grpSpPr>
          <p:sp>
            <p:nvSpPr>
              <p:cNvPr id="171025" name="Oval 101"/>
              <p:cNvSpPr>
                <a:spLocks noChangeArrowheads="1"/>
              </p:cNvSpPr>
              <p:nvPr/>
            </p:nvSpPr>
            <p:spPr bwMode="auto">
              <a:xfrm>
                <a:off x="7541266" y="3246317"/>
                <a:ext cx="250807" cy="771495"/>
              </a:xfrm>
              <a:prstGeom prst="ellipse">
                <a:avLst/>
              </a:prstGeom>
              <a:noFill/>
              <a:ln w="28575">
                <a:solidFill>
                  <a:srgbClr val="0000CC"/>
                </a:solidFill>
                <a:prstDash val="sysDash"/>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zh-CN" sz="2800">
                  <a:latin typeface="Times New Roman" panose="02020603050405020304" pitchFamily="18" charset="0"/>
                  <a:ea typeface="华文中宋" panose="02010600040101010101" pitchFamily="2" charset="-122"/>
                </a:endParaRPr>
              </a:p>
            </p:txBody>
          </p:sp>
          <p:sp>
            <p:nvSpPr>
              <p:cNvPr id="171026" name="Oval 102"/>
              <p:cNvSpPr>
                <a:spLocks noChangeArrowheads="1"/>
              </p:cNvSpPr>
              <p:nvPr/>
            </p:nvSpPr>
            <p:spPr bwMode="auto">
              <a:xfrm>
                <a:off x="7974623" y="3047887"/>
                <a:ext cx="252394" cy="771495"/>
              </a:xfrm>
              <a:prstGeom prst="ellipse">
                <a:avLst/>
              </a:prstGeom>
              <a:noFill/>
              <a:ln w="28575">
                <a:solidFill>
                  <a:srgbClr val="0000CC"/>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zh-CN" sz="2800">
                  <a:latin typeface="Times New Roman" panose="02020603050405020304" pitchFamily="18" charset="0"/>
                  <a:ea typeface="华文中宋" panose="02010600040101010101" pitchFamily="2" charset="-122"/>
                </a:endParaRPr>
              </a:p>
            </p:txBody>
          </p:sp>
          <p:sp>
            <p:nvSpPr>
              <p:cNvPr id="171027" name="Freeform 103"/>
              <p:cNvSpPr>
                <a:spLocks/>
              </p:cNvSpPr>
              <p:nvPr/>
            </p:nvSpPr>
            <p:spPr bwMode="auto">
              <a:xfrm>
                <a:off x="7663495" y="3052650"/>
                <a:ext cx="403196" cy="193667"/>
              </a:xfrm>
              <a:custGeom>
                <a:avLst/>
                <a:gdLst>
                  <a:gd name="T0" fmla="*/ 0 w 341"/>
                  <a:gd name="T1" fmla="*/ 2147483646 h 150"/>
                  <a:gd name="T2" fmla="*/ 2147483646 w 341"/>
                  <a:gd name="T3" fmla="*/ 0 h 150"/>
                  <a:gd name="T4" fmla="*/ 0 60000 65536"/>
                  <a:gd name="T5" fmla="*/ 0 60000 65536"/>
                  <a:gd name="T6" fmla="*/ 0 w 341"/>
                  <a:gd name="T7" fmla="*/ 0 h 150"/>
                  <a:gd name="T8" fmla="*/ 341 w 341"/>
                  <a:gd name="T9" fmla="*/ 150 h 150"/>
                </a:gdLst>
                <a:ahLst/>
                <a:cxnLst>
                  <a:cxn ang="T4">
                    <a:pos x="T0" y="T1"/>
                  </a:cxn>
                  <a:cxn ang="T5">
                    <a:pos x="T2" y="T3"/>
                  </a:cxn>
                </a:cxnLst>
                <a:rect l="T6" t="T7" r="T8" b="T9"/>
                <a:pathLst>
                  <a:path w="341" h="150">
                    <a:moveTo>
                      <a:pt x="0" y="150"/>
                    </a:moveTo>
                    <a:lnTo>
                      <a:pt x="341" y="0"/>
                    </a:lnTo>
                  </a:path>
                </a:pathLst>
              </a:custGeom>
              <a:noFill/>
              <a:ln w="28575">
                <a:solidFill>
                  <a:srgbClr val="0000CC"/>
                </a:solidFill>
                <a:prstDash val="sysDash"/>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71028" name="Freeform 104"/>
              <p:cNvSpPr>
                <a:spLocks/>
              </p:cNvSpPr>
              <p:nvPr/>
            </p:nvSpPr>
            <p:spPr bwMode="auto">
              <a:xfrm>
                <a:off x="7676194" y="3828907"/>
                <a:ext cx="439706" cy="192080"/>
              </a:xfrm>
              <a:custGeom>
                <a:avLst/>
                <a:gdLst>
                  <a:gd name="T0" fmla="*/ 0 w 370"/>
                  <a:gd name="T1" fmla="*/ 2147483646 h 150"/>
                  <a:gd name="T2" fmla="*/ 2147483646 w 370"/>
                  <a:gd name="T3" fmla="*/ 0 h 150"/>
                  <a:gd name="T4" fmla="*/ 0 60000 65536"/>
                  <a:gd name="T5" fmla="*/ 0 60000 65536"/>
                  <a:gd name="T6" fmla="*/ 0 w 370"/>
                  <a:gd name="T7" fmla="*/ 0 h 150"/>
                  <a:gd name="T8" fmla="*/ 370 w 370"/>
                  <a:gd name="T9" fmla="*/ 150 h 150"/>
                </a:gdLst>
                <a:ahLst/>
                <a:cxnLst>
                  <a:cxn ang="T4">
                    <a:pos x="T0" y="T1"/>
                  </a:cxn>
                  <a:cxn ang="T5">
                    <a:pos x="T2" y="T3"/>
                  </a:cxn>
                </a:cxnLst>
                <a:rect l="T6" t="T7" r="T8" b="T9"/>
                <a:pathLst>
                  <a:path w="370" h="150">
                    <a:moveTo>
                      <a:pt x="0" y="150"/>
                    </a:moveTo>
                    <a:lnTo>
                      <a:pt x="370" y="0"/>
                    </a:lnTo>
                  </a:path>
                </a:pathLst>
              </a:custGeom>
              <a:noFill/>
              <a:ln w="28575">
                <a:solidFill>
                  <a:srgbClr val="0000CC"/>
                </a:solidFill>
                <a:prstDash val="sysDash"/>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71029" name="Freeform 105"/>
              <p:cNvSpPr>
                <a:spLocks/>
              </p:cNvSpPr>
              <p:nvPr/>
            </p:nvSpPr>
            <p:spPr bwMode="auto">
              <a:xfrm>
                <a:off x="8133293" y="3448497"/>
                <a:ext cx="680555" cy="25846"/>
              </a:xfrm>
              <a:custGeom>
                <a:avLst/>
                <a:gdLst>
                  <a:gd name="T0" fmla="*/ 0 w 570"/>
                  <a:gd name="T1" fmla="*/ 0 h 20"/>
                  <a:gd name="T2" fmla="*/ 2147483646 w 570"/>
                  <a:gd name="T3" fmla="*/ 2147483646 h 20"/>
                  <a:gd name="T4" fmla="*/ 0 60000 65536"/>
                  <a:gd name="T5" fmla="*/ 0 60000 65536"/>
                  <a:gd name="T6" fmla="*/ 0 w 570"/>
                  <a:gd name="T7" fmla="*/ 0 h 20"/>
                  <a:gd name="T8" fmla="*/ 570 w 570"/>
                  <a:gd name="T9" fmla="*/ 20 h 20"/>
                </a:gdLst>
                <a:ahLst/>
                <a:cxnLst>
                  <a:cxn ang="T4">
                    <a:pos x="T0" y="T1"/>
                  </a:cxn>
                  <a:cxn ang="T5">
                    <a:pos x="T2" y="T3"/>
                  </a:cxn>
                </a:cxnLst>
                <a:rect l="T6" t="T7" r="T8" b="T9"/>
                <a:pathLst>
                  <a:path w="570" h="20">
                    <a:moveTo>
                      <a:pt x="0" y="0"/>
                    </a:moveTo>
                    <a:lnTo>
                      <a:pt x="570" y="20"/>
                    </a:lnTo>
                  </a:path>
                </a:pathLst>
              </a:custGeom>
              <a:noFill/>
              <a:ln w="25400">
                <a:solidFill>
                  <a:srgbClr val="FF0000"/>
                </a:solidFill>
                <a:round/>
                <a:headEnd/>
                <a:tailEnd type="triangle" w="med" len="lg"/>
              </a:ln>
              <a:extLst>
                <a:ext uri="{909E8E84-426E-40DD-AFC4-6F175D3DCCD1}">
                  <a14:hiddenFill xmlns:a14="http://schemas.microsoft.com/office/drawing/2010/main">
                    <a:solidFill>
                      <a:srgbClr val="FFFFFF"/>
                    </a:solidFill>
                  </a14:hiddenFill>
                </a:ext>
              </a:extLst>
            </p:spPr>
            <p:txBody>
              <a:bodyPr/>
              <a:lstStyle/>
              <a:p>
                <a:endParaRPr lang="zh-CN" altLang="en-US"/>
              </a:p>
            </p:txBody>
          </p:sp>
          <p:graphicFrame>
            <p:nvGraphicFramePr>
              <p:cNvPr id="171030" name="Object 106"/>
              <p:cNvGraphicFramePr>
                <a:graphicFrameLocks noChangeAspect="1"/>
              </p:cNvGraphicFramePr>
              <p:nvPr/>
            </p:nvGraphicFramePr>
            <p:xfrm>
              <a:off x="8452397" y="3462558"/>
              <a:ext cx="407988" cy="436562"/>
            </p:xfrm>
            <a:graphic>
              <a:graphicData uri="http://schemas.openxmlformats.org/presentationml/2006/ole">
                <mc:AlternateContent xmlns:mc="http://schemas.openxmlformats.org/markup-compatibility/2006">
                  <mc:Choice xmlns:v="urn:schemas-microsoft-com:vml" Requires="v">
                    <p:oleObj name="Equation" r:id="rId8" imgW="215619" imgH="215619" progId="Equation.DSMT4">
                      <p:embed/>
                    </p:oleObj>
                  </mc:Choice>
                  <mc:Fallback>
                    <p:oleObj name="Equation" r:id="rId8" imgW="215619" imgH="215619" progId="Equation.DSMT4">
                      <p:embed/>
                      <p:pic>
                        <p:nvPicPr>
                          <p:cNvPr id="0" name="Object 10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452397" y="3462558"/>
                            <a:ext cx="407988" cy="436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71031" name="Object 108"/>
              <p:cNvGraphicFramePr>
                <a:graphicFrameLocks noChangeAspect="1"/>
              </p:cNvGraphicFramePr>
              <p:nvPr/>
            </p:nvGraphicFramePr>
            <p:xfrm>
              <a:off x="8393575" y="3218467"/>
              <a:ext cx="384454" cy="283015"/>
            </p:xfrm>
            <a:graphic>
              <a:graphicData uri="http://schemas.openxmlformats.org/presentationml/2006/ole">
                <mc:AlternateContent xmlns:mc="http://schemas.openxmlformats.org/markup-compatibility/2006">
                  <mc:Choice xmlns:v="urn:schemas-microsoft-com:vml" Requires="v">
                    <p:oleObj name="Equation" r:id="rId10" imgW="203112" imgH="139639" progId="Equation.DSMT4">
                      <p:embed/>
                    </p:oleObj>
                  </mc:Choice>
                  <mc:Fallback>
                    <p:oleObj name="Equation" r:id="rId10" imgW="203112" imgH="139639" progId="Equation.DSMT4">
                      <p:embed/>
                      <p:pic>
                        <p:nvPicPr>
                          <p:cNvPr id="0" name="Object 108"/>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393575" y="3218467"/>
                            <a:ext cx="384454" cy="283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cxnSp>
            <p:nvCxnSpPr>
              <p:cNvPr id="171032" name="AutoShape 110"/>
              <p:cNvCxnSpPr>
                <a:cxnSpLocks noChangeShapeType="1"/>
              </p:cNvCxnSpPr>
              <p:nvPr/>
            </p:nvCxnSpPr>
            <p:spPr bwMode="auto">
              <a:xfrm flipV="1">
                <a:off x="7763166" y="3081482"/>
                <a:ext cx="1051875" cy="527260"/>
              </a:xfrm>
              <a:prstGeom prst="straightConnector1">
                <a:avLst/>
              </a:prstGeom>
              <a:noFill/>
              <a:ln w="25400">
                <a:solidFill>
                  <a:srgbClr val="000000"/>
                </a:solidFill>
                <a:prstDash val="dash"/>
                <a:round/>
                <a:headEnd/>
                <a:tailEnd/>
              </a:ln>
              <a:extLst>
                <a:ext uri="{909E8E84-426E-40DD-AFC4-6F175D3DCCD1}">
                  <a14:hiddenFill xmlns:a14="http://schemas.microsoft.com/office/drawing/2010/main">
                    <a:noFill/>
                  </a14:hiddenFill>
                </a:ext>
              </a:extLst>
            </p:spPr>
          </p:cxnSp>
        </p:grpSp>
      </p:grpSp>
      <p:grpSp>
        <p:nvGrpSpPr>
          <p:cNvPr id="133" name="组合 124"/>
          <p:cNvGrpSpPr>
            <a:grpSpLocks/>
          </p:cNvGrpSpPr>
          <p:nvPr/>
        </p:nvGrpSpPr>
        <p:grpSpPr bwMode="auto">
          <a:xfrm>
            <a:off x="257175" y="4289425"/>
            <a:ext cx="4391025" cy="573088"/>
            <a:chOff x="0" y="3499945"/>
            <a:chExt cx="4390310" cy="573691"/>
          </a:xfrm>
        </p:grpSpPr>
        <p:sp>
          <p:nvSpPr>
            <p:cNvPr id="171021" name="TextBox 115"/>
            <p:cNvSpPr txBox="1">
              <a:spLocks noChangeArrowheads="1"/>
            </p:cNvSpPr>
            <p:nvPr/>
          </p:nvSpPr>
          <p:spPr bwMode="auto">
            <a:xfrm>
              <a:off x="0" y="3499945"/>
              <a:ext cx="2238011" cy="519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2800">
                  <a:latin typeface="Times New Roman" panose="02020603050405020304" pitchFamily="18" charset="0"/>
                  <a:ea typeface="华文中宋" panose="02010600040101010101" pitchFamily="2" charset="-122"/>
                </a:rPr>
                <a:t>d</a:t>
              </a:r>
              <a:r>
                <a:rPr lang="en-US" altLang="zh-CN" sz="2800" i="1">
                  <a:latin typeface="Times New Roman" panose="02020603050405020304" pitchFamily="18" charset="0"/>
                  <a:ea typeface="华文中宋" panose="02010600040101010101" pitchFamily="2" charset="-122"/>
                </a:rPr>
                <a:t>V</a:t>
              </a:r>
              <a:r>
                <a:rPr lang="zh-CN" altLang="en-US" sz="2800">
                  <a:latin typeface="Times New Roman" panose="02020603050405020304" pitchFamily="18" charset="0"/>
                  <a:ea typeface="华文中宋" panose="02010600040101010101" pitchFamily="2" charset="-122"/>
                </a:rPr>
                <a:t>的体积：</a:t>
              </a:r>
            </a:p>
          </p:txBody>
        </p:sp>
        <p:graphicFrame>
          <p:nvGraphicFramePr>
            <p:cNvPr id="171022" name="Object 6"/>
            <p:cNvGraphicFramePr>
              <a:graphicFrameLocks noChangeAspect="1"/>
            </p:cNvGraphicFramePr>
            <p:nvPr/>
          </p:nvGraphicFramePr>
          <p:xfrm>
            <a:off x="1915397" y="3565636"/>
            <a:ext cx="2474913" cy="508000"/>
          </p:xfrm>
          <a:graphic>
            <a:graphicData uri="http://schemas.openxmlformats.org/presentationml/2006/ole">
              <mc:AlternateContent xmlns:mc="http://schemas.openxmlformats.org/markup-compatibility/2006">
                <mc:Choice xmlns:v="urn:schemas-microsoft-com:vml" Requires="v">
                  <p:oleObj name="Equation" r:id="rId12" imgW="990170" imgH="203112" progId="Equation.DSMT4">
                    <p:embed/>
                  </p:oleObj>
                </mc:Choice>
                <mc:Fallback>
                  <p:oleObj name="Equation" r:id="rId12" imgW="990170" imgH="203112" progId="Equation.DSMT4">
                    <p:embed/>
                    <p:pic>
                      <p:nvPicPr>
                        <p:cNvPr id="0" name="Object 6"/>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915397" y="3565636"/>
                          <a:ext cx="2474913"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136" name="组合 125"/>
          <p:cNvGrpSpPr>
            <a:grpSpLocks/>
          </p:cNvGrpSpPr>
          <p:nvPr/>
        </p:nvGrpSpPr>
        <p:grpSpPr bwMode="auto">
          <a:xfrm>
            <a:off x="182563" y="4997450"/>
            <a:ext cx="4391025" cy="1141413"/>
            <a:chOff x="0" y="4219903"/>
            <a:chExt cx="4391080" cy="1141687"/>
          </a:xfrm>
        </p:grpSpPr>
        <p:sp>
          <p:nvSpPr>
            <p:cNvPr id="171019" name="TextBox 118"/>
            <p:cNvSpPr txBox="1">
              <a:spLocks noChangeArrowheads="1"/>
            </p:cNvSpPr>
            <p:nvPr/>
          </p:nvSpPr>
          <p:spPr bwMode="auto">
            <a:xfrm>
              <a:off x="0" y="4219903"/>
              <a:ext cx="4067226" cy="519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2800">
                  <a:latin typeface="Times New Roman" panose="02020603050405020304" pitchFamily="18" charset="0"/>
                  <a:ea typeface="华文中宋" panose="02010600040101010101" pitchFamily="2" charset="-122"/>
                </a:rPr>
                <a:t>d</a:t>
              </a:r>
              <a:r>
                <a:rPr lang="en-US" altLang="zh-CN" sz="2800" i="1">
                  <a:latin typeface="Times New Roman" panose="02020603050405020304" pitchFamily="18" charset="0"/>
                  <a:ea typeface="华文中宋" panose="02010600040101010101" pitchFamily="2" charset="-122"/>
                </a:rPr>
                <a:t>V</a:t>
              </a:r>
              <a:r>
                <a:rPr lang="zh-CN" altLang="en-US" sz="2800">
                  <a:latin typeface="Times New Roman" panose="02020603050405020304" pitchFamily="18" charset="0"/>
                  <a:ea typeface="华文中宋" panose="02010600040101010101" pitchFamily="2" charset="-122"/>
                </a:rPr>
                <a:t>的体积内的分子数：</a:t>
              </a:r>
            </a:p>
          </p:txBody>
        </p:sp>
        <p:graphicFrame>
          <p:nvGraphicFramePr>
            <p:cNvPr id="171020" name="Object 114"/>
            <p:cNvGraphicFramePr>
              <a:graphicFrameLocks noChangeAspect="1"/>
            </p:cNvGraphicFramePr>
            <p:nvPr/>
          </p:nvGraphicFramePr>
          <p:xfrm>
            <a:off x="1471667" y="4853590"/>
            <a:ext cx="2919413" cy="508000"/>
          </p:xfrm>
          <a:graphic>
            <a:graphicData uri="http://schemas.openxmlformats.org/presentationml/2006/ole">
              <mc:AlternateContent xmlns:mc="http://schemas.openxmlformats.org/markup-compatibility/2006">
                <mc:Choice xmlns:v="urn:schemas-microsoft-com:vml" Requires="v">
                  <p:oleObj name="Equation" r:id="rId14" imgW="1167893" imgH="203112" progId="Equation.DSMT4">
                    <p:embed/>
                  </p:oleObj>
                </mc:Choice>
                <mc:Fallback>
                  <p:oleObj name="Equation" r:id="rId14" imgW="1167893" imgH="203112" progId="Equation.DSMT4">
                    <p:embed/>
                    <p:pic>
                      <p:nvPicPr>
                        <p:cNvPr id="0" name="Object 114"/>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471667" y="4853590"/>
                          <a:ext cx="2919413"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142" name="Text Box 12"/>
          <p:cNvSpPr txBox="1">
            <a:spLocks noChangeArrowheads="1"/>
          </p:cNvSpPr>
          <p:nvPr/>
        </p:nvSpPr>
        <p:spPr bwMode="auto">
          <a:xfrm>
            <a:off x="90488" y="3441700"/>
            <a:ext cx="528637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50000"/>
              </a:spcBef>
              <a:buFontTx/>
              <a:buNone/>
            </a:pPr>
            <a:r>
              <a:rPr lang="zh-CN" altLang="en-US" sz="3600" b="1">
                <a:latin typeface="黑体" panose="02010609060101010101" pitchFamily="49" charset="-122"/>
                <a:ea typeface="黑体" panose="02010609060101010101" pitchFamily="49" charset="-122"/>
              </a:rPr>
              <a:t>二、极化强度与极化电荷</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dissolve">
                                      <p:cBhvr>
                                        <p:cTn id="12" dur="500"/>
                                        <p:tgtEl>
                                          <p:spTgt spid="1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143"/>
                                        </p:tgtEl>
                                        <p:attrNameLst>
                                          <p:attrName>style.visibility</p:attrName>
                                        </p:attrNameLst>
                                      </p:cBhvr>
                                      <p:to>
                                        <p:strVal val="visible"/>
                                      </p:to>
                                    </p:set>
                                    <p:animEffect transition="in" filter="blinds(horizontal)">
                                      <p:cBhvr>
                                        <p:cTn id="17" dur="500"/>
                                        <p:tgtEl>
                                          <p:spTgt spid="143"/>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42"/>
                                        </p:tgtEl>
                                        <p:attrNameLst>
                                          <p:attrName>style.visibility</p:attrName>
                                        </p:attrNameLst>
                                      </p:cBhvr>
                                      <p:to>
                                        <p:strVal val="visible"/>
                                      </p:to>
                                    </p:set>
                                    <p:animEffect transition="in" filter="wipe(left)">
                                      <p:cBhvr>
                                        <p:cTn id="22" dur="500"/>
                                        <p:tgtEl>
                                          <p:spTgt spid="142"/>
                                        </p:tgtEl>
                                      </p:cBhvr>
                                    </p:animEffect>
                                  </p:childTnLst>
                                </p:cTn>
                              </p:par>
                            </p:childTnLst>
                          </p:cTn>
                        </p:par>
                        <p:par>
                          <p:cTn id="23" fill="hold" nodeType="afterGroup">
                            <p:stCondLst>
                              <p:cond delay="500"/>
                            </p:stCondLst>
                            <p:childTnLst>
                              <p:par>
                                <p:cTn id="24" presetID="9" presetClass="entr" presetSubtype="0" fill="hold" nodeType="afterEffect">
                                  <p:stCondLst>
                                    <p:cond delay="0"/>
                                  </p:stCondLst>
                                  <p:childTnLst>
                                    <p:set>
                                      <p:cBhvr>
                                        <p:cTn id="25" dur="1" fill="hold">
                                          <p:stCondLst>
                                            <p:cond delay="0"/>
                                          </p:stCondLst>
                                        </p:cTn>
                                        <p:tgtEl>
                                          <p:spTgt spid="25"/>
                                        </p:tgtEl>
                                        <p:attrNameLst>
                                          <p:attrName>style.visibility</p:attrName>
                                        </p:attrNameLst>
                                      </p:cBhvr>
                                      <p:to>
                                        <p:strVal val="visible"/>
                                      </p:to>
                                    </p:set>
                                    <p:animEffect transition="in" filter="dissolve">
                                      <p:cBhvr>
                                        <p:cTn id="26" dur="500"/>
                                        <p:tgtEl>
                                          <p:spTgt spid="25"/>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9" presetClass="entr" presetSubtype="0" fill="hold" nodeType="click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dissolve">
                                      <p:cBhvr>
                                        <p:cTn id="31" dur="500"/>
                                        <p:tgtEl>
                                          <p:spTgt spid="22"/>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9" presetClass="entr" presetSubtype="0" fill="hold" nodeType="clickEffect">
                                  <p:stCondLst>
                                    <p:cond delay="0"/>
                                  </p:stCondLst>
                                  <p:childTnLst>
                                    <p:set>
                                      <p:cBhvr>
                                        <p:cTn id="35" dur="1" fill="hold">
                                          <p:stCondLst>
                                            <p:cond delay="0"/>
                                          </p:stCondLst>
                                        </p:cTn>
                                        <p:tgtEl>
                                          <p:spTgt spid="122"/>
                                        </p:tgtEl>
                                        <p:attrNameLst>
                                          <p:attrName>style.visibility</p:attrName>
                                        </p:attrNameLst>
                                      </p:cBhvr>
                                      <p:to>
                                        <p:strVal val="visible"/>
                                      </p:to>
                                    </p:set>
                                    <p:animEffect transition="in" filter="dissolve">
                                      <p:cBhvr>
                                        <p:cTn id="36" dur="500"/>
                                        <p:tgtEl>
                                          <p:spTgt spid="122"/>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22" presetClass="entr" presetSubtype="8" fill="hold" nodeType="clickEffect">
                                  <p:stCondLst>
                                    <p:cond delay="0"/>
                                  </p:stCondLst>
                                  <p:childTnLst>
                                    <p:set>
                                      <p:cBhvr>
                                        <p:cTn id="40" dur="1" fill="hold">
                                          <p:stCondLst>
                                            <p:cond delay="0"/>
                                          </p:stCondLst>
                                        </p:cTn>
                                        <p:tgtEl>
                                          <p:spTgt spid="133"/>
                                        </p:tgtEl>
                                        <p:attrNameLst>
                                          <p:attrName>style.visibility</p:attrName>
                                        </p:attrNameLst>
                                      </p:cBhvr>
                                      <p:to>
                                        <p:strVal val="visible"/>
                                      </p:to>
                                    </p:set>
                                    <p:animEffect transition="in" filter="wipe(left)">
                                      <p:cBhvr>
                                        <p:cTn id="41" dur="500"/>
                                        <p:tgtEl>
                                          <p:spTgt spid="133"/>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22" presetClass="entr" presetSubtype="1" fill="hold" nodeType="clickEffect">
                                  <p:stCondLst>
                                    <p:cond delay="0"/>
                                  </p:stCondLst>
                                  <p:childTnLst>
                                    <p:set>
                                      <p:cBhvr>
                                        <p:cTn id="45" dur="1" fill="hold">
                                          <p:stCondLst>
                                            <p:cond delay="0"/>
                                          </p:stCondLst>
                                        </p:cTn>
                                        <p:tgtEl>
                                          <p:spTgt spid="136"/>
                                        </p:tgtEl>
                                        <p:attrNameLst>
                                          <p:attrName>style.visibility</p:attrName>
                                        </p:attrNameLst>
                                      </p:cBhvr>
                                      <p:to>
                                        <p:strVal val="visible"/>
                                      </p:to>
                                    </p:set>
                                    <p:animEffect transition="in" filter="wipe(up)">
                                      <p:cBhvr>
                                        <p:cTn id="46" dur="500"/>
                                        <p:tgtEl>
                                          <p:spTgt spid="1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42" grpId="0"/>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26"/>
          <p:cNvGrpSpPr>
            <a:grpSpLocks/>
          </p:cNvGrpSpPr>
          <p:nvPr/>
        </p:nvGrpSpPr>
        <p:grpSpPr bwMode="auto">
          <a:xfrm>
            <a:off x="357188" y="71438"/>
            <a:ext cx="5989637" cy="1130300"/>
            <a:chOff x="236481" y="5360276"/>
            <a:chExt cx="5989643" cy="1131779"/>
          </a:xfrm>
        </p:grpSpPr>
        <p:sp>
          <p:nvSpPr>
            <p:cNvPr id="172160" name="TextBox 120"/>
            <p:cNvSpPr txBox="1">
              <a:spLocks noChangeArrowheads="1"/>
            </p:cNvSpPr>
            <p:nvPr/>
          </p:nvSpPr>
          <p:spPr bwMode="auto">
            <a:xfrm>
              <a:off x="236481" y="5360276"/>
              <a:ext cx="305851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zh-CN" altLang="en-US" sz="2800">
                  <a:latin typeface="Times New Roman" panose="02020603050405020304" pitchFamily="18" charset="0"/>
                  <a:ea typeface="华文中宋" panose="02010600040101010101" pitchFamily="2" charset="-122"/>
                </a:rPr>
                <a:t>正电荷的量值：</a:t>
              </a:r>
            </a:p>
          </p:txBody>
        </p:sp>
        <p:graphicFrame>
          <p:nvGraphicFramePr>
            <p:cNvPr id="172161" name="Object 115"/>
            <p:cNvGraphicFramePr>
              <a:graphicFrameLocks noChangeAspect="1"/>
            </p:cNvGraphicFramePr>
            <p:nvPr/>
          </p:nvGraphicFramePr>
          <p:xfrm>
            <a:off x="736551" y="5888805"/>
            <a:ext cx="5489573" cy="603250"/>
          </p:xfrm>
          <a:graphic>
            <a:graphicData uri="http://schemas.openxmlformats.org/presentationml/2006/ole">
              <mc:AlternateContent xmlns:mc="http://schemas.openxmlformats.org/markup-compatibility/2006">
                <mc:Choice xmlns:v="urn:schemas-microsoft-com:vml" Requires="v">
                  <p:oleObj name="Equation" r:id="rId2" imgW="2197100" imgH="241300" progId="Equation.DSMT4">
                    <p:embed/>
                  </p:oleObj>
                </mc:Choice>
                <mc:Fallback>
                  <p:oleObj name="Equation" r:id="rId2" imgW="2197100" imgH="241300" progId="Equation.DSMT4">
                    <p:embed/>
                    <p:pic>
                      <p:nvPicPr>
                        <p:cNvPr id="0" name="Object 11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6551" y="5888805"/>
                          <a:ext cx="5489573" cy="60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6" name="组合 121"/>
          <p:cNvGrpSpPr>
            <a:grpSpLocks/>
          </p:cNvGrpSpPr>
          <p:nvPr/>
        </p:nvGrpSpPr>
        <p:grpSpPr bwMode="auto">
          <a:xfrm>
            <a:off x="142875" y="2071688"/>
            <a:ext cx="4857750" cy="557212"/>
            <a:chOff x="236482" y="1166649"/>
            <a:chExt cx="4857362" cy="557542"/>
          </a:xfrm>
        </p:grpSpPr>
        <p:sp>
          <p:nvSpPr>
            <p:cNvPr id="172158" name="TextBox 1"/>
            <p:cNvSpPr txBox="1">
              <a:spLocks noChangeArrowheads="1"/>
            </p:cNvSpPr>
            <p:nvPr/>
          </p:nvSpPr>
          <p:spPr bwMode="auto">
            <a:xfrm>
              <a:off x="236482" y="1166649"/>
              <a:ext cx="484001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2800">
                  <a:latin typeface="Times New Roman" panose="02020603050405020304" pitchFamily="18" charset="0"/>
                  <a:ea typeface="华文中宋" panose="02010600040101010101" pitchFamily="2" charset="-122"/>
                </a:rPr>
                <a:t>d</a:t>
              </a:r>
              <a:r>
                <a:rPr lang="en-US" altLang="zh-CN" sz="2800" i="1">
                  <a:latin typeface="Times New Roman" panose="02020603050405020304" pitchFamily="18" charset="0"/>
                  <a:ea typeface="华文中宋" panose="02010600040101010101" pitchFamily="2" charset="-122"/>
                </a:rPr>
                <a:t>V</a:t>
              </a:r>
              <a:r>
                <a:rPr lang="zh-CN" altLang="en-US" sz="2800">
                  <a:latin typeface="Times New Roman" panose="02020603050405020304" pitchFamily="18" charset="0"/>
                  <a:ea typeface="华文中宋" panose="02010600040101010101" pitchFamily="2" charset="-122"/>
                </a:rPr>
                <a:t>内有净的等量异号电荷</a:t>
              </a:r>
            </a:p>
          </p:txBody>
        </p:sp>
        <p:graphicFrame>
          <p:nvGraphicFramePr>
            <p:cNvPr id="172159" name="Object 6"/>
            <p:cNvGraphicFramePr>
              <a:graphicFrameLocks noChangeAspect="1"/>
            </p:cNvGraphicFramePr>
            <p:nvPr/>
          </p:nvGraphicFramePr>
          <p:xfrm>
            <a:off x="4236594" y="1216191"/>
            <a:ext cx="857250" cy="508000"/>
          </p:xfrm>
          <a:graphic>
            <a:graphicData uri="http://schemas.openxmlformats.org/presentationml/2006/ole">
              <mc:AlternateContent xmlns:mc="http://schemas.openxmlformats.org/markup-compatibility/2006">
                <mc:Choice xmlns:v="urn:schemas-microsoft-com:vml" Requires="v">
                  <p:oleObj name="Equation" r:id="rId4" imgW="342751" imgH="203112" progId="Equation.DSMT4">
                    <p:embed/>
                  </p:oleObj>
                </mc:Choice>
                <mc:Fallback>
                  <p:oleObj name="Equation" r:id="rId4" imgW="342751" imgH="203112" progId="Equation.DSMT4">
                    <p:embed/>
                    <p:pic>
                      <p:nvPicPr>
                        <p:cNvPr id="0"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36594" y="1216191"/>
                          <a:ext cx="85725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9" name="TextBox 8"/>
          <p:cNvSpPr txBox="1">
            <a:spLocks noChangeArrowheads="1"/>
          </p:cNvSpPr>
          <p:nvPr/>
        </p:nvSpPr>
        <p:spPr bwMode="auto">
          <a:xfrm>
            <a:off x="141288" y="2760663"/>
            <a:ext cx="4619625"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zh-CN" altLang="en-US" sz="2800">
                <a:latin typeface="Times New Roman" panose="02020603050405020304" pitchFamily="18" charset="0"/>
                <a:ea typeface="华文中宋" panose="02010600040101010101" pitchFamily="2" charset="-122"/>
              </a:rPr>
              <a:t>在整个闭合曲面</a:t>
            </a:r>
            <a:r>
              <a:rPr lang="en-US" altLang="zh-CN" sz="2800" b="1" i="1">
                <a:latin typeface="Times New Roman" panose="02020603050405020304" pitchFamily="18" charset="0"/>
                <a:ea typeface="华文中宋" panose="02010600040101010101" pitchFamily="2" charset="-122"/>
              </a:rPr>
              <a:t>S</a:t>
            </a:r>
            <a:r>
              <a:rPr lang="zh-CN" altLang="en-US" sz="2800">
                <a:latin typeface="Times New Roman" panose="02020603050405020304" pitchFamily="18" charset="0"/>
                <a:ea typeface="华文中宋" panose="02010600040101010101" pitchFamily="2" charset="-122"/>
              </a:rPr>
              <a:t>所包围的体积</a:t>
            </a:r>
            <a:r>
              <a:rPr lang="en-US" altLang="zh-CN" sz="2800" b="1" i="1">
                <a:latin typeface="Times New Roman" panose="02020603050405020304" pitchFamily="18" charset="0"/>
                <a:ea typeface="华文中宋" panose="02010600040101010101" pitchFamily="2" charset="-122"/>
              </a:rPr>
              <a:t>V</a:t>
            </a:r>
            <a:r>
              <a:rPr lang="zh-CN" altLang="en-US" sz="2800">
                <a:latin typeface="Times New Roman" panose="02020603050405020304" pitchFamily="18" charset="0"/>
                <a:ea typeface="华文中宋" panose="02010600040101010101" pitchFamily="2" charset="-122"/>
              </a:rPr>
              <a:t>中，</a:t>
            </a:r>
            <a:r>
              <a:rPr lang="zh-CN" altLang="en-US" sz="2800" b="1">
                <a:latin typeface="Times New Roman" panose="02020603050405020304" pitchFamily="18" charset="0"/>
                <a:ea typeface="华文中宋" panose="02010600040101010101" pitchFamily="2" charset="-122"/>
              </a:rPr>
              <a:t>体束缚电荷</a:t>
            </a:r>
            <a:r>
              <a:rPr lang="en-US" altLang="zh-CN" sz="2800" b="1" i="1">
                <a:solidFill>
                  <a:srgbClr val="FF0000"/>
                </a:solidFill>
                <a:latin typeface="Times New Roman" panose="02020603050405020304" pitchFamily="18" charset="0"/>
                <a:ea typeface="华文中宋" panose="02010600040101010101" pitchFamily="2" charset="-122"/>
              </a:rPr>
              <a:t>q</a:t>
            </a:r>
            <a:r>
              <a:rPr lang="en-US" altLang="zh-CN" sz="2800" b="1">
                <a:solidFill>
                  <a:srgbClr val="FF0000"/>
                </a:solidFill>
                <a:latin typeface="Times New Roman" panose="02020603050405020304" pitchFamily="18" charset="0"/>
                <a:ea typeface="华文中宋" panose="02010600040101010101" pitchFamily="2" charset="-122"/>
                <a:cs typeface="Times New Roman" panose="02020603050405020304" pitchFamily="18" charset="0"/>
              </a:rPr>
              <a:t>′</a:t>
            </a:r>
            <a:r>
              <a:rPr lang="zh-CN" altLang="en-US" sz="2800">
                <a:latin typeface="Times New Roman" panose="02020603050405020304" pitchFamily="18" charset="0"/>
                <a:ea typeface="华文中宋" panose="02010600040101010101" pitchFamily="2" charset="-122"/>
              </a:rPr>
              <a:t>为</a:t>
            </a:r>
          </a:p>
        </p:txBody>
      </p:sp>
      <p:graphicFrame>
        <p:nvGraphicFramePr>
          <p:cNvPr id="10" name="Object 7"/>
          <p:cNvGraphicFramePr>
            <a:graphicFrameLocks noChangeAspect="1"/>
          </p:cNvGraphicFramePr>
          <p:nvPr/>
        </p:nvGraphicFramePr>
        <p:xfrm>
          <a:off x="433388" y="3810000"/>
          <a:ext cx="4445000" cy="762000"/>
        </p:xfrm>
        <a:graphic>
          <a:graphicData uri="http://schemas.openxmlformats.org/presentationml/2006/ole">
            <mc:AlternateContent xmlns:mc="http://schemas.openxmlformats.org/markup-compatibility/2006">
              <mc:Choice xmlns:v="urn:schemas-microsoft-com:vml" Requires="v">
                <p:oleObj name="Equation" r:id="rId6" imgW="1777229" imgH="304668" progId="Equation.DSMT4">
                  <p:embed/>
                </p:oleObj>
              </mc:Choice>
              <mc:Fallback>
                <p:oleObj name="Equation" r:id="rId6" imgW="1777229" imgH="304668" progId="Equation.DSMT4">
                  <p:embed/>
                  <p:pic>
                    <p:nvPicPr>
                      <p:cNvPr id="0" name="Object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3388" y="3810000"/>
                        <a:ext cx="4445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11" name="组合 122"/>
          <p:cNvGrpSpPr>
            <a:grpSpLocks/>
          </p:cNvGrpSpPr>
          <p:nvPr/>
        </p:nvGrpSpPr>
        <p:grpSpPr bwMode="auto">
          <a:xfrm>
            <a:off x="263525" y="4692650"/>
            <a:ext cx="3298825" cy="1558925"/>
            <a:chOff x="262759" y="4692869"/>
            <a:chExt cx="3299481" cy="1558378"/>
          </a:xfrm>
        </p:grpSpPr>
        <p:sp>
          <p:nvSpPr>
            <p:cNvPr id="172156" name="TextBox 117"/>
            <p:cNvSpPr txBox="1">
              <a:spLocks noChangeArrowheads="1"/>
            </p:cNvSpPr>
            <p:nvPr/>
          </p:nvSpPr>
          <p:spPr bwMode="auto">
            <a:xfrm>
              <a:off x="262759" y="4692869"/>
              <a:ext cx="3048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zh-CN" altLang="en-US" sz="2800" b="1">
                  <a:solidFill>
                    <a:srgbClr val="0000CC"/>
                  </a:solidFill>
                  <a:latin typeface="Times New Roman" panose="02020603050405020304" pitchFamily="18" charset="0"/>
                  <a:ea typeface="华文中宋" panose="02010600040101010101" pitchFamily="2" charset="-122"/>
                </a:rPr>
                <a:t>面束缚电荷密度</a:t>
              </a:r>
            </a:p>
          </p:txBody>
        </p:sp>
        <p:graphicFrame>
          <p:nvGraphicFramePr>
            <p:cNvPr id="172157" name="Object 8"/>
            <p:cNvGraphicFramePr>
              <a:graphicFrameLocks noChangeAspect="1"/>
            </p:cNvGraphicFramePr>
            <p:nvPr/>
          </p:nvGraphicFramePr>
          <p:xfrm>
            <a:off x="958740" y="5235247"/>
            <a:ext cx="2603500" cy="1016000"/>
          </p:xfrm>
          <a:graphic>
            <a:graphicData uri="http://schemas.openxmlformats.org/presentationml/2006/ole">
              <mc:AlternateContent xmlns:mc="http://schemas.openxmlformats.org/markup-compatibility/2006">
                <mc:Choice xmlns:v="urn:schemas-microsoft-com:vml" Requires="v">
                  <p:oleObj name="Equation" r:id="rId8" imgW="1040948" imgH="406224" progId="Equation.DSMT4">
                    <p:embed/>
                  </p:oleObj>
                </mc:Choice>
                <mc:Fallback>
                  <p:oleObj name="Equation" r:id="rId8" imgW="1040948" imgH="406224" progId="Equation.DSMT4">
                    <p:embed/>
                    <p:pic>
                      <p:nvPicPr>
                        <p:cNvPr id="0" name="Object 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58740" y="5235247"/>
                          <a:ext cx="2603500"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aphicFrame>
        <p:nvGraphicFramePr>
          <p:cNvPr id="14" name="Object 9"/>
          <p:cNvGraphicFramePr>
            <a:graphicFrameLocks noChangeAspect="1"/>
          </p:cNvGraphicFramePr>
          <p:nvPr/>
        </p:nvGraphicFramePr>
        <p:xfrm>
          <a:off x="1428750" y="1214438"/>
          <a:ext cx="1651000" cy="635000"/>
        </p:xfrm>
        <a:graphic>
          <a:graphicData uri="http://schemas.openxmlformats.org/presentationml/2006/ole">
            <mc:AlternateContent xmlns:mc="http://schemas.openxmlformats.org/markup-compatibility/2006">
              <mc:Choice xmlns:v="urn:schemas-microsoft-com:vml" Requires="v">
                <p:oleObj name="Equation" r:id="rId10" imgW="660113" imgH="253890" progId="Equation.DSMT4">
                  <p:embed/>
                </p:oleObj>
              </mc:Choice>
              <mc:Fallback>
                <p:oleObj name="Equation" r:id="rId10" imgW="660113" imgH="253890" progId="Equation.DSMT4">
                  <p:embed/>
                  <p:pic>
                    <p:nvPicPr>
                      <p:cNvPr id="0" name="Object 9"/>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428750" y="1214438"/>
                        <a:ext cx="1651000"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172040" name="组合 242"/>
          <p:cNvGrpSpPr>
            <a:grpSpLocks/>
          </p:cNvGrpSpPr>
          <p:nvPr/>
        </p:nvGrpSpPr>
        <p:grpSpPr bwMode="auto">
          <a:xfrm>
            <a:off x="5026025" y="1122363"/>
            <a:ext cx="3903663" cy="4378325"/>
            <a:chOff x="5026055" y="1122377"/>
            <a:chExt cx="3903663" cy="4378325"/>
          </a:xfrm>
        </p:grpSpPr>
        <p:grpSp>
          <p:nvGrpSpPr>
            <p:cNvPr id="172045" name="组合 130"/>
            <p:cNvGrpSpPr>
              <a:grpSpLocks/>
            </p:cNvGrpSpPr>
            <p:nvPr/>
          </p:nvGrpSpPr>
          <p:grpSpPr bwMode="auto">
            <a:xfrm>
              <a:off x="5245130" y="1601802"/>
              <a:ext cx="3187700" cy="3606800"/>
              <a:chOff x="5175863" y="1712933"/>
              <a:chExt cx="3187863" cy="3606820"/>
            </a:xfrm>
          </p:grpSpPr>
          <p:sp>
            <p:nvSpPr>
              <p:cNvPr id="172154" name="Freeform 71"/>
              <p:cNvSpPr>
                <a:spLocks/>
              </p:cNvSpPr>
              <p:nvPr/>
            </p:nvSpPr>
            <p:spPr bwMode="auto">
              <a:xfrm>
                <a:off x="5175863" y="1712933"/>
                <a:ext cx="3132941" cy="3606820"/>
              </a:xfrm>
              <a:custGeom>
                <a:avLst/>
                <a:gdLst>
                  <a:gd name="T0" fmla="*/ 2147483646 w 2623"/>
                  <a:gd name="T1" fmla="*/ 2147483646 h 2791"/>
                  <a:gd name="T2" fmla="*/ 2147483646 w 2623"/>
                  <a:gd name="T3" fmla="*/ 2147483646 h 2791"/>
                  <a:gd name="T4" fmla="*/ 2147483646 w 2623"/>
                  <a:gd name="T5" fmla="*/ 2147483646 h 2791"/>
                  <a:gd name="T6" fmla="*/ 2147483646 w 2623"/>
                  <a:gd name="T7" fmla="*/ 2147483646 h 2791"/>
                  <a:gd name="T8" fmla="*/ 2147483646 w 2623"/>
                  <a:gd name="T9" fmla="*/ 2147483646 h 2791"/>
                  <a:gd name="T10" fmla="*/ 2147483646 w 2623"/>
                  <a:gd name="T11" fmla="*/ 2147483646 h 2791"/>
                  <a:gd name="T12" fmla="*/ 2147483646 w 2623"/>
                  <a:gd name="T13" fmla="*/ 2147483646 h 2791"/>
                  <a:gd name="T14" fmla="*/ 2147483646 w 2623"/>
                  <a:gd name="T15" fmla="*/ 2147483646 h 2791"/>
                  <a:gd name="T16" fmla="*/ 2147483646 w 2623"/>
                  <a:gd name="T17" fmla="*/ 2147483646 h 2791"/>
                  <a:gd name="T18" fmla="*/ 2147483646 w 2623"/>
                  <a:gd name="T19" fmla="*/ 2147483646 h 279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623"/>
                  <a:gd name="T31" fmla="*/ 0 h 2791"/>
                  <a:gd name="T32" fmla="*/ 2623 w 2623"/>
                  <a:gd name="T33" fmla="*/ 2791 h 279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623" h="2791">
                    <a:moveTo>
                      <a:pt x="1157" y="2613"/>
                    </a:moveTo>
                    <a:cubicBezTo>
                      <a:pt x="1019" y="2581"/>
                      <a:pt x="759" y="2600"/>
                      <a:pt x="657" y="2472"/>
                    </a:cubicBezTo>
                    <a:cubicBezTo>
                      <a:pt x="555" y="2344"/>
                      <a:pt x="652" y="2103"/>
                      <a:pt x="547" y="1842"/>
                    </a:cubicBezTo>
                    <a:cubicBezTo>
                      <a:pt x="442" y="1581"/>
                      <a:pt x="54" y="1189"/>
                      <a:pt x="27" y="903"/>
                    </a:cubicBezTo>
                    <a:cubicBezTo>
                      <a:pt x="0" y="617"/>
                      <a:pt x="137" y="243"/>
                      <a:pt x="387" y="123"/>
                    </a:cubicBezTo>
                    <a:cubicBezTo>
                      <a:pt x="637" y="3"/>
                      <a:pt x="1167" y="0"/>
                      <a:pt x="1527" y="182"/>
                    </a:cubicBezTo>
                    <a:cubicBezTo>
                      <a:pt x="1887" y="364"/>
                      <a:pt x="2473" y="823"/>
                      <a:pt x="2548" y="1215"/>
                    </a:cubicBezTo>
                    <a:cubicBezTo>
                      <a:pt x="2623" y="1607"/>
                      <a:pt x="2139" y="2275"/>
                      <a:pt x="1977" y="2533"/>
                    </a:cubicBezTo>
                    <a:cubicBezTo>
                      <a:pt x="1815" y="2791"/>
                      <a:pt x="1714" y="2749"/>
                      <a:pt x="1577" y="2762"/>
                    </a:cubicBezTo>
                    <a:cubicBezTo>
                      <a:pt x="1440" y="2775"/>
                      <a:pt x="1244" y="2644"/>
                      <a:pt x="1157" y="2613"/>
                    </a:cubicBezTo>
                    <a:close/>
                  </a:path>
                </a:pathLst>
              </a:custGeom>
              <a:noFill/>
              <a:ln w="28575">
                <a:solidFill>
                  <a:srgbClr val="0066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72155" name="Text Box 107"/>
              <p:cNvSpPr txBox="1">
                <a:spLocks noChangeArrowheads="1"/>
              </p:cNvSpPr>
              <p:nvPr/>
            </p:nvSpPr>
            <p:spPr bwMode="auto">
              <a:xfrm>
                <a:off x="7620738" y="2120923"/>
                <a:ext cx="742988" cy="519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eaLnBrk="1" hangingPunct="1">
                  <a:spcBef>
                    <a:spcPct val="0"/>
                  </a:spcBef>
                  <a:buFontTx/>
                  <a:buNone/>
                </a:pPr>
                <a:r>
                  <a:rPr lang="en-US" altLang="zh-CN" sz="2800" b="1" i="1">
                    <a:latin typeface="Times New Roman" panose="02020603050405020304" pitchFamily="18" charset="0"/>
                    <a:ea typeface="华文中宋" panose="02010600040101010101" pitchFamily="2" charset="-122"/>
                    <a:cs typeface="Times New Roman" panose="02020603050405020304" pitchFamily="18" charset="0"/>
                  </a:rPr>
                  <a:t>S</a:t>
                </a:r>
                <a:endParaRPr lang="zh-CN" altLang="zh-CN" sz="2800" b="1">
                  <a:latin typeface="Times New Roman" panose="02020603050405020304" pitchFamily="18" charset="0"/>
                  <a:ea typeface="华文中宋" panose="02010600040101010101" pitchFamily="2" charset="-122"/>
                  <a:cs typeface="Times New Roman" panose="02020603050405020304" pitchFamily="18" charset="0"/>
                </a:endParaRPr>
              </a:p>
            </p:txBody>
          </p:sp>
        </p:grpSp>
        <p:grpSp>
          <p:nvGrpSpPr>
            <p:cNvPr id="172046" name="组合 132"/>
            <p:cNvGrpSpPr>
              <a:grpSpLocks/>
            </p:cNvGrpSpPr>
            <p:nvPr/>
          </p:nvGrpSpPr>
          <p:grpSpPr bwMode="auto">
            <a:xfrm>
              <a:off x="5026055" y="1122377"/>
              <a:ext cx="3575050" cy="4378325"/>
              <a:chOff x="4956175" y="1233488"/>
              <a:chExt cx="3574705" cy="4378325"/>
            </a:xfrm>
          </p:grpSpPr>
          <p:grpSp>
            <p:nvGrpSpPr>
              <p:cNvPr id="172058" name="Group 3"/>
              <p:cNvGrpSpPr>
                <a:grpSpLocks/>
              </p:cNvGrpSpPr>
              <p:nvPr/>
            </p:nvGrpSpPr>
            <p:grpSpPr bwMode="auto">
              <a:xfrm>
                <a:off x="4956163" y="2846259"/>
                <a:ext cx="565934" cy="343752"/>
                <a:chOff x="5117" y="5537"/>
                <a:chExt cx="411" cy="233"/>
              </a:xfrm>
            </p:grpSpPr>
            <p:sp>
              <p:nvSpPr>
                <p:cNvPr id="172151" name="Freeform 4"/>
                <p:cNvSpPr>
                  <a:spLocks/>
                </p:cNvSpPr>
                <p:nvPr/>
              </p:nvSpPr>
              <p:spPr bwMode="auto">
                <a:xfrm>
                  <a:off x="5208" y="5609"/>
                  <a:ext cx="224" cy="94"/>
                </a:xfrm>
                <a:custGeom>
                  <a:avLst/>
                  <a:gdLst>
                    <a:gd name="T0" fmla="*/ 0 w 258"/>
                    <a:gd name="T1" fmla="*/ 3 h 109"/>
                    <a:gd name="T2" fmla="*/ 10 w 258"/>
                    <a:gd name="T3" fmla="*/ 0 h 109"/>
                    <a:gd name="T4" fmla="*/ 0 60000 65536"/>
                    <a:gd name="T5" fmla="*/ 0 60000 65536"/>
                    <a:gd name="T6" fmla="*/ 0 w 258"/>
                    <a:gd name="T7" fmla="*/ 0 h 109"/>
                    <a:gd name="T8" fmla="*/ 258 w 258"/>
                    <a:gd name="T9" fmla="*/ 109 h 109"/>
                  </a:gdLst>
                  <a:ahLst/>
                  <a:cxnLst>
                    <a:cxn ang="T4">
                      <a:pos x="T0" y="T1"/>
                    </a:cxn>
                    <a:cxn ang="T5">
                      <a:pos x="T2" y="T3"/>
                    </a:cxn>
                  </a:cxnLst>
                  <a:rect l="T6" t="T7" r="T8" b="T9"/>
                  <a:pathLst>
                    <a:path w="258" h="109">
                      <a:moveTo>
                        <a:pt x="0" y="109"/>
                      </a:moveTo>
                      <a:lnTo>
                        <a:pt x="258" y="0"/>
                      </a:lnTo>
                    </a:path>
                  </a:pathLst>
                </a:custGeom>
                <a:noFill/>
                <a:ln w="9525">
                  <a:solidFill>
                    <a:srgbClr val="000000"/>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72152" name="Oval 5"/>
                <p:cNvSpPr>
                  <a:spLocks noChangeAspect="1" noChangeArrowheads="1"/>
                </p:cNvSpPr>
                <p:nvPr/>
              </p:nvSpPr>
              <p:spPr bwMode="auto">
                <a:xfrm>
                  <a:off x="5430" y="5537"/>
                  <a:ext cx="98" cy="97"/>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zh-CN" sz="2800">
                    <a:latin typeface="Times New Roman" panose="02020603050405020304" pitchFamily="18" charset="0"/>
                    <a:ea typeface="华文中宋" panose="02010600040101010101" pitchFamily="2" charset="-122"/>
                  </a:endParaRPr>
                </a:p>
              </p:txBody>
            </p:sp>
            <p:sp>
              <p:nvSpPr>
                <p:cNvPr id="172153" name="Oval 6"/>
                <p:cNvSpPr>
                  <a:spLocks noChangeAspect="1" noChangeArrowheads="1"/>
                </p:cNvSpPr>
                <p:nvPr/>
              </p:nvSpPr>
              <p:spPr bwMode="auto">
                <a:xfrm>
                  <a:off x="5117" y="5673"/>
                  <a:ext cx="98" cy="97"/>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zh-CN" sz="2800">
                    <a:latin typeface="Times New Roman" panose="02020603050405020304" pitchFamily="18" charset="0"/>
                    <a:ea typeface="华文中宋" panose="02010600040101010101" pitchFamily="2" charset="-122"/>
                  </a:endParaRPr>
                </a:p>
              </p:txBody>
            </p:sp>
          </p:grpSp>
          <p:grpSp>
            <p:nvGrpSpPr>
              <p:cNvPr id="172059" name="Group 7"/>
              <p:cNvGrpSpPr>
                <a:grpSpLocks/>
              </p:cNvGrpSpPr>
              <p:nvPr/>
            </p:nvGrpSpPr>
            <p:grpSpPr bwMode="auto">
              <a:xfrm>
                <a:off x="5172281" y="1837014"/>
                <a:ext cx="564741" cy="346338"/>
                <a:chOff x="5117" y="5537"/>
                <a:chExt cx="411" cy="233"/>
              </a:xfrm>
            </p:grpSpPr>
            <p:sp>
              <p:nvSpPr>
                <p:cNvPr id="172148" name="Freeform 8"/>
                <p:cNvSpPr>
                  <a:spLocks/>
                </p:cNvSpPr>
                <p:nvPr/>
              </p:nvSpPr>
              <p:spPr bwMode="auto">
                <a:xfrm>
                  <a:off x="5208" y="5609"/>
                  <a:ext cx="224" cy="94"/>
                </a:xfrm>
                <a:custGeom>
                  <a:avLst/>
                  <a:gdLst>
                    <a:gd name="T0" fmla="*/ 0 w 258"/>
                    <a:gd name="T1" fmla="*/ 3 h 109"/>
                    <a:gd name="T2" fmla="*/ 10 w 258"/>
                    <a:gd name="T3" fmla="*/ 0 h 109"/>
                    <a:gd name="T4" fmla="*/ 0 60000 65536"/>
                    <a:gd name="T5" fmla="*/ 0 60000 65536"/>
                    <a:gd name="T6" fmla="*/ 0 w 258"/>
                    <a:gd name="T7" fmla="*/ 0 h 109"/>
                    <a:gd name="T8" fmla="*/ 258 w 258"/>
                    <a:gd name="T9" fmla="*/ 109 h 109"/>
                  </a:gdLst>
                  <a:ahLst/>
                  <a:cxnLst>
                    <a:cxn ang="T4">
                      <a:pos x="T0" y="T1"/>
                    </a:cxn>
                    <a:cxn ang="T5">
                      <a:pos x="T2" y="T3"/>
                    </a:cxn>
                  </a:cxnLst>
                  <a:rect l="T6" t="T7" r="T8" b="T9"/>
                  <a:pathLst>
                    <a:path w="258" h="109">
                      <a:moveTo>
                        <a:pt x="0" y="109"/>
                      </a:moveTo>
                      <a:lnTo>
                        <a:pt x="258" y="0"/>
                      </a:lnTo>
                    </a:path>
                  </a:pathLst>
                </a:custGeom>
                <a:noFill/>
                <a:ln w="9525">
                  <a:solidFill>
                    <a:srgbClr val="000000"/>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72149" name="Oval 9"/>
                <p:cNvSpPr>
                  <a:spLocks noChangeAspect="1" noChangeArrowheads="1"/>
                </p:cNvSpPr>
                <p:nvPr/>
              </p:nvSpPr>
              <p:spPr bwMode="auto">
                <a:xfrm>
                  <a:off x="5430" y="5537"/>
                  <a:ext cx="98" cy="97"/>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zh-CN" sz="2800">
                    <a:latin typeface="Times New Roman" panose="02020603050405020304" pitchFamily="18" charset="0"/>
                    <a:ea typeface="华文中宋" panose="02010600040101010101" pitchFamily="2" charset="-122"/>
                  </a:endParaRPr>
                </a:p>
              </p:txBody>
            </p:sp>
            <p:sp>
              <p:nvSpPr>
                <p:cNvPr id="172150" name="Oval 10"/>
                <p:cNvSpPr>
                  <a:spLocks noChangeAspect="1" noChangeArrowheads="1"/>
                </p:cNvSpPr>
                <p:nvPr/>
              </p:nvSpPr>
              <p:spPr bwMode="auto">
                <a:xfrm>
                  <a:off x="5117" y="5673"/>
                  <a:ext cx="98" cy="97"/>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zh-CN" sz="2800">
                    <a:latin typeface="Times New Roman" panose="02020603050405020304" pitchFamily="18" charset="0"/>
                    <a:ea typeface="华文中宋" panose="02010600040101010101" pitchFamily="2" charset="-122"/>
                  </a:endParaRPr>
                </a:p>
              </p:txBody>
            </p:sp>
          </p:grpSp>
          <p:grpSp>
            <p:nvGrpSpPr>
              <p:cNvPr id="172060" name="Group 11"/>
              <p:cNvGrpSpPr>
                <a:grpSpLocks/>
              </p:cNvGrpSpPr>
              <p:nvPr/>
            </p:nvGrpSpPr>
            <p:grpSpPr bwMode="auto">
              <a:xfrm>
                <a:off x="5172281" y="2241509"/>
                <a:ext cx="564741" cy="345046"/>
                <a:chOff x="5117" y="5537"/>
                <a:chExt cx="411" cy="233"/>
              </a:xfrm>
            </p:grpSpPr>
            <p:sp>
              <p:nvSpPr>
                <p:cNvPr id="172145" name="Freeform 12"/>
                <p:cNvSpPr>
                  <a:spLocks/>
                </p:cNvSpPr>
                <p:nvPr/>
              </p:nvSpPr>
              <p:spPr bwMode="auto">
                <a:xfrm>
                  <a:off x="5208" y="5609"/>
                  <a:ext cx="224" cy="94"/>
                </a:xfrm>
                <a:custGeom>
                  <a:avLst/>
                  <a:gdLst>
                    <a:gd name="T0" fmla="*/ 0 w 258"/>
                    <a:gd name="T1" fmla="*/ 3 h 109"/>
                    <a:gd name="T2" fmla="*/ 10 w 258"/>
                    <a:gd name="T3" fmla="*/ 0 h 109"/>
                    <a:gd name="T4" fmla="*/ 0 60000 65536"/>
                    <a:gd name="T5" fmla="*/ 0 60000 65536"/>
                    <a:gd name="T6" fmla="*/ 0 w 258"/>
                    <a:gd name="T7" fmla="*/ 0 h 109"/>
                    <a:gd name="T8" fmla="*/ 258 w 258"/>
                    <a:gd name="T9" fmla="*/ 109 h 109"/>
                  </a:gdLst>
                  <a:ahLst/>
                  <a:cxnLst>
                    <a:cxn ang="T4">
                      <a:pos x="T0" y="T1"/>
                    </a:cxn>
                    <a:cxn ang="T5">
                      <a:pos x="T2" y="T3"/>
                    </a:cxn>
                  </a:cxnLst>
                  <a:rect l="T6" t="T7" r="T8" b="T9"/>
                  <a:pathLst>
                    <a:path w="258" h="109">
                      <a:moveTo>
                        <a:pt x="0" y="109"/>
                      </a:moveTo>
                      <a:lnTo>
                        <a:pt x="258" y="0"/>
                      </a:lnTo>
                    </a:path>
                  </a:pathLst>
                </a:custGeom>
                <a:noFill/>
                <a:ln w="9525">
                  <a:solidFill>
                    <a:srgbClr val="000000"/>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72146" name="Oval 13"/>
                <p:cNvSpPr>
                  <a:spLocks noChangeAspect="1" noChangeArrowheads="1"/>
                </p:cNvSpPr>
                <p:nvPr/>
              </p:nvSpPr>
              <p:spPr bwMode="auto">
                <a:xfrm>
                  <a:off x="5430" y="5537"/>
                  <a:ext cx="98" cy="97"/>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zh-CN" sz="2800">
                    <a:latin typeface="Times New Roman" panose="02020603050405020304" pitchFamily="18" charset="0"/>
                    <a:ea typeface="华文中宋" panose="02010600040101010101" pitchFamily="2" charset="-122"/>
                  </a:endParaRPr>
                </a:p>
              </p:txBody>
            </p:sp>
            <p:sp>
              <p:nvSpPr>
                <p:cNvPr id="172147" name="Oval 14"/>
                <p:cNvSpPr>
                  <a:spLocks noChangeAspect="1" noChangeArrowheads="1"/>
                </p:cNvSpPr>
                <p:nvPr/>
              </p:nvSpPr>
              <p:spPr bwMode="auto">
                <a:xfrm>
                  <a:off x="5117" y="5673"/>
                  <a:ext cx="98" cy="97"/>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zh-CN" sz="2800">
                    <a:latin typeface="Times New Roman" panose="02020603050405020304" pitchFamily="18" charset="0"/>
                    <a:ea typeface="华文中宋" panose="02010600040101010101" pitchFamily="2" charset="-122"/>
                  </a:endParaRPr>
                </a:p>
              </p:txBody>
            </p:sp>
          </p:grpSp>
          <p:grpSp>
            <p:nvGrpSpPr>
              <p:cNvPr id="172061" name="Group 15"/>
              <p:cNvGrpSpPr>
                <a:grpSpLocks/>
              </p:cNvGrpSpPr>
              <p:nvPr/>
            </p:nvGrpSpPr>
            <p:grpSpPr bwMode="auto">
              <a:xfrm>
                <a:off x="6031930" y="1435063"/>
                <a:ext cx="564741" cy="343752"/>
                <a:chOff x="5117" y="5537"/>
                <a:chExt cx="411" cy="233"/>
              </a:xfrm>
            </p:grpSpPr>
            <p:sp>
              <p:nvSpPr>
                <p:cNvPr id="172142" name="Freeform 16"/>
                <p:cNvSpPr>
                  <a:spLocks/>
                </p:cNvSpPr>
                <p:nvPr/>
              </p:nvSpPr>
              <p:spPr bwMode="auto">
                <a:xfrm>
                  <a:off x="5208" y="5609"/>
                  <a:ext cx="224" cy="94"/>
                </a:xfrm>
                <a:custGeom>
                  <a:avLst/>
                  <a:gdLst>
                    <a:gd name="T0" fmla="*/ 0 w 258"/>
                    <a:gd name="T1" fmla="*/ 3 h 109"/>
                    <a:gd name="T2" fmla="*/ 10 w 258"/>
                    <a:gd name="T3" fmla="*/ 0 h 109"/>
                    <a:gd name="T4" fmla="*/ 0 60000 65536"/>
                    <a:gd name="T5" fmla="*/ 0 60000 65536"/>
                    <a:gd name="T6" fmla="*/ 0 w 258"/>
                    <a:gd name="T7" fmla="*/ 0 h 109"/>
                    <a:gd name="T8" fmla="*/ 258 w 258"/>
                    <a:gd name="T9" fmla="*/ 109 h 109"/>
                  </a:gdLst>
                  <a:ahLst/>
                  <a:cxnLst>
                    <a:cxn ang="T4">
                      <a:pos x="T0" y="T1"/>
                    </a:cxn>
                    <a:cxn ang="T5">
                      <a:pos x="T2" y="T3"/>
                    </a:cxn>
                  </a:cxnLst>
                  <a:rect l="T6" t="T7" r="T8" b="T9"/>
                  <a:pathLst>
                    <a:path w="258" h="109">
                      <a:moveTo>
                        <a:pt x="0" y="109"/>
                      </a:moveTo>
                      <a:lnTo>
                        <a:pt x="258" y="0"/>
                      </a:lnTo>
                    </a:path>
                  </a:pathLst>
                </a:custGeom>
                <a:noFill/>
                <a:ln w="9525">
                  <a:solidFill>
                    <a:srgbClr val="000000"/>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72143" name="Oval 17"/>
                <p:cNvSpPr>
                  <a:spLocks noChangeAspect="1" noChangeArrowheads="1"/>
                </p:cNvSpPr>
                <p:nvPr/>
              </p:nvSpPr>
              <p:spPr bwMode="auto">
                <a:xfrm>
                  <a:off x="5430" y="5537"/>
                  <a:ext cx="98" cy="97"/>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zh-CN" sz="2800">
                    <a:latin typeface="Times New Roman" panose="02020603050405020304" pitchFamily="18" charset="0"/>
                    <a:ea typeface="华文中宋" panose="02010600040101010101" pitchFamily="2" charset="-122"/>
                  </a:endParaRPr>
                </a:p>
              </p:txBody>
            </p:sp>
            <p:sp>
              <p:nvSpPr>
                <p:cNvPr id="172144" name="Oval 18"/>
                <p:cNvSpPr>
                  <a:spLocks noChangeAspect="1" noChangeArrowheads="1"/>
                </p:cNvSpPr>
                <p:nvPr/>
              </p:nvSpPr>
              <p:spPr bwMode="auto">
                <a:xfrm>
                  <a:off x="5117" y="5673"/>
                  <a:ext cx="98" cy="97"/>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zh-CN" sz="2800">
                    <a:latin typeface="Times New Roman" panose="02020603050405020304" pitchFamily="18" charset="0"/>
                    <a:ea typeface="华文中宋" panose="02010600040101010101" pitchFamily="2" charset="-122"/>
                  </a:endParaRPr>
                </a:p>
              </p:txBody>
            </p:sp>
          </p:grpSp>
          <p:grpSp>
            <p:nvGrpSpPr>
              <p:cNvPr id="172062" name="Group 19"/>
              <p:cNvGrpSpPr>
                <a:grpSpLocks/>
              </p:cNvGrpSpPr>
              <p:nvPr/>
            </p:nvGrpSpPr>
            <p:grpSpPr bwMode="auto">
              <a:xfrm>
                <a:off x="6245636" y="2038613"/>
                <a:ext cx="565934" cy="346338"/>
                <a:chOff x="5117" y="5537"/>
                <a:chExt cx="411" cy="233"/>
              </a:xfrm>
            </p:grpSpPr>
            <p:sp>
              <p:nvSpPr>
                <p:cNvPr id="172139" name="Freeform 20"/>
                <p:cNvSpPr>
                  <a:spLocks/>
                </p:cNvSpPr>
                <p:nvPr/>
              </p:nvSpPr>
              <p:spPr bwMode="auto">
                <a:xfrm>
                  <a:off x="5208" y="5609"/>
                  <a:ext cx="224" cy="94"/>
                </a:xfrm>
                <a:custGeom>
                  <a:avLst/>
                  <a:gdLst>
                    <a:gd name="T0" fmla="*/ 0 w 258"/>
                    <a:gd name="T1" fmla="*/ 3 h 109"/>
                    <a:gd name="T2" fmla="*/ 10 w 258"/>
                    <a:gd name="T3" fmla="*/ 0 h 109"/>
                    <a:gd name="T4" fmla="*/ 0 60000 65536"/>
                    <a:gd name="T5" fmla="*/ 0 60000 65536"/>
                    <a:gd name="T6" fmla="*/ 0 w 258"/>
                    <a:gd name="T7" fmla="*/ 0 h 109"/>
                    <a:gd name="T8" fmla="*/ 258 w 258"/>
                    <a:gd name="T9" fmla="*/ 109 h 109"/>
                  </a:gdLst>
                  <a:ahLst/>
                  <a:cxnLst>
                    <a:cxn ang="T4">
                      <a:pos x="T0" y="T1"/>
                    </a:cxn>
                    <a:cxn ang="T5">
                      <a:pos x="T2" y="T3"/>
                    </a:cxn>
                  </a:cxnLst>
                  <a:rect l="T6" t="T7" r="T8" b="T9"/>
                  <a:pathLst>
                    <a:path w="258" h="109">
                      <a:moveTo>
                        <a:pt x="0" y="109"/>
                      </a:moveTo>
                      <a:lnTo>
                        <a:pt x="258" y="0"/>
                      </a:lnTo>
                    </a:path>
                  </a:pathLst>
                </a:custGeom>
                <a:noFill/>
                <a:ln w="9525">
                  <a:solidFill>
                    <a:srgbClr val="000000"/>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72140" name="Oval 21"/>
                <p:cNvSpPr>
                  <a:spLocks noChangeAspect="1" noChangeArrowheads="1"/>
                </p:cNvSpPr>
                <p:nvPr/>
              </p:nvSpPr>
              <p:spPr bwMode="auto">
                <a:xfrm>
                  <a:off x="5430" y="5537"/>
                  <a:ext cx="98" cy="97"/>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zh-CN" sz="2800">
                    <a:latin typeface="Times New Roman" panose="02020603050405020304" pitchFamily="18" charset="0"/>
                    <a:ea typeface="华文中宋" panose="02010600040101010101" pitchFamily="2" charset="-122"/>
                  </a:endParaRPr>
                </a:p>
              </p:txBody>
            </p:sp>
            <p:sp>
              <p:nvSpPr>
                <p:cNvPr id="172141" name="Oval 22"/>
                <p:cNvSpPr>
                  <a:spLocks noChangeAspect="1" noChangeArrowheads="1"/>
                </p:cNvSpPr>
                <p:nvPr/>
              </p:nvSpPr>
              <p:spPr bwMode="auto">
                <a:xfrm>
                  <a:off x="5117" y="5673"/>
                  <a:ext cx="98" cy="97"/>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zh-CN" sz="2800">
                    <a:latin typeface="Times New Roman" panose="02020603050405020304" pitchFamily="18" charset="0"/>
                    <a:ea typeface="华文中宋" panose="02010600040101010101" pitchFamily="2" charset="-122"/>
                  </a:endParaRPr>
                </a:p>
              </p:txBody>
            </p:sp>
          </p:grpSp>
          <p:grpSp>
            <p:nvGrpSpPr>
              <p:cNvPr id="172063" name="Group 23"/>
              <p:cNvGrpSpPr>
                <a:grpSpLocks/>
              </p:cNvGrpSpPr>
              <p:nvPr/>
            </p:nvGrpSpPr>
            <p:grpSpPr bwMode="auto">
              <a:xfrm>
                <a:off x="6031930" y="2644708"/>
                <a:ext cx="564741" cy="345046"/>
                <a:chOff x="5117" y="5537"/>
                <a:chExt cx="411" cy="233"/>
              </a:xfrm>
            </p:grpSpPr>
            <p:sp>
              <p:nvSpPr>
                <p:cNvPr id="172136" name="Freeform 24"/>
                <p:cNvSpPr>
                  <a:spLocks/>
                </p:cNvSpPr>
                <p:nvPr/>
              </p:nvSpPr>
              <p:spPr bwMode="auto">
                <a:xfrm>
                  <a:off x="5208" y="5609"/>
                  <a:ext cx="224" cy="94"/>
                </a:xfrm>
                <a:custGeom>
                  <a:avLst/>
                  <a:gdLst>
                    <a:gd name="T0" fmla="*/ 0 w 258"/>
                    <a:gd name="T1" fmla="*/ 3 h 109"/>
                    <a:gd name="T2" fmla="*/ 10 w 258"/>
                    <a:gd name="T3" fmla="*/ 0 h 109"/>
                    <a:gd name="T4" fmla="*/ 0 60000 65536"/>
                    <a:gd name="T5" fmla="*/ 0 60000 65536"/>
                    <a:gd name="T6" fmla="*/ 0 w 258"/>
                    <a:gd name="T7" fmla="*/ 0 h 109"/>
                    <a:gd name="T8" fmla="*/ 258 w 258"/>
                    <a:gd name="T9" fmla="*/ 109 h 109"/>
                  </a:gdLst>
                  <a:ahLst/>
                  <a:cxnLst>
                    <a:cxn ang="T4">
                      <a:pos x="T0" y="T1"/>
                    </a:cxn>
                    <a:cxn ang="T5">
                      <a:pos x="T2" y="T3"/>
                    </a:cxn>
                  </a:cxnLst>
                  <a:rect l="T6" t="T7" r="T8" b="T9"/>
                  <a:pathLst>
                    <a:path w="258" h="109">
                      <a:moveTo>
                        <a:pt x="0" y="109"/>
                      </a:moveTo>
                      <a:lnTo>
                        <a:pt x="258" y="0"/>
                      </a:lnTo>
                    </a:path>
                  </a:pathLst>
                </a:custGeom>
                <a:noFill/>
                <a:ln w="9525">
                  <a:solidFill>
                    <a:srgbClr val="000000"/>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72137" name="Oval 25"/>
                <p:cNvSpPr>
                  <a:spLocks noChangeAspect="1" noChangeArrowheads="1"/>
                </p:cNvSpPr>
                <p:nvPr/>
              </p:nvSpPr>
              <p:spPr bwMode="auto">
                <a:xfrm>
                  <a:off x="5430" y="5537"/>
                  <a:ext cx="98" cy="97"/>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zh-CN" sz="2800">
                    <a:latin typeface="Times New Roman" panose="02020603050405020304" pitchFamily="18" charset="0"/>
                    <a:ea typeface="华文中宋" panose="02010600040101010101" pitchFamily="2" charset="-122"/>
                  </a:endParaRPr>
                </a:p>
              </p:txBody>
            </p:sp>
            <p:sp>
              <p:nvSpPr>
                <p:cNvPr id="172138" name="Oval 26"/>
                <p:cNvSpPr>
                  <a:spLocks noChangeAspect="1" noChangeArrowheads="1"/>
                </p:cNvSpPr>
                <p:nvPr/>
              </p:nvSpPr>
              <p:spPr bwMode="auto">
                <a:xfrm>
                  <a:off x="5117" y="5673"/>
                  <a:ext cx="98" cy="97"/>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zh-CN" sz="2800">
                    <a:latin typeface="Times New Roman" panose="02020603050405020304" pitchFamily="18" charset="0"/>
                    <a:ea typeface="华文中宋" panose="02010600040101010101" pitchFamily="2" charset="-122"/>
                  </a:endParaRPr>
                </a:p>
              </p:txBody>
            </p:sp>
          </p:grpSp>
          <p:grpSp>
            <p:nvGrpSpPr>
              <p:cNvPr id="172064" name="Group 27"/>
              <p:cNvGrpSpPr>
                <a:grpSpLocks/>
              </p:cNvGrpSpPr>
              <p:nvPr/>
            </p:nvGrpSpPr>
            <p:grpSpPr bwMode="auto">
              <a:xfrm>
                <a:off x="5172281" y="4257455"/>
                <a:ext cx="564741" cy="343752"/>
                <a:chOff x="5117" y="5537"/>
                <a:chExt cx="411" cy="233"/>
              </a:xfrm>
            </p:grpSpPr>
            <p:sp>
              <p:nvSpPr>
                <p:cNvPr id="172133" name="Freeform 28"/>
                <p:cNvSpPr>
                  <a:spLocks/>
                </p:cNvSpPr>
                <p:nvPr/>
              </p:nvSpPr>
              <p:spPr bwMode="auto">
                <a:xfrm>
                  <a:off x="5208" y="5609"/>
                  <a:ext cx="224" cy="94"/>
                </a:xfrm>
                <a:custGeom>
                  <a:avLst/>
                  <a:gdLst>
                    <a:gd name="T0" fmla="*/ 0 w 258"/>
                    <a:gd name="T1" fmla="*/ 3 h 109"/>
                    <a:gd name="T2" fmla="*/ 10 w 258"/>
                    <a:gd name="T3" fmla="*/ 0 h 109"/>
                    <a:gd name="T4" fmla="*/ 0 60000 65536"/>
                    <a:gd name="T5" fmla="*/ 0 60000 65536"/>
                    <a:gd name="T6" fmla="*/ 0 w 258"/>
                    <a:gd name="T7" fmla="*/ 0 h 109"/>
                    <a:gd name="T8" fmla="*/ 258 w 258"/>
                    <a:gd name="T9" fmla="*/ 109 h 109"/>
                  </a:gdLst>
                  <a:ahLst/>
                  <a:cxnLst>
                    <a:cxn ang="T4">
                      <a:pos x="T0" y="T1"/>
                    </a:cxn>
                    <a:cxn ang="T5">
                      <a:pos x="T2" y="T3"/>
                    </a:cxn>
                  </a:cxnLst>
                  <a:rect l="T6" t="T7" r="T8" b="T9"/>
                  <a:pathLst>
                    <a:path w="258" h="109">
                      <a:moveTo>
                        <a:pt x="0" y="109"/>
                      </a:moveTo>
                      <a:lnTo>
                        <a:pt x="258" y="0"/>
                      </a:lnTo>
                    </a:path>
                  </a:pathLst>
                </a:custGeom>
                <a:noFill/>
                <a:ln w="9525">
                  <a:solidFill>
                    <a:srgbClr val="000000"/>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72134" name="Oval 29"/>
                <p:cNvSpPr>
                  <a:spLocks noChangeAspect="1" noChangeArrowheads="1"/>
                </p:cNvSpPr>
                <p:nvPr/>
              </p:nvSpPr>
              <p:spPr bwMode="auto">
                <a:xfrm>
                  <a:off x="5430" y="5537"/>
                  <a:ext cx="98" cy="97"/>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zh-CN" sz="2800">
                    <a:latin typeface="Times New Roman" panose="02020603050405020304" pitchFamily="18" charset="0"/>
                    <a:ea typeface="华文中宋" panose="02010600040101010101" pitchFamily="2" charset="-122"/>
                  </a:endParaRPr>
                </a:p>
              </p:txBody>
            </p:sp>
            <p:sp>
              <p:nvSpPr>
                <p:cNvPr id="172135" name="Oval 30"/>
                <p:cNvSpPr>
                  <a:spLocks noChangeAspect="1" noChangeArrowheads="1"/>
                </p:cNvSpPr>
                <p:nvPr/>
              </p:nvSpPr>
              <p:spPr bwMode="auto">
                <a:xfrm>
                  <a:off x="5117" y="5673"/>
                  <a:ext cx="98" cy="97"/>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zh-CN" sz="2800">
                    <a:latin typeface="Times New Roman" panose="02020603050405020304" pitchFamily="18" charset="0"/>
                    <a:ea typeface="华文中宋" panose="02010600040101010101" pitchFamily="2" charset="-122"/>
                  </a:endParaRPr>
                </a:p>
              </p:txBody>
            </p:sp>
          </p:grpSp>
          <p:grpSp>
            <p:nvGrpSpPr>
              <p:cNvPr id="172065" name="Group 31"/>
              <p:cNvGrpSpPr>
                <a:grpSpLocks/>
              </p:cNvGrpSpPr>
              <p:nvPr/>
            </p:nvGrpSpPr>
            <p:grpSpPr bwMode="auto">
              <a:xfrm>
                <a:off x="5172281" y="3651408"/>
                <a:ext cx="564741" cy="346338"/>
                <a:chOff x="5117" y="5537"/>
                <a:chExt cx="411" cy="233"/>
              </a:xfrm>
            </p:grpSpPr>
            <p:sp>
              <p:nvSpPr>
                <p:cNvPr id="172130" name="Freeform 32"/>
                <p:cNvSpPr>
                  <a:spLocks/>
                </p:cNvSpPr>
                <p:nvPr/>
              </p:nvSpPr>
              <p:spPr bwMode="auto">
                <a:xfrm>
                  <a:off x="5208" y="5609"/>
                  <a:ext cx="224" cy="94"/>
                </a:xfrm>
                <a:custGeom>
                  <a:avLst/>
                  <a:gdLst>
                    <a:gd name="T0" fmla="*/ 0 w 258"/>
                    <a:gd name="T1" fmla="*/ 3 h 109"/>
                    <a:gd name="T2" fmla="*/ 10 w 258"/>
                    <a:gd name="T3" fmla="*/ 0 h 109"/>
                    <a:gd name="T4" fmla="*/ 0 60000 65536"/>
                    <a:gd name="T5" fmla="*/ 0 60000 65536"/>
                    <a:gd name="T6" fmla="*/ 0 w 258"/>
                    <a:gd name="T7" fmla="*/ 0 h 109"/>
                    <a:gd name="T8" fmla="*/ 258 w 258"/>
                    <a:gd name="T9" fmla="*/ 109 h 109"/>
                  </a:gdLst>
                  <a:ahLst/>
                  <a:cxnLst>
                    <a:cxn ang="T4">
                      <a:pos x="T0" y="T1"/>
                    </a:cxn>
                    <a:cxn ang="T5">
                      <a:pos x="T2" y="T3"/>
                    </a:cxn>
                  </a:cxnLst>
                  <a:rect l="T6" t="T7" r="T8" b="T9"/>
                  <a:pathLst>
                    <a:path w="258" h="109">
                      <a:moveTo>
                        <a:pt x="0" y="109"/>
                      </a:moveTo>
                      <a:lnTo>
                        <a:pt x="258" y="0"/>
                      </a:lnTo>
                    </a:path>
                  </a:pathLst>
                </a:custGeom>
                <a:noFill/>
                <a:ln w="9525">
                  <a:solidFill>
                    <a:srgbClr val="000000"/>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72131" name="Oval 33"/>
                <p:cNvSpPr>
                  <a:spLocks noChangeAspect="1" noChangeArrowheads="1"/>
                </p:cNvSpPr>
                <p:nvPr/>
              </p:nvSpPr>
              <p:spPr bwMode="auto">
                <a:xfrm>
                  <a:off x="5430" y="5537"/>
                  <a:ext cx="98" cy="97"/>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zh-CN" sz="2800">
                    <a:latin typeface="Times New Roman" panose="02020603050405020304" pitchFamily="18" charset="0"/>
                    <a:ea typeface="华文中宋" panose="02010600040101010101" pitchFamily="2" charset="-122"/>
                  </a:endParaRPr>
                </a:p>
              </p:txBody>
            </p:sp>
            <p:sp>
              <p:nvSpPr>
                <p:cNvPr id="172132" name="Oval 34"/>
                <p:cNvSpPr>
                  <a:spLocks noChangeAspect="1" noChangeArrowheads="1"/>
                </p:cNvSpPr>
                <p:nvPr/>
              </p:nvSpPr>
              <p:spPr bwMode="auto">
                <a:xfrm>
                  <a:off x="5117" y="5673"/>
                  <a:ext cx="98" cy="97"/>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zh-CN" sz="2800">
                    <a:latin typeface="Times New Roman" panose="02020603050405020304" pitchFamily="18" charset="0"/>
                    <a:ea typeface="华文中宋" panose="02010600040101010101" pitchFamily="2" charset="-122"/>
                  </a:endParaRPr>
                </a:p>
              </p:txBody>
            </p:sp>
          </p:grpSp>
          <p:grpSp>
            <p:nvGrpSpPr>
              <p:cNvPr id="172066" name="Group 35"/>
              <p:cNvGrpSpPr>
                <a:grpSpLocks/>
              </p:cNvGrpSpPr>
              <p:nvPr/>
            </p:nvGrpSpPr>
            <p:grpSpPr bwMode="auto">
              <a:xfrm>
                <a:off x="6891578" y="2443108"/>
                <a:ext cx="564741" cy="345046"/>
                <a:chOff x="5117" y="5537"/>
                <a:chExt cx="411" cy="233"/>
              </a:xfrm>
            </p:grpSpPr>
            <p:sp>
              <p:nvSpPr>
                <p:cNvPr id="172127" name="Freeform 36"/>
                <p:cNvSpPr>
                  <a:spLocks/>
                </p:cNvSpPr>
                <p:nvPr/>
              </p:nvSpPr>
              <p:spPr bwMode="auto">
                <a:xfrm>
                  <a:off x="5208" y="5609"/>
                  <a:ext cx="224" cy="94"/>
                </a:xfrm>
                <a:custGeom>
                  <a:avLst/>
                  <a:gdLst>
                    <a:gd name="T0" fmla="*/ 0 w 258"/>
                    <a:gd name="T1" fmla="*/ 3 h 109"/>
                    <a:gd name="T2" fmla="*/ 10 w 258"/>
                    <a:gd name="T3" fmla="*/ 0 h 109"/>
                    <a:gd name="T4" fmla="*/ 0 60000 65536"/>
                    <a:gd name="T5" fmla="*/ 0 60000 65536"/>
                    <a:gd name="T6" fmla="*/ 0 w 258"/>
                    <a:gd name="T7" fmla="*/ 0 h 109"/>
                    <a:gd name="T8" fmla="*/ 258 w 258"/>
                    <a:gd name="T9" fmla="*/ 109 h 109"/>
                  </a:gdLst>
                  <a:ahLst/>
                  <a:cxnLst>
                    <a:cxn ang="T4">
                      <a:pos x="T0" y="T1"/>
                    </a:cxn>
                    <a:cxn ang="T5">
                      <a:pos x="T2" y="T3"/>
                    </a:cxn>
                  </a:cxnLst>
                  <a:rect l="T6" t="T7" r="T8" b="T9"/>
                  <a:pathLst>
                    <a:path w="258" h="109">
                      <a:moveTo>
                        <a:pt x="0" y="109"/>
                      </a:moveTo>
                      <a:lnTo>
                        <a:pt x="258" y="0"/>
                      </a:lnTo>
                    </a:path>
                  </a:pathLst>
                </a:custGeom>
                <a:noFill/>
                <a:ln w="9525">
                  <a:solidFill>
                    <a:srgbClr val="000000"/>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72128" name="Oval 37"/>
                <p:cNvSpPr>
                  <a:spLocks noChangeAspect="1" noChangeArrowheads="1"/>
                </p:cNvSpPr>
                <p:nvPr/>
              </p:nvSpPr>
              <p:spPr bwMode="auto">
                <a:xfrm>
                  <a:off x="5430" y="5537"/>
                  <a:ext cx="98" cy="97"/>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zh-CN" sz="2800">
                    <a:latin typeface="Times New Roman" panose="02020603050405020304" pitchFamily="18" charset="0"/>
                    <a:ea typeface="华文中宋" panose="02010600040101010101" pitchFamily="2" charset="-122"/>
                  </a:endParaRPr>
                </a:p>
              </p:txBody>
            </p:sp>
            <p:sp>
              <p:nvSpPr>
                <p:cNvPr id="172129" name="Oval 38"/>
                <p:cNvSpPr>
                  <a:spLocks noChangeAspect="1" noChangeArrowheads="1"/>
                </p:cNvSpPr>
                <p:nvPr/>
              </p:nvSpPr>
              <p:spPr bwMode="auto">
                <a:xfrm>
                  <a:off x="5117" y="5673"/>
                  <a:ext cx="98" cy="97"/>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zh-CN" sz="2800">
                    <a:latin typeface="Times New Roman" panose="02020603050405020304" pitchFamily="18" charset="0"/>
                    <a:ea typeface="华文中宋" panose="02010600040101010101" pitchFamily="2" charset="-122"/>
                  </a:endParaRPr>
                </a:p>
              </p:txBody>
            </p:sp>
          </p:grpSp>
          <p:grpSp>
            <p:nvGrpSpPr>
              <p:cNvPr id="172067" name="Group 39"/>
              <p:cNvGrpSpPr>
                <a:grpSpLocks/>
              </p:cNvGrpSpPr>
              <p:nvPr/>
            </p:nvGrpSpPr>
            <p:grpSpPr bwMode="auto">
              <a:xfrm>
                <a:off x="6031930" y="3249502"/>
                <a:ext cx="564741" cy="346338"/>
                <a:chOff x="5117" y="5537"/>
                <a:chExt cx="411" cy="233"/>
              </a:xfrm>
            </p:grpSpPr>
            <p:sp>
              <p:nvSpPr>
                <p:cNvPr id="172124" name="Freeform 40"/>
                <p:cNvSpPr>
                  <a:spLocks/>
                </p:cNvSpPr>
                <p:nvPr/>
              </p:nvSpPr>
              <p:spPr bwMode="auto">
                <a:xfrm>
                  <a:off x="5208" y="5609"/>
                  <a:ext cx="224" cy="94"/>
                </a:xfrm>
                <a:custGeom>
                  <a:avLst/>
                  <a:gdLst>
                    <a:gd name="T0" fmla="*/ 0 w 258"/>
                    <a:gd name="T1" fmla="*/ 3 h 109"/>
                    <a:gd name="T2" fmla="*/ 10 w 258"/>
                    <a:gd name="T3" fmla="*/ 0 h 109"/>
                    <a:gd name="T4" fmla="*/ 0 60000 65536"/>
                    <a:gd name="T5" fmla="*/ 0 60000 65536"/>
                    <a:gd name="T6" fmla="*/ 0 w 258"/>
                    <a:gd name="T7" fmla="*/ 0 h 109"/>
                    <a:gd name="T8" fmla="*/ 258 w 258"/>
                    <a:gd name="T9" fmla="*/ 109 h 109"/>
                  </a:gdLst>
                  <a:ahLst/>
                  <a:cxnLst>
                    <a:cxn ang="T4">
                      <a:pos x="T0" y="T1"/>
                    </a:cxn>
                    <a:cxn ang="T5">
                      <a:pos x="T2" y="T3"/>
                    </a:cxn>
                  </a:cxnLst>
                  <a:rect l="T6" t="T7" r="T8" b="T9"/>
                  <a:pathLst>
                    <a:path w="258" h="109">
                      <a:moveTo>
                        <a:pt x="0" y="109"/>
                      </a:moveTo>
                      <a:lnTo>
                        <a:pt x="258" y="0"/>
                      </a:lnTo>
                    </a:path>
                  </a:pathLst>
                </a:custGeom>
                <a:noFill/>
                <a:ln w="9525">
                  <a:solidFill>
                    <a:srgbClr val="000000"/>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72125" name="Oval 41"/>
                <p:cNvSpPr>
                  <a:spLocks noChangeAspect="1" noChangeArrowheads="1"/>
                </p:cNvSpPr>
                <p:nvPr/>
              </p:nvSpPr>
              <p:spPr bwMode="auto">
                <a:xfrm>
                  <a:off x="5430" y="5537"/>
                  <a:ext cx="98" cy="97"/>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zh-CN" sz="2800">
                    <a:latin typeface="Times New Roman" panose="02020603050405020304" pitchFamily="18" charset="0"/>
                    <a:ea typeface="华文中宋" panose="02010600040101010101" pitchFamily="2" charset="-122"/>
                  </a:endParaRPr>
                </a:p>
              </p:txBody>
            </p:sp>
            <p:sp>
              <p:nvSpPr>
                <p:cNvPr id="172126" name="Oval 42"/>
                <p:cNvSpPr>
                  <a:spLocks noChangeAspect="1" noChangeArrowheads="1"/>
                </p:cNvSpPr>
                <p:nvPr/>
              </p:nvSpPr>
              <p:spPr bwMode="auto">
                <a:xfrm>
                  <a:off x="5117" y="5673"/>
                  <a:ext cx="98" cy="97"/>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zh-CN" sz="2800">
                    <a:latin typeface="Times New Roman" panose="02020603050405020304" pitchFamily="18" charset="0"/>
                    <a:ea typeface="华文中宋" panose="02010600040101010101" pitchFamily="2" charset="-122"/>
                  </a:endParaRPr>
                </a:p>
              </p:txBody>
            </p:sp>
          </p:grpSp>
          <p:grpSp>
            <p:nvGrpSpPr>
              <p:cNvPr id="172068" name="Group 43"/>
              <p:cNvGrpSpPr>
                <a:grpSpLocks/>
              </p:cNvGrpSpPr>
              <p:nvPr/>
            </p:nvGrpSpPr>
            <p:grpSpPr bwMode="auto">
              <a:xfrm>
                <a:off x="6245648" y="3853008"/>
                <a:ext cx="567129" cy="346338"/>
                <a:chOff x="5117" y="5537"/>
                <a:chExt cx="411" cy="233"/>
              </a:xfrm>
            </p:grpSpPr>
            <p:sp>
              <p:nvSpPr>
                <p:cNvPr id="172121" name="Freeform 44"/>
                <p:cNvSpPr>
                  <a:spLocks/>
                </p:cNvSpPr>
                <p:nvPr/>
              </p:nvSpPr>
              <p:spPr bwMode="auto">
                <a:xfrm>
                  <a:off x="5208" y="5609"/>
                  <a:ext cx="224" cy="94"/>
                </a:xfrm>
                <a:custGeom>
                  <a:avLst/>
                  <a:gdLst>
                    <a:gd name="T0" fmla="*/ 0 w 258"/>
                    <a:gd name="T1" fmla="*/ 3 h 109"/>
                    <a:gd name="T2" fmla="*/ 10 w 258"/>
                    <a:gd name="T3" fmla="*/ 0 h 109"/>
                    <a:gd name="T4" fmla="*/ 0 60000 65536"/>
                    <a:gd name="T5" fmla="*/ 0 60000 65536"/>
                    <a:gd name="T6" fmla="*/ 0 w 258"/>
                    <a:gd name="T7" fmla="*/ 0 h 109"/>
                    <a:gd name="T8" fmla="*/ 258 w 258"/>
                    <a:gd name="T9" fmla="*/ 109 h 109"/>
                  </a:gdLst>
                  <a:ahLst/>
                  <a:cxnLst>
                    <a:cxn ang="T4">
                      <a:pos x="T0" y="T1"/>
                    </a:cxn>
                    <a:cxn ang="T5">
                      <a:pos x="T2" y="T3"/>
                    </a:cxn>
                  </a:cxnLst>
                  <a:rect l="T6" t="T7" r="T8" b="T9"/>
                  <a:pathLst>
                    <a:path w="258" h="109">
                      <a:moveTo>
                        <a:pt x="0" y="109"/>
                      </a:moveTo>
                      <a:lnTo>
                        <a:pt x="258" y="0"/>
                      </a:lnTo>
                    </a:path>
                  </a:pathLst>
                </a:custGeom>
                <a:noFill/>
                <a:ln w="9525">
                  <a:solidFill>
                    <a:srgbClr val="000000"/>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72122" name="Oval 45"/>
                <p:cNvSpPr>
                  <a:spLocks noChangeAspect="1" noChangeArrowheads="1"/>
                </p:cNvSpPr>
                <p:nvPr/>
              </p:nvSpPr>
              <p:spPr bwMode="auto">
                <a:xfrm>
                  <a:off x="5430" y="5537"/>
                  <a:ext cx="98" cy="97"/>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zh-CN" sz="2800">
                    <a:latin typeface="Times New Roman" panose="02020603050405020304" pitchFamily="18" charset="0"/>
                    <a:ea typeface="华文中宋" panose="02010600040101010101" pitchFamily="2" charset="-122"/>
                  </a:endParaRPr>
                </a:p>
              </p:txBody>
            </p:sp>
            <p:sp>
              <p:nvSpPr>
                <p:cNvPr id="172123" name="Oval 46"/>
                <p:cNvSpPr>
                  <a:spLocks noChangeAspect="1" noChangeArrowheads="1"/>
                </p:cNvSpPr>
                <p:nvPr/>
              </p:nvSpPr>
              <p:spPr bwMode="auto">
                <a:xfrm>
                  <a:off x="5117" y="5673"/>
                  <a:ext cx="98" cy="97"/>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zh-CN" sz="2800">
                    <a:latin typeface="Times New Roman" panose="02020603050405020304" pitchFamily="18" charset="0"/>
                    <a:ea typeface="华文中宋" panose="02010600040101010101" pitchFamily="2" charset="-122"/>
                  </a:endParaRPr>
                </a:p>
              </p:txBody>
            </p:sp>
          </p:grpSp>
          <p:grpSp>
            <p:nvGrpSpPr>
              <p:cNvPr id="172069" name="Group 47"/>
              <p:cNvGrpSpPr>
                <a:grpSpLocks/>
              </p:cNvGrpSpPr>
              <p:nvPr/>
            </p:nvGrpSpPr>
            <p:grpSpPr bwMode="auto">
              <a:xfrm>
                <a:off x="5815811" y="4660653"/>
                <a:ext cx="565934" cy="343752"/>
                <a:chOff x="5117" y="5537"/>
                <a:chExt cx="411" cy="233"/>
              </a:xfrm>
            </p:grpSpPr>
            <p:sp>
              <p:nvSpPr>
                <p:cNvPr id="172118" name="Freeform 48"/>
                <p:cNvSpPr>
                  <a:spLocks/>
                </p:cNvSpPr>
                <p:nvPr/>
              </p:nvSpPr>
              <p:spPr bwMode="auto">
                <a:xfrm>
                  <a:off x="5208" y="5609"/>
                  <a:ext cx="224" cy="94"/>
                </a:xfrm>
                <a:custGeom>
                  <a:avLst/>
                  <a:gdLst>
                    <a:gd name="T0" fmla="*/ 0 w 258"/>
                    <a:gd name="T1" fmla="*/ 3 h 109"/>
                    <a:gd name="T2" fmla="*/ 10 w 258"/>
                    <a:gd name="T3" fmla="*/ 0 h 109"/>
                    <a:gd name="T4" fmla="*/ 0 60000 65536"/>
                    <a:gd name="T5" fmla="*/ 0 60000 65536"/>
                    <a:gd name="T6" fmla="*/ 0 w 258"/>
                    <a:gd name="T7" fmla="*/ 0 h 109"/>
                    <a:gd name="T8" fmla="*/ 258 w 258"/>
                    <a:gd name="T9" fmla="*/ 109 h 109"/>
                  </a:gdLst>
                  <a:ahLst/>
                  <a:cxnLst>
                    <a:cxn ang="T4">
                      <a:pos x="T0" y="T1"/>
                    </a:cxn>
                    <a:cxn ang="T5">
                      <a:pos x="T2" y="T3"/>
                    </a:cxn>
                  </a:cxnLst>
                  <a:rect l="T6" t="T7" r="T8" b="T9"/>
                  <a:pathLst>
                    <a:path w="258" h="109">
                      <a:moveTo>
                        <a:pt x="0" y="109"/>
                      </a:moveTo>
                      <a:lnTo>
                        <a:pt x="258" y="0"/>
                      </a:lnTo>
                    </a:path>
                  </a:pathLst>
                </a:custGeom>
                <a:noFill/>
                <a:ln w="9525">
                  <a:solidFill>
                    <a:srgbClr val="000000"/>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72119" name="Oval 49"/>
                <p:cNvSpPr>
                  <a:spLocks noChangeAspect="1" noChangeArrowheads="1"/>
                </p:cNvSpPr>
                <p:nvPr/>
              </p:nvSpPr>
              <p:spPr bwMode="auto">
                <a:xfrm>
                  <a:off x="5430" y="5537"/>
                  <a:ext cx="98" cy="97"/>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zh-CN" sz="2800">
                    <a:latin typeface="Times New Roman" panose="02020603050405020304" pitchFamily="18" charset="0"/>
                    <a:ea typeface="华文中宋" panose="02010600040101010101" pitchFamily="2" charset="-122"/>
                  </a:endParaRPr>
                </a:p>
              </p:txBody>
            </p:sp>
            <p:sp>
              <p:nvSpPr>
                <p:cNvPr id="172120" name="Oval 50"/>
                <p:cNvSpPr>
                  <a:spLocks noChangeAspect="1" noChangeArrowheads="1"/>
                </p:cNvSpPr>
                <p:nvPr/>
              </p:nvSpPr>
              <p:spPr bwMode="auto">
                <a:xfrm>
                  <a:off x="5117" y="5673"/>
                  <a:ext cx="98" cy="97"/>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zh-CN" sz="2800">
                    <a:latin typeface="Times New Roman" panose="02020603050405020304" pitchFamily="18" charset="0"/>
                    <a:ea typeface="华文中宋" panose="02010600040101010101" pitchFamily="2" charset="-122"/>
                  </a:endParaRPr>
                </a:p>
              </p:txBody>
            </p:sp>
          </p:grpSp>
          <p:grpSp>
            <p:nvGrpSpPr>
              <p:cNvPr id="172070" name="Group 51"/>
              <p:cNvGrpSpPr>
                <a:grpSpLocks/>
              </p:cNvGrpSpPr>
              <p:nvPr/>
            </p:nvGrpSpPr>
            <p:grpSpPr bwMode="auto">
              <a:xfrm>
                <a:off x="7321402" y="4459102"/>
                <a:ext cx="564741" cy="345046"/>
                <a:chOff x="5117" y="5537"/>
                <a:chExt cx="411" cy="233"/>
              </a:xfrm>
            </p:grpSpPr>
            <p:sp>
              <p:nvSpPr>
                <p:cNvPr id="172115" name="Freeform 52"/>
                <p:cNvSpPr>
                  <a:spLocks/>
                </p:cNvSpPr>
                <p:nvPr/>
              </p:nvSpPr>
              <p:spPr bwMode="auto">
                <a:xfrm>
                  <a:off x="5208" y="5609"/>
                  <a:ext cx="224" cy="94"/>
                </a:xfrm>
                <a:custGeom>
                  <a:avLst/>
                  <a:gdLst>
                    <a:gd name="T0" fmla="*/ 0 w 258"/>
                    <a:gd name="T1" fmla="*/ 3 h 109"/>
                    <a:gd name="T2" fmla="*/ 10 w 258"/>
                    <a:gd name="T3" fmla="*/ 0 h 109"/>
                    <a:gd name="T4" fmla="*/ 0 60000 65536"/>
                    <a:gd name="T5" fmla="*/ 0 60000 65536"/>
                    <a:gd name="T6" fmla="*/ 0 w 258"/>
                    <a:gd name="T7" fmla="*/ 0 h 109"/>
                    <a:gd name="T8" fmla="*/ 258 w 258"/>
                    <a:gd name="T9" fmla="*/ 109 h 109"/>
                  </a:gdLst>
                  <a:ahLst/>
                  <a:cxnLst>
                    <a:cxn ang="T4">
                      <a:pos x="T0" y="T1"/>
                    </a:cxn>
                    <a:cxn ang="T5">
                      <a:pos x="T2" y="T3"/>
                    </a:cxn>
                  </a:cxnLst>
                  <a:rect l="T6" t="T7" r="T8" b="T9"/>
                  <a:pathLst>
                    <a:path w="258" h="109">
                      <a:moveTo>
                        <a:pt x="0" y="109"/>
                      </a:moveTo>
                      <a:lnTo>
                        <a:pt x="258" y="0"/>
                      </a:lnTo>
                    </a:path>
                  </a:pathLst>
                </a:custGeom>
                <a:noFill/>
                <a:ln w="9525">
                  <a:solidFill>
                    <a:srgbClr val="000000"/>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72116" name="Oval 53"/>
                <p:cNvSpPr>
                  <a:spLocks noChangeAspect="1" noChangeArrowheads="1"/>
                </p:cNvSpPr>
                <p:nvPr/>
              </p:nvSpPr>
              <p:spPr bwMode="auto">
                <a:xfrm>
                  <a:off x="5430" y="5537"/>
                  <a:ext cx="98" cy="97"/>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zh-CN" sz="2800">
                    <a:latin typeface="Times New Roman" panose="02020603050405020304" pitchFamily="18" charset="0"/>
                    <a:ea typeface="华文中宋" panose="02010600040101010101" pitchFamily="2" charset="-122"/>
                  </a:endParaRPr>
                </a:p>
              </p:txBody>
            </p:sp>
            <p:sp>
              <p:nvSpPr>
                <p:cNvPr id="172117" name="Oval 54"/>
                <p:cNvSpPr>
                  <a:spLocks noChangeAspect="1" noChangeArrowheads="1"/>
                </p:cNvSpPr>
                <p:nvPr/>
              </p:nvSpPr>
              <p:spPr bwMode="auto">
                <a:xfrm>
                  <a:off x="5117" y="5673"/>
                  <a:ext cx="98" cy="97"/>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zh-CN" sz="2800">
                    <a:latin typeface="Times New Roman" panose="02020603050405020304" pitchFamily="18" charset="0"/>
                    <a:ea typeface="华文中宋" panose="02010600040101010101" pitchFamily="2" charset="-122"/>
                  </a:endParaRPr>
                </a:p>
              </p:txBody>
            </p:sp>
          </p:grpSp>
          <p:grpSp>
            <p:nvGrpSpPr>
              <p:cNvPr id="172071" name="Group 55"/>
              <p:cNvGrpSpPr>
                <a:grpSpLocks/>
              </p:cNvGrpSpPr>
              <p:nvPr/>
            </p:nvGrpSpPr>
            <p:grpSpPr bwMode="auto">
              <a:xfrm>
                <a:off x="7327372" y="1836994"/>
                <a:ext cx="564741" cy="347630"/>
                <a:chOff x="5117" y="5537"/>
                <a:chExt cx="411" cy="233"/>
              </a:xfrm>
            </p:grpSpPr>
            <p:sp>
              <p:nvSpPr>
                <p:cNvPr id="172112" name="Freeform 56"/>
                <p:cNvSpPr>
                  <a:spLocks/>
                </p:cNvSpPr>
                <p:nvPr/>
              </p:nvSpPr>
              <p:spPr bwMode="auto">
                <a:xfrm>
                  <a:off x="5208" y="5609"/>
                  <a:ext cx="224" cy="94"/>
                </a:xfrm>
                <a:custGeom>
                  <a:avLst/>
                  <a:gdLst>
                    <a:gd name="T0" fmla="*/ 0 w 258"/>
                    <a:gd name="T1" fmla="*/ 3 h 109"/>
                    <a:gd name="T2" fmla="*/ 10 w 258"/>
                    <a:gd name="T3" fmla="*/ 0 h 109"/>
                    <a:gd name="T4" fmla="*/ 0 60000 65536"/>
                    <a:gd name="T5" fmla="*/ 0 60000 65536"/>
                    <a:gd name="T6" fmla="*/ 0 w 258"/>
                    <a:gd name="T7" fmla="*/ 0 h 109"/>
                    <a:gd name="T8" fmla="*/ 258 w 258"/>
                    <a:gd name="T9" fmla="*/ 109 h 109"/>
                  </a:gdLst>
                  <a:ahLst/>
                  <a:cxnLst>
                    <a:cxn ang="T4">
                      <a:pos x="T0" y="T1"/>
                    </a:cxn>
                    <a:cxn ang="T5">
                      <a:pos x="T2" y="T3"/>
                    </a:cxn>
                  </a:cxnLst>
                  <a:rect l="T6" t="T7" r="T8" b="T9"/>
                  <a:pathLst>
                    <a:path w="258" h="109">
                      <a:moveTo>
                        <a:pt x="0" y="109"/>
                      </a:moveTo>
                      <a:lnTo>
                        <a:pt x="258" y="0"/>
                      </a:lnTo>
                    </a:path>
                  </a:pathLst>
                </a:custGeom>
                <a:noFill/>
                <a:ln w="9525">
                  <a:solidFill>
                    <a:srgbClr val="000000"/>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72113" name="Oval 57"/>
                <p:cNvSpPr>
                  <a:spLocks noChangeAspect="1" noChangeArrowheads="1"/>
                </p:cNvSpPr>
                <p:nvPr/>
              </p:nvSpPr>
              <p:spPr bwMode="auto">
                <a:xfrm>
                  <a:off x="5430" y="5537"/>
                  <a:ext cx="98" cy="97"/>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zh-CN" sz="2800">
                    <a:latin typeface="Times New Roman" panose="02020603050405020304" pitchFamily="18" charset="0"/>
                    <a:ea typeface="华文中宋" panose="02010600040101010101" pitchFamily="2" charset="-122"/>
                  </a:endParaRPr>
                </a:p>
              </p:txBody>
            </p:sp>
            <p:sp>
              <p:nvSpPr>
                <p:cNvPr id="172114" name="Oval 58"/>
                <p:cNvSpPr>
                  <a:spLocks noChangeAspect="1" noChangeArrowheads="1"/>
                </p:cNvSpPr>
                <p:nvPr/>
              </p:nvSpPr>
              <p:spPr bwMode="auto">
                <a:xfrm>
                  <a:off x="5117" y="5673"/>
                  <a:ext cx="98" cy="97"/>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zh-CN" sz="2800">
                    <a:latin typeface="Times New Roman" panose="02020603050405020304" pitchFamily="18" charset="0"/>
                    <a:ea typeface="华文中宋" panose="02010600040101010101" pitchFamily="2" charset="-122"/>
                  </a:endParaRPr>
                </a:p>
              </p:txBody>
            </p:sp>
          </p:grpSp>
          <p:grpSp>
            <p:nvGrpSpPr>
              <p:cNvPr id="172072" name="Group 59"/>
              <p:cNvGrpSpPr>
                <a:grpSpLocks/>
              </p:cNvGrpSpPr>
              <p:nvPr/>
            </p:nvGrpSpPr>
            <p:grpSpPr bwMode="auto">
              <a:xfrm>
                <a:off x="7967333" y="4055899"/>
                <a:ext cx="563547" cy="346338"/>
                <a:chOff x="5117" y="5537"/>
                <a:chExt cx="411" cy="233"/>
              </a:xfrm>
            </p:grpSpPr>
            <p:sp>
              <p:nvSpPr>
                <p:cNvPr id="172109" name="Freeform 60"/>
                <p:cNvSpPr>
                  <a:spLocks/>
                </p:cNvSpPr>
                <p:nvPr/>
              </p:nvSpPr>
              <p:spPr bwMode="auto">
                <a:xfrm>
                  <a:off x="5208" y="5609"/>
                  <a:ext cx="224" cy="94"/>
                </a:xfrm>
                <a:custGeom>
                  <a:avLst/>
                  <a:gdLst>
                    <a:gd name="T0" fmla="*/ 0 w 258"/>
                    <a:gd name="T1" fmla="*/ 3 h 109"/>
                    <a:gd name="T2" fmla="*/ 10 w 258"/>
                    <a:gd name="T3" fmla="*/ 0 h 109"/>
                    <a:gd name="T4" fmla="*/ 0 60000 65536"/>
                    <a:gd name="T5" fmla="*/ 0 60000 65536"/>
                    <a:gd name="T6" fmla="*/ 0 w 258"/>
                    <a:gd name="T7" fmla="*/ 0 h 109"/>
                    <a:gd name="T8" fmla="*/ 258 w 258"/>
                    <a:gd name="T9" fmla="*/ 109 h 109"/>
                  </a:gdLst>
                  <a:ahLst/>
                  <a:cxnLst>
                    <a:cxn ang="T4">
                      <a:pos x="T0" y="T1"/>
                    </a:cxn>
                    <a:cxn ang="T5">
                      <a:pos x="T2" y="T3"/>
                    </a:cxn>
                  </a:cxnLst>
                  <a:rect l="T6" t="T7" r="T8" b="T9"/>
                  <a:pathLst>
                    <a:path w="258" h="109">
                      <a:moveTo>
                        <a:pt x="0" y="109"/>
                      </a:moveTo>
                      <a:lnTo>
                        <a:pt x="258" y="0"/>
                      </a:lnTo>
                    </a:path>
                  </a:pathLst>
                </a:custGeom>
                <a:noFill/>
                <a:ln w="9525">
                  <a:solidFill>
                    <a:srgbClr val="000000"/>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72110" name="Oval 61"/>
                <p:cNvSpPr>
                  <a:spLocks noChangeAspect="1" noChangeArrowheads="1"/>
                </p:cNvSpPr>
                <p:nvPr/>
              </p:nvSpPr>
              <p:spPr bwMode="auto">
                <a:xfrm>
                  <a:off x="5430" y="5537"/>
                  <a:ext cx="98" cy="97"/>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zh-CN" sz="2800">
                    <a:latin typeface="Times New Roman" panose="02020603050405020304" pitchFamily="18" charset="0"/>
                    <a:ea typeface="华文中宋" panose="02010600040101010101" pitchFamily="2" charset="-122"/>
                  </a:endParaRPr>
                </a:p>
              </p:txBody>
            </p:sp>
            <p:sp>
              <p:nvSpPr>
                <p:cNvPr id="172111" name="Oval 62"/>
                <p:cNvSpPr>
                  <a:spLocks noChangeAspect="1" noChangeArrowheads="1"/>
                </p:cNvSpPr>
                <p:nvPr/>
              </p:nvSpPr>
              <p:spPr bwMode="auto">
                <a:xfrm>
                  <a:off x="5117" y="5673"/>
                  <a:ext cx="98" cy="97"/>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zh-CN" sz="2800">
                    <a:latin typeface="Times New Roman" panose="02020603050405020304" pitchFamily="18" charset="0"/>
                    <a:ea typeface="华文中宋" panose="02010600040101010101" pitchFamily="2" charset="-122"/>
                  </a:endParaRPr>
                </a:p>
              </p:txBody>
            </p:sp>
          </p:grpSp>
          <p:grpSp>
            <p:nvGrpSpPr>
              <p:cNvPr id="172073" name="Group 63"/>
              <p:cNvGrpSpPr>
                <a:grpSpLocks/>
              </p:cNvGrpSpPr>
              <p:nvPr/>
            </p:nvGrpSpPr>
            <p:grpSpPr bwMode="auto">
              <a:xfrm>
                <a:off x="7537508" y="2644708"/>
                <a:ext cx="563547" cy="345046"/>
                <a:chOff x="5117" y="5537"/>
                <a:chExt cx="411" cy="233"/>
              </a:xfrm>
            </p:grpSpPr>
            <p:sp>
              <p:nvSpPr>
                <p:cNvPr id="172106" name="Freeform 64"/>
                <p:cNvSpPr>
                  <a:spLocks/>
                </p:cNvSpPr>
                <p:nvPr/>
              </p:nvSpPr>
              <p:spPr bwMode="auto">
                <a:xfrm>
                  <a:off x="5208" y="5609"/>
                  <a:ext cx="224" cy="94"/>
                </a:xfrm>
                <a:custGeom>
                  <a:avLst/>
                  <a:gdLst>
                    <a:gd name="T0" fmla="*/ 0 w 258"/>
                    <a:gd name="T1" fmla="*/ 3 h 109"/>
                    <a:gd name="T2" fmla="*/ 10 w 258"/>
                    <a:gd name="T3" fmla="*/ 0 h 109"/>
                    <a:gd name="T4" fmla="*/ 0 60000 65536"/>
                    <a:gd name="T5" fmla="*/ 0 60000 65536"/>
                    <a:gd name="T6" fmla="*/ 0 w 258"/>
                    <a:gd name="T7" fmla="*/ 0 h 109"/>
                    <a:gd name="T8" fmla="*/ 258 w 258"/>
                    <a:gd name="T9" fmla="*/ 109 h 109"/>
                  </a:gdLst>
                  <a:ahLst/>
                  <a:cxnLst>
                    <a:cxn ang="T4">
                      <a:pos x="T0" y="T1"/>
                    </a:cxn>
                    <a:cxn ang="T5">
                      <a:pos x="T2" y="T3"/>
                    </a:cxn>
                  </a:cxnLst>
                  <a:rect l="T6" t="T7" r="T8" b="T9"/>
                  <a:pathLst>
                    <a:path w="258" h="109">
                      <a:moveTo>
                        <a:pt x="0" y="109"/>
                      </a:moveTo>
                      <a:lnTo>
                        <a:pt x="258" y="0"/>
                      </a:lnTo>
                    </a:path>
                  </a:pathLst>
                </a:custGeom>
                <a:noFill/>
                <a:ln w="9525">
                  <a:solidFill>
                    <a:srgbClr val="000000"/>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72107" name="Oval 65"/>
                <p:cNvSpPr>
                  <a:spLocks noChangeAspect="1" noChangeArrowheads="1"/>
                </p:cNvSpPr>
                <p:nvPr/>
              </p:nvSpPr>
              <p:spPr bwMode="auto">
                <a:xfrm>
                  <a:off x="5430" y="5537"/>
                  <a:ext cx="98" cy="97"/>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zh-CN" sz="2800">
                    <a:latin typeface="Times New Roman" panose="02020603050405020304" pitchFamily="18" charset="0"/>
                    <a:ea typeface="华文中宋" panose="02010600040101010101" pitchFamily="2" charset="-122"/>
                  </a:endParaRPr>
                </a:p>
              </p:txBody>
            </p:sp>
            <p:sp>
              <p:nvSpPr>
                <p:cNvPr id="172108" name="Oval 66"/>
                <p:cNvSpPr>
                  <a:spLocks noChangeAspect="1" noChangeArrowheads="1"/>
                </p:cNvSpPr>
                <p:nvPr/>
              </p:nvSpPr>
              <p:spPr bwMode="auto">
                <a:xfrm>
                  <a:off x="5117" y="5673"/>
                  <a:ext cx="98" cy="97"/>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zh-CN" sz="2800">
                    <a:latin typeface="Times New Roman" panose="02020603050405020304" pitchFamily="18" charset="0"/>
                    <a:ea typeface="华文中宋" panose="02010600040101010101" pitchFamily="2" charset="-122"/>
                  </a:endParaRPr>
                </a:p>
              </p:txBody>
            </p:sp>
          </p:grpSp>
          <p:grpSp>
            <p:nvGrpSpPr>
              <p:cNvPr id="172074" name="Group 67"/>
              <p:cNvGrpSpPr>
                <a:grpSpLocks/>
              </p:cNvGrpSpPr>
              <p:nvPr/>
            </p:nvGrpSpPr>
            <p:grpSpPr bwMode="auto">
              <a:xfrm>
                <a:off x="6891566" y="4055903"/>
                <a:ext cx="565934" cy="345046"/>
                <a:chOff x="5117" y="5537"/>
                <a:chExt cx="411" cy="233"/>
              </a:xfrm>
            </p:grpSpPr>
            <p:sp>
              <p:nvSpPr>
                <p:cNvPr id="172103" name="Freeform 68"/>
                <p:cNvSpPr>
                  <a:spLocks/>
                </p:cNvSpPr>
                <p:nvPr/>
              </p:nvSpPr>
              <p:spPr bwMode="auto">
                <a:xfrm>
                  <a:off x="5208" y="5609"/>
                  <a:ext cx="224" cy="94"/>
                </a:xfrm>
                <a:custGeom>
                  <a:avLst/>
                  <a:gdLst>
                    <a:gd name="T0" fmla="*/ 0 w 258"/>
                    <a:gd name="T1" fmla="*/ 3 h 109"/>
                    <a:gd name="T2" fmla="*/ 10 w 258"/>
                    <a:gd name="T3" fmla="*/ 0 h 109"/>
                    <a:gd name="T4" fmla="*/ 0 60000 65536"/>
                    <a:gd name="T5" fmla="*/ 0 60000 65536"/>
                    <a:gd name="T6" fmla="*/ 0 w 258"/>
                    <a:gd name="T7" fmla="*/ 0 h 109"/>
                    <a:gd name="T8" fmla="*/ 258 w 258"/>
                    <a:gd name="T9" fmla="*/ 109 h 109"/>
                  </a:gdLst>
                  <a:ahLst/>
                  <a:cxnLst>
                    <a:cxn ang="T4">
                      <a:pos x="T0" y="T1"/>
                    </a:cxn>
                    <a:cxn ang="T5">
                      <a:pos x="T2" y="T3"/>
                    </a:cxn>
                  </a:cxnLst>
                  <a:rect l="T6" t="T7" r="T8" b="T9"/>
                  <a:pathLst>
                    <a:path w="258" h="109">
                      <a:moveTo>
                        <a:pt x="0" y="109"/>
                      </a:moveTo>
                      <a:lnTo>
                        <a:pt x="258" y="0"/>
                      </a:lnTo>
                    </a:path>
                  </a:pathLst>
                </a:custGeom>
                <a:noFill/>
                <a:ln w="9525">
                  <a:solidFill>
                    <a:srgbClr val="000000"/>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72104" name="Oval 69"/>
                <p:cNvSpPr>
                  <a:spLocks noChangeAspect="1" noChangeArrowheads="1"/>
                </p:cNvSpPr>
                <p:nvPr/>
              </p:nvSpPr>
              <p:spPr bwMode="auto">
                <a:xfrm>
                  <a:off x="5430" y="5537"/>
                  <a:ext cx="98" cy="97"/>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zh-CN" sz="2800">
                    <a:latin typeface="Times New Roman" panose="02020603050405020304" pitchFamily="18" charset="0"/>
                    <a:ea typeface="华文中宋" panose="02010600040101010101" pitchFamily="2" charset="-122"/>
                  </a:endParaRPr>
                </a:p>
              </p:txBody>
            </p:sp>
            <p:sp>
              <p:nvSpPr>
                <p:cNvPr id="172105" name="Oval 70"/>
                <p:cNvSpPr>
                  <a:spLocks noChangeAspect="1" noChangeArrowheads="1"/>
                </p:cNvSpPr>
                <p:nvPr/>
              </p:nvSpPr>
              <p:spPr bwMode="auto">
                <a:xfrm>
                  <a:off x="5117" y="5673"/>
                  <a:ext cx="98" cy="97"/>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zh-CN" sz="2800">
                    <a:latin typeface="Times New Roman" panose="02020603050405020304" pitchFamily="18" charset="0"/>
                    <a:ea typeface="华文中宋" panose="02010600040101010101" pitchFamily="2" charset="-122"/>
                  </a:endParaRPr>
                </a:p>
              </p:txBody>
            </p:sp>
          </p:grpSp>
          <p:grpSp>
            <p:nvGrpSpPr>
              <p:cNvPr id="172075" name="Group 72"/>
              <p:cNvGrpSpPr>
                <a:grpSpLocks/>
              </p:cNvGrpSpPr>
              <p:nvPr/>
            </p:nvGrpSpPr>
            <p:grpSpPr bwMode="auto">
              <a:xfrm>
                <a:off x="6031930" y="5264183"/>
                <a:ext cx="564741" cy="347630"/>
                <a:chOff x="5117" y="5537"/>
                <a:chExt cx="411" cy="233"/>
              </a:xfrm>
            </p:grpSpPr>
            <p:sp>
              <p:nvSpPr>
                <p:cNvPr id="172100" name="Freeform 73"/>
                <p:cNvSpPr>
                  <a:spLocks/>
                </p:cNvSpPr>
                <p:nvPr/>
              </p:nvSpPr>
              <p:spPr bwMode="auto">
                <a:xfrm>
                  <a:off x="5208" y="5609"/>
                  <a:ext cx="224" cy="94"/>
                </a:xfrm>
                <a:custGeom>
                  <a:avLst/>
                  <a:gdLst>
                    <a:gd name="T0" fmla="*/ 0 w 258"/>
                    <a:gd name="T1" fmla="*/ 3 h 109"/>
                    <a:gd name="T2" fmla="*/ 10 w 258"/>
                    <a:gd name="T3" fmla="*/ 0 h 109"/>
                    <a:gd name="T4" fmla="*/ 0 60000 65536"/>
                    <a:gd name="T5" fmla="*/ 0 60000 65536"/>
                    <a:gd name="T6" fmla="*/ 0 w 258"/>
                    <a:gd name="T7" fmla="*/ 0 h 109"/>
                    <a:gd name="T8" fmla="*/ 258 w 258"/>
                    <a:gd name="T9" fmla="*/ 109 h 109"/>
                  </a:gdLst>
                  <a:ahLst/>
                  <a:cxnLst>
                    <a:cxn ang="T4">
                      <a:pos x="T0" y="T1"/>
                    </a:cxn>
                    <a:cxn ang="T5">
                      <a:pos x="T2" y="T3"/>
                    </a:cxn>
                  </a:cxnLst>
                  <a:rect l="T6" t="T7" r="T8" b="T9"/>
                  <a:pathLst>
                    <a:path w="258" h="109">
                      <a:moveTo>
                        <a:pt x="0" y="109"/>
                      </a:moveTo>
                      <a:lnTo>
                        <a:pt x="258" y="0"/>
                      </a:lnTo>
                    </a:path>
                  </a:pathLst>
                </a:custGeom>
                <a:noFill/>
                <a:ln w="9525">
                  <a:solidFill>
                    <a:srgbClr val="000000"/>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72101" name="Oval 74"/>
                <p:cNvSpPr>
                  <a:spLocks noChangeAspect="1" noChangeArrowheads="1"/>
                </p:cNvSpPr>
                <p:nvPr/>
              </p:nvSpPr>
              <p:spPr bwMode="auto">
                <a:xfrm>
                  <a:off x="5430" y="5537"/>
                  <a:ext cx="98" cy="97"/>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zh-CN" sz="2800">
                    <a:latin typeface="Times New Roman" panose="02020603050405020304" pitchFamily="18" charset="0"/>
                    <a:ea typeface="华文中宋" panose="02010600040101010101" pitchFamily="2" charset="-122"/>
                  </a:endParaRPr>
                </a:p>
              </p:txBody>
            </p:sp>
            <p:sp>
              <p:nvSpPr>
                <p:cNvPr id="172102" name="Oval 75"/>
                <p:cNvSpPr>
                  <a:spLocks noChangeAspect="1" noChangeArrowheads="1"/>
                </p:cNvSpPr>
                <p:nvPr/>
              </p:nvSpPr>
              <p:spPr bwMode="auto">
                <a:xfrm>
                  <a:off x="5117" y="5673"/>
                  <a:ext cx="98" cy="97"/>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zh-CN" sz="2800">
                    <a:latin typeface="Times New Roman" panose="02020603050405020304" pitchFamily="18" charset="0"/>
                    <a:ea typeface="华文中宋" panose="02010600040101010101" pitchFamily="2" charset="-122"/>
                  </a:endParaRPr>
                </a:p>
              </p:txBody>
            </p:sp>
          </p:grpSp>
          <p:grpSp>
            <p:nvGrpSpPr>
              <p:cNvPr id="172076" name="Group 76"/>
              <p:cNvGrpSpPr>
                <a:grpSpLocks/>
              </p:cNvGrpSpPr>
              <p:nvPr/>
            </p:nvGrpSpPr>
            <p:grpSpPr bwMode="auto">
              <a:xfrm>
                <a:off x="7321402" y="4862301"/>
                <a:ext cx="564741" cy="345046"/>
                <a:chOff x="5117" y="5537"/>
                <a:chExt cx="411" cy="233"/>
              </a:xfrm>
            </p:grpSpPr>
            <p:sp>
              <p:nvSpPr>
                <p:cNvPr id="172097" name="Freeform 77"/>
                <p:cNvSpPr>
                  <a:spLocks/>
                </p:cNvSpPr>
                <p:nvPr/>
              </p:nvSpPr>
              <p:spPr bwMode="auto">
                <a:xfrm>
                  <a:off x="5208" y="5609"/>
                  <a:ext cx="224" cy="94"/>
                </a:xfrm>
                <a:custGeom>
                  <a:avLst/>
                  <a:gdLst>
                    <a:gd name="T0" fmla="*/ 0 w 258"/>
                    <a:gd name="T1" fmla="*/ 3 h 109"/>
                    <a:gd name="T2" fmla="*/ 10 w 258"/>
                    <a:gd name="T3" fmla="*/ 0 h 109"/>
                    <a:gd name="T4" fmla="*/ 0 60000 65536"/>
                    <a:gd name="T5" fmla="*/ 0 60000 65536"/>
                    <a:gd name="T6" fmla="*/ 0 w 258"/>
                    <a:gd name="T7" fmla="*/ 0 h 109"/>
                    <a:gd name="T8" fmla="*/ 258 w 258"/>
                    <a:gd name="T9" fmla="*/ 109 h 109"/>
                  </a:gdLst>
                  <a:ahLst/>
                  <a:cxnLst>
                    <a:cxn ang="T4">
                      <a:pos x="T0" y="T1"/>
                    </a:cxn>
                    <a:cxn ang="T5">
                      <a:pos x="T2" y="T3"/>
                    </a:cxn>
                  </a:cxnLst>
                  <a:rect l="T6" t="T7" r="T8" b="T9"/>
                  <a:pathLst>
                    <a:path w="258" h="109">
                      <a:moveTo>
                        <a:pt x="0" y="109"/>
                      </a:moveTo>
                      <a:lnTo>
                        <a:pt x="258" y="0"/>
                      </a:lnTo>
                    </a:path>
                  </a:pathLst>
                </a:custGeom>
                <a:noFill/>
                <a:ln w="9525">
                  <a:solidFill>
                    <a:srgbClr val="000000"/>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72098" name="Oval 78"/>
                <p:cNvSpPr>
                  <a:spLocks noChangeAspect="1" noChangeArrowheads="1"/>
                </p:cNvSpPr>
                <p:nvPr/>
              </p:nvSpPr>
              <p:spPr bwMode="auto">
                <a:xfrm>
                  <a:off x="5430" y="5537"/>
                  <a:ext cx="98" cy="97"/>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zh-CN" sz="2800">
                    <a:latin typeface="Times New Roman" panose="02020603050405020304" pitchFamily="18" charset="0"/>
                    <a:ea typeface="华文中宋" panose="02010600040101010101" pitchFamily="2" charset="-122"/>
                  </a:endParaRPr>
                </a:p>
              </p:txBody>
            </p:sp>
            <p:sp>
              <p:nvSpPr>
                <p:cNvPr id="172099" name="Oval 79"/>
                <p:cNvSpPr>
                  <a:spLocks noChangeAspect="1" noChangeArrowheads="1"/>
                </p:cNvSpPr>
                <p:nvPr/>
              </p:nvSpPr>
              <p:spPr bwMode="auto">
                <a:xfrm>
                  <a:off x="5117" y="5673"/>
                  <a:ext cx="98" cy="97"/>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zh-CN" sz="2800">
                    <a:latin typeface="Times New Roman" panose="02020603050405020304" pitchFamily="18" charset="0"/>
                    <a:ea typeface="华文中宋" panose="02010600040101010101" pitchFamily="2" charset="-122"/>
                  </a:endParaRPr>
                </a:p>
              </p:txBody>
            </p:sp>
          </p:grpSp>
          <p:grpSp>
            <p:nvGrpSpPr>
              <p:cNvPr id="172077" name="Group 80"/>
              <p:cNvGrpSpPr>
                <a:grpSpLocks/>
              </p:cNvGrpSpPr>
              <p:nvPr/>
            </p:nvGrpSpPr>
            <p:grpSpPr bwMode="auto">
              <a:xfrm>
                <a:off x="6675460" y="3249502"/>
                <a:ext cx="565934" cy="346338"/>
                <a:chOff x="5117" y="5537"/>
                <a:chExt cx="411" cy="233"/>
              </a:xfrm>
            </p:grpSpPr>
            <p:sp>
              <p:nvSpPr>
                <p:cNvPr id="172094" name="Freeform 81"/>
                <p:cNvSpPr>
                  <a:spLocks/>
                </p:cNvSpPr>
                <p:nvPr/>
              </p:nvSpPr>
              <p:spPr bwMode="auto">
                <a:xfrm>
                  <a:off x="5208" y="5609"/>
                  <a:ext cx="224" cy="94"/>
                </a:xfrm>
                <a:custGeom>
                  <a:avLst/>
                  <a:gdLst>
                    <a:gd name="T0" fmla="*/ 0 w 258"/>
                    <a:gd name="T1" fmla="*/ 3 h 109"/>
                    <a:gd name="T2" fmla="*/ 10 w 258"/>
                    <a:gd name="T3" fmla="*/ 0 h 109"/>
                    <a:gd name="T4" fmla="*/ 0 60000 65536"/>
                    <a:gd name="T5" fmla="*/ 0 60000 65536"/>
                    <a:gd name="T6" fmla="*/ 0 w 258"/>
                    <a:gd name="T7" fmla="*/ 0 h 109"/>
                    <a:gd name="T8" fmla="*/ 258 w 258"/>
                    <a:gd name="T9" fmla="*/ 109 h 109"/>
                  </a:gdLst>
                  <a:ahLst/>
                  <a:cxnLst>
                    <a:cxn ang="T4">
                      <a:pos x="T0" y="T1"/>
                    </a:cxn>
                    <a:cxn ang="T5">
                      <a:pos x="T2" y="T3"/>
                    </a:cxn>
                  </a:cxnLst>
                  <a:rect l="T6" t="T7" r="T8" b="T9"/>
                  <a:pathLst>
                    <a:path w="258" h="109">
                      <a:moveTo>
                        <a:pt x="0" y="109"/>
                      </a:moveTo>
                      <a:lnTo>
                        <a:pt x="258" y="0"/>
                      </a:lnTo>
                    </a:path>
                  </a:pathLst>
                </a:custGeom>
                <a:noFill/>
                <a:ln w="9525">
                  <a:solidFill>
                    <a:srgbClr val="000000"/>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72095" name="Oval 82"/>
                <p:cNvSpPr>
                  <a:spLocks noChangeAspect="1" noChangeArrowheads="1"/>
                </p:cNvSpPr>
                <p:nvPr/>
              </p:nvSpPr>
              <p:spPr bwMode="auto">
                <a:xfrm>
                  <a:off x="5430" y="5537"/>
                  <a:ext cx="98" cy="97"/>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zh-CN" sz="2800">
                    <a:latin typeface="Times New Roman" panose="02020603050405020304" pitchFamily="18" charset="0"/>
                    <a:ea typeface="华文中宋" panose="02010600040101010101" pitchFamily="2" charset="-122"/>
                  </a:endParaRPr>
                </a:p>
              </p:txBody>
            </p:sp>
            <p:sp>
              <p:nvSpPr>
                <p:cNvPr id="172096" name="Oval 83"/>
                <p:cNvSpPr>
                  <a:spLocks noChangeAspect="1" noChangeArrowheads="1"/>
                </p:cNvSpPr>
                <p:nvPr/>
              </p:nvSpPr>
              <p:spPr bwMode="auto">
                <a:xfrm>
                  <a:off x="5117" y="5673"/>
                  <a:ext cx="98" cy="97"/>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zh-CN" sz="2800">
                    <a:latin typeface="Times New Roman" panose="02020603050405020304" pitchFamily="18" charset="0"/>
                    <a:ea typeface="华文中宋" panose="02010600040101010101" pitchFamily="2" charset="-122"/>
                  </a:endParaRPr>
                </a:p>
              </p:txBody>
            </p:sp>
          </p:grpSp>
          <p:grpSp>
            <p:nvGrpSpPr>
              <p:cNvPr id="172078" name="Group 84"/>
              <p:cNvGrpSpPr>
                <a:grpSpLocks/>
              </p:cNvGrpSpPr>
              <p:nvPr/>
            </p:nvGrpSpPr>
            <p:grpSpPr bwMode="auto">
              <a:xfrm>
                <a:off x="5602105" y="1233464"/>
                <a:ext cx="564741" cy="343752"/>
                <a:chOff x="5117" y="5537"/>
                <a:chExt cx="411" cy="233"/>
              </a:xfrm>
            </p:grpSpPr>
            <p:sp>
              <p:nvSpPr>
                <p:cNvPr id="172091" name="Freeform 85"/>
                <p:cNvSpPr>
                  <a:spLocks/>
                </p:cNvSpPr>
                <p:nvPr/>
              </p:nvSpPr>
              <p:spPr bwMode="auto">
                <a:xfrm>
                  <a:off x="5208" y="5609"/>
                  <a:ext cx="224" cy="94"/>
                </a:xfrm>
                <a:custGeom>
                  <a:avLst/>
                  <a:gdLst>
                    <a:gd name="T0" fmla="*/ 0 w 258"/>
                    <a:gd name="T1" fmla="*/ 3 h 109"/>
                    <a:gd name="T2" fmla="*/ 10 w 258"/>
                    <a:gd name="T3" fmla="*/ 0 h 109"/>
                    <a:gd name="T4" fmla="*/ 0 60000 65536"/>
                    <a:gd name="T5" fmla="*/ 0 60000 65536"/>
                    <a:gd name="T6" fmla="*/ 0 w 258"/>
                    <a:gd name="T7" fmla="*/ 0 h 109"/>
                    <a:gd name="T8" fmla="*/ 258 w 258"/>
                    <a:gd name="T9" fmla="*/ 109 h 109"/>
                  </a:gdLst>
                  <a:ahLst/>
                  <a:cxnLst>
                    <a:cxn ang="T4">
                      <a:pos x="T0" y="T1"/>
                    </a:cxn>
                    <a:cxn ang="T5">
                      <a:pos x="T2" y="T3"/>
                    </a:cxn>
                  </a:cxnLst>
                  <a:rect l="T6" t="T7" r="T8" b="T9"/>
                  <a:pathLst>
                    <a:path w="258" h="109">
                      <a:moveTo>
                        <a:pt x="0" y="109"/>
                      </a:moveTo>
                      <a:lnTo>
                        <a:pt x="258" y="0"/>
                      </a:lnTo>
                    </a:path>
                  </a:pathLst>
                </a:custGeom>
                <a:noFill/>
                <a:ln w="9525">
                  <a:solidFill>
                    <a:srgbClr val="000000"/>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72092" name="Oval 86"/>
                <p:cNvSpPr>
                  <a:spLocks noChangeAspect="1" noChangeArrowheads="1"/>
                </p:cNvSpPr>
                <p:nvPr/>
              </p:nvSpPr>
              <p:spPr bwMode="auto">
                <a:xfrm>
                  <a:off x="5430" y="5537"/>
                  <a:ext cx="98" cy="97"/>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zh-CN" sz="2800">
                    <a:latin typeface="Times New Roman" panose="02020603050405020304" pitchFamily="18" charset="0"/>
                    <a:ea typeface="华文中宋" panose="02010600040101010101" pitchFamily="2" charset="-122"/>
                  </a:endParaRPr>
                </a:p>
              </p:txBody>
            </p:sp>
            <p:sp>
              <p:nvSpPr>
                <p:cNvPr id="172093" name="Oval 87"/>
                <p:cNvSpPr>
                  <a:spLocks noChangeAspect="1" noChangeArrowheads="1"/>
                </p:cNvSpPr>
                <p:nvPr/>
              </p:nvSpPr>
              <p:spPr bwMode="auto">
                <a:xfrm>
                  <a:off x="5117" y="5673"/>
                  <a:ext cx="98" cy="97"/>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zh-CN" sz="2800">
                    <a:latin typeface="Times New Roman" panose="02020603050405020304" pitchFamily="18" charset="0"/>
                    <a:ea typeface="华文中宋" panose="02010600040101010101" pitchFamily="2" charset="-122"/>
                  </a:endParaRPr>
                </a:p>
              </p:txBody>
            </p:sp>
          </p:grpSp>
          <p:grpSp>
            <p:nvGrpSpPr>
              <p:cNvPr id="172079" name="Group 88"/>
              <p:cNvGrpSpPr>
                <a:grpSpLocks/>
              </p:cNvGrpSpPr>
              <p:nvPr/>
            </p:nvGrpSpPr>
            <p:grpSpPr bwMode="auto">
              <a:xfrm>
                <a:off x="7107684" y="1233464"/>
                <a:ext cx="563547" cy="343752"/>
                <a:chOff x="5117" y="5537"/>
                <a:chExt cx="411" cy="233"/>
              </a:xfrm>
            </p:grpSpPr>
            <p:sp>
              <p:nvSpPr>
                <p:cNvPr id="172088" name="Freeform 89"/>
                <p:cNvSpPr>
                  <a:spLocks/>
                </p:cNvSpPr>
                <p:nvPr/>
              </p:nvSpPr>
              <p:spPr bwMode="auto">
                <a:xfrm>
                  <a:off x="5208" y="5609"/>
                  <a:ext cx="224" cy="94"/>
                </a:xfrm>
                <a:custGeom>
                  <a:avLst/>
                  <a:gdLst>
                    <a:gd name="T0" fmla="*/ 0 w 258"/>
                    <a:gd name="T1" fmla="*/ 3 h 109"/>
                    <a:gd name="T2" fmla="*/ 10 w 258"/>
                    <a:gd name="T3" fmla="*/ 0 h 109"/>
                    <a:gd name="T4" fmla="*/ 0 60000 65536"/>
                    <a:gd name="T5" fmla="*/ 0 60000 65536"/>
                    <a:gd name="T6" fmla="*/ 0 w 258"/>
                    <a:gd name="T7" fmla="*/ 0 h 109"/>
                    <a:gd name="T8" fmla="*/ 258 w 258"/>
                    <a:gd name="T9" fmla="*/ 109 h 109"/>
                  </a:gdLst>
                  <a:ahLst/>
                  <a:cxnLst>
                    <a:cxn ang="T4">
                      <a:pos x="T0" y="T1"/>
                    </a:cxn>
                    <a:cxn ang="T5">
                      <a:pos x="T2" y="T3"/>
                    </a:cxn>
                  </a:cxnLst>
                  <a:rect l="T6" t="T7" r="T8" b="T9"/>
                  <a:pathLst>
                    <a:path w="258" h="109">
                      <a:moveTo>
                        <a:pt x="0" y="109"/>
                      </a:moveTo>
                      <a:lnTo>
                        <a:pt x="258" y="0"/>
                      </a:lnTo>
                    </a:path>
                  </a:pathLst>
                </a:custGeom>
                <a:noFill/>
                <a:ln w="9525">
                  <a:solidFill>
                    <a:srgbClr val="000000"/>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72089" name="Oval 90"/>
                <p:cNvSpPr>
                  <a:spLocks noChangeAspect="1" noChangeArrowheads="1"/>
                </p:cNvSpPr>
                <p:nvPr/>
              </p:nvSpPr>
              <p:spPr bwMode="auto">
                <a:xfrm>
                  <a:off x="5430" y="5537"/>
                  <a:ext cx="98" cy="97"/>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zh-CN" sz="2800">
                    <a:latin typeface="Times New Roman" panose="02020603050405020304" pitchFamily="18" charset="0"/>
                    <a:ea typeface="华文中宋" panose="02010600040101010101" pitchFamily="2" charset="-122"/>
                  </a:endParaRPr>
                </a:p>
              </p:txBody>
            </p:sp>
            <p:sp>
              <p:nvSpPr>
                <p:cNvPr id="172090" name="Oval 91"/>
                <p:cNvSpPr>
                  <a:spLocks noChangeAspect="1" noChangeArrowheads="1"/>
                </p:cNvSpPr>
                <p:nvPr/>
              </p:nvSpPr>
              <p:spPr bwMode="auto">
                <a:xfrm>
                  <a:off x="5117" y="5673"/>
                  <a:ext cx="98" cy="97"/>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zh-CN" sz="2800">
                    <a:latin typeface="Times New Roman" panose="02020603050405020304" pitchFamily="18" charset="0"/>
                    <a:ea typeface="华文中宋" panose="02010600040101010101" pitchFamily="2" charset="-122"/>
                  </a:endParaRPr>
                </a:p>
              </p:txBody>
            </p:sp>
          </p:grpSp>
          <p:grpSp>
            <p:nvGrpSpPr>
              <p:cNvPr id="172080" name="Group 92"/>
              <p:cNvGrpSpPr>
                <a:grpSpLocks/>
              </p:cNvGrpSpPr>
              <p:nvPr/>
            </p:nvGrpSpPr>
            <p:grpSpPr bwMode="auto">
              <a:xfrm>
                <a:off x="6461754" y="4660697"/>
                <a:ext cx="564741" cy="346338"/>
                <a:chOff x="5117" y="5537"/>
                <a:chExt cx="411" cy="233"/>
              </a:xfrm>
            </p:grpSpPr>
            <p:sp>
              <p:nvSpPr>
                <p:cNvPr id="172085" name="Freeform 93"/>
                <p:cNvSpPr>
                  <a:spLocks/>
                </p:cNvSpPr>
                <p:nvPr/>
              </p:nvSpPr>
              <p:spPr bwMode="auto">
                <a:xfrm>
                  <a:off x="5208" y="5609"/>
                  <a:ext cx="224" cy="94"/>
                </a:xfrm>
                <a:custGeom>
                  <a:avLst/>
                  <a:gdLst>
                    <a:gd name="T0" fmla="*/ 0 w 258"/>
                    <a:gd name="T1" fmla="*/ 3 h 109"/>
                    <a:gd name="T2" fmla="*/ 10 w 258"/>
                    <a:gd name="T3" fmla="*/ 0 h 109"/>
                    <a:gd name="T4" fmla="*/ 0 60000 65536"/>
                    <a:gd name="T5" fmla="*/ 0 60000 65536"/>
                    <a:gd name="T6" fmla="*/ 0 w 258"/>
                    <a:gd name="T7" fmla="*/ 0 h 109"/>
                    <a:gd name="T8" fmla="*/ 258 w 258"/>
                    <a:gd name="T9" fmla="*/ 109 h 109"/>
                  </a:gdLst>
                  <a:ahLst/>
                  <a:cxnLst>
                    <a:cxn ang="T4">
                      <a:pos x="T0" y="T1"/>
                    </a:cxn>
                    <a:cxn ang="T5">
                      <a:pos x="T2" y="T3"/>
                    </a:cxn>
                  </a:cxnLst>
                  <a:rect l="T6" t="T7" r="T8" b="T9"/>
                  <a:pathLst>
                    <a:path w="258" h="109">
                      <a:moveTo>
                        <a:pt x="0" y="109"/>
                      </a:moveTo>
                      <a:lnTo>
                        <a:pt x="258" y="0"/>
                      </a:lnTo>
                    </a:path>
                  </a:pathLst>
                </a:custGeom>
                <a:noFill/>
                <a:ln w="9525">
                  <a:solidFill>
                    <a:srgbClr val="000000"/>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72086" name="Oval 94"/>
                <p:cNvSpPr>
                  <a:spLocks noChangeAspect="1" noChangeArrowheads="1"/>
                </p:cNvSpPr>
                <p:nvPr/>
              </p:nvSpPr>
              <p:spPr bwMode="auto">
                <a:xfrm>
                  <a:off x="5430" y="5537"/>
                  <a:ext cx="98" cy="97"/>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zh-CN" sz="2800">
                    <a:latin typeface="Times New Roman" panose="02020603050405020304" pitchFamily="18" charset="0"/>
                    <a:ea typeface="华文中宋" panose="02010600040101010101" pitchFamily="2" charset="-122"/>
                  </a:endParaRPr>
                </a:p>
              </p:txBody>
            </p:sp>
            <p:sp>
              <p:nvSpPr>
                <p:cNvPr id="172087" name="Oval 95"/>
                <p:cNvSpPr>
                  <a:spLocks noChangeAspect="1" noChangeArrowheads="1"/>
                </p:cNvSpPr>
                <p:nvPr/>
              </p:nvSpPr>
              <p:spPr bwMode="auto">
                <a:xfrm>
                  <a:off x="5117" y="5673"/>
                  <a:ext cx="98" cy="97"/>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zh-CN" sz="2800">
                    <a:latin typeface="Times New Roman" panose="02020603050405020304" pitchFamily="18" charset="0"/>
                    <a:ea typeface="华文中宋" panose="02010600040101010101" pitchFamily="2" charset="-122"/>
                  </a:endParaRPr>
                </a:p>
              </p:txBody>
            </p:sp>
          </p:grpSp>
          <p:grpSp>
            <p:nvGrpSpPr>
              <p:cNvPr id="172081" name="Group 97"/>
              <p:cNvGrpSpPr>
                <a:grpSpLocks/>
              </p:cNvGrpSpPr>
              <p:nvPr/>
            </p:nvGrpSpPr>
            <p:grpSpPr bwMode="auto">
              <a:xfrm>
                <a:off x="7602914" y="3372741"/>
                <a:ext cx="563053" cy="345630"/>
                <a:chOff x="5117" y="5537"/>
                <a:chExt cx="411" cy="233"/>
              </a:xfrm>
            </p:grpSpPr>
            <p:sp>
              <p:nvSpPr>
                <p:cNvPr id="172082" name="Freeform 98"/>
                <p:cNvSpPr>
                  <a:spLocks/>
                </p:cNvSpPr>
                <p:nvPr/>
              </p:nvSpPr>
              <p:spPr bwMode="auto">
                <a:xfrm>
                  <a:off x="5208" y="5609"/>
                  <a:ext cx="224" cy="94"/>
                </a:xfrm>
                <a:custGeom>
                  <a:avLst/>
                  <a:gdLst>
                    <a:gd name="T0" fmla="*/ 0 w 258"/>
                    <a:gd name="T1" fmla="*/ 3 h 109"/>
                    <a:gd name="T2" fmla="*/ 10 w 258"/>
                    <a:gd name="T3" fmla="*/ 0 h 109"/>
                    <a:gd name="T4" fmla="*/ 0 60000 65536"/>
                    <a:gd name="T5" fmla="*/ 0 60000 65536"/>
                    <a:gd name="T6" fmla="*/ 0 w 258"/>
                    <a:gd name="T7" fmla="*/ 0 h 109"/>
                    <a:gd name="T8" fmla="*/ 258 w 258"/>
                    <a:gd name="T9" fmla="*/ 109 h 109"/>
                  </a:gdLst>
                  <a:ahLst/>
                  <a:cxnLst>
                    <a:cxn ang="T4">
                      <a:pos x="T0" y="T1"/>
                    </a:cxn>
                    <a:cxn ang="T5">
                      <a:pos x="T2" y="T3"/>
                    </a:cxn>
                  </a:cxnLst>
                  <a:rect l="T6" t="T7" r="T8" b="T9"/>
                  <a:pathLst>
                    <a:path w="258" h="109">
                      <a:moveTo>
                        <a:pt x="0" y="109"/>
                      </a:moveTo>
                      <a:lnTo>
                        <a:pt x="258" y="0"/>
                      </a:lnTo>
                    </a:path>
                  </a:pathLst>
                </a:custGeom>
                <a:noFill/>
                <a:ln w="9525">
                  <a:solidFill>
                    <a:srgbClr val="000000"/>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72083" name="Oval 99"/>
                <p:cNvSpPr>
                  <a:spLocks noChangeAspect="1" noChangeArrowheads="1"/>
                </p:cNvSpPr>
                <p:nvPr/>
              </p:nvSpPr>
              <p:spPr bwMode="auto">
                <a:xfrm>
                  <a:off x="5430" y="5537"/>
                  <a:ext cx="98" cy="97"/>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zh-CN" sz="2800">
                    <a:latin typeface="Times New Roman" panose="02020603050405020304" pitchFamily="18" charset="0"/>
                    <a:ea typeface="华文中宋" panose="02010600040101010101" pitchFamily="2" charset="-122"/>
                  </a:endParaRPr>
                </a:p>
              </p:txBody>
            </p:sp>
            <p:sp>
              <p:nvSpPr>
                <p:cNvPr id="172084" name="Oval 100"/>
                <p:cNvSpPr>
                  <a:spLocks noChangeAspect="1" noChangeArrowheads="1"/>
                </p:cNvSpPr>
                <p:nvPr/>
              </p:nvSpPr>
              <p:spPr bwMode="auto">
                <a:xfrm>
                  <a:off x="5117" y="5673"/>
                  <a:ext cx="98" cy="97"/>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zh-CN" sz="2800">
                    <a:latin typeface="Times New Roman" panose="02020603050405020304" pitchFamily="18" charset="0"/>
                    <a:ea typeface="华文中宋" panose="02010600040101010101" pitchFamily="2" charset="-122"/>
                  </a:endParaRPr>
                </a:p>
              </p:txBody>
            </p:sp>
          </p:grpSp>
        </p:grpSp>
        <p:grpSp>
          <p:nvGrpSpPr>
            <p:cNvPr id="172047" name="组合 131"/>
            <p:cNvGrpSpPr>
              <a:grpSpLocks/>
            </p:cNvGrpSpPr>
            <p:nvPr/>
          </p:nvGrpSpPr>
          <p:grpSpPr bwMode="auto">
            <a:xfrm>
              <a:off x="7610505" y="2735277"/>
              <a:ext cx="1319213" cy="1174750"/>
              <a:chOff x="7541266" y="2846283"/>
              <a:chExt cx="1319119" cy="1174704"/>
            </a:xfrm>
          </p:grpSpPr>
          <p:graphicFrame>
            <p:nvGraphicFramePr>
              <p:cNvPr id="172048" name="Object 109"/>
              <p:cNvGraphicFramePr>
                <a:graphicFrameLocks noChangeAspect="1"/>
              </p:cNvGraphicFramePr>
              <p:nvPr/>
            </p:nvGraphicFramePr>
            <p:xfrm>
              <a:off x="7746451" y="2846283"/>
              <a:ext cx="167154" cy="359260"/>
            </p:xfrm>
            <a:graphic>
              <a:graphicData uri="http://schemas.openxmlformats.org/presentationml/2006/ole">
                <mc:AlternateContent xmlns:mc="http://schemas.openxmlformats.org/markup-compatibility/2006">
                  <mc:Choice xmlns:v="urn:schemas-microsoft-com:vml" Requires="v">
                    <p:oleObj name="Equation" r:id="rId12" imgW="88669" imgH="177338" progId="Equation.DSMT4">
                      <p:embed/>
                    </p:oleObj>
                  </mc:Choice>
                  <mc:Fallback>
                    <p:oleObj name="Equation" r:id="rId12" imgW="88669" imgH="177338" progId="Equation.DSMT4">
                      <p:embed/>
                      <p:pic>
                        <p:nvPicPr>
                          <p:cNvPr id="0" name="Object 109"/>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746451" y="2846283"/>
                            <a:ext cx="167154" cy="359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172049" name="组合 128"/>
              <p:cNvGrpSpPr>
                <a:grpSpLocks/>
              </p:cNvGrpSpPr>
              <p:nvPr/>
            </p:nvGrpSpPr>
            <p:grpSpPr bwMode="auto">
              <a:xfrm>
                <a:off x="7541266" y="3047887"/>
                <a:ext cx="1319119" cy="973100"/>
                <a:chOff x="7541266" y="3047887"/>
                <a:chExt cx="1319119" cy="973100"/>
              </a:xfrm>
            </p:grpSpPr>
            <p:sp>
              <p:nvSpPr>
                <p:cNvPr id="172050" name="Oval 101"/>
                <p:cNvSpPr>
                  <a:spLocks noChangeArrowheads="1"/>
                </p:cNvSpPr>
                <p:nvPr/>
              </p:nvSpPr>
              <p:spPr bwMode="auto">
                <a:xfrm>
                  <a:off x="7541266" y="3246317"/>
                  <a:ext cx="250807" cy="771495"/>
                </a:xfrm>
                <a:prstGeom prst="ellipse">
                  <a:avLst/>
                </a:prstGeom>
                <a:noFill/>
                <a:ln w="28575">
                  <a:solidFill>
                    <a:srgbClr val="0000CC"/>
                  </a:solidFill>
                  <a:prstDash val="sysDash"/>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zh-CN" sz="2800">
                    <a:latin typeface="Times New Roman" panose="02020603050405020304" pitchFamily="18" charset="0"/>
                    <a:ea typeface="华文中宋" panose="02010600040101010101" pitchFamily="2" charset="-122"/>
                  </a:endParaRPr>
                </a:p>
              </p:txBody>
            </p:sp>
            <p:sp>
              <p:nvSpPr>
                <p:cNvPr id="172051" name="Oval 102"/>
                <p:cNvSpPr>
                  <a:spLocks noChangeArrowheads="1"/>
                </p:cNvSpPr>
                <p:nvPr/>
              </p:nvSpPr>
              <p:spPr bwMode="auto">
                <a:xfrm>
                  <a:off x="7974623" y="3047887"/>
                  <a:ext cx="252394" cy="771495"/>
                </a:xfrm>
                <a:prstGeom prst="ellipse">
                  <a:avLst/>
                </a:prstGeom>
                <a:noFill/>
                <a:ln w="28575">
                  <a:solidFill>
                    <a:srgbClr val="0000CC"/>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zh-CN" sz="2800">
                    <a:latin typeface="Times New Roman" panose="02020603050405020304" pitchFamily="18" charset="0"/>
                    <a:ea typeface="华文中宋" panose="02010600040101010101" pitchFamily="2" charset="-122"/>
                  </a:endParaRPr>
                </a:p>
              </p:txBody>
            </p:sp>
            <p:sp>
              <p:nvSpPr>
                <p:cNvPr id="172052" name="Freeform 103"/>
                <p:cNvSpPr>
                  <a:spLocks/>
                </p:cNvSpPr>
                <p:nvPr/>
              </p:nvSpPr>
              <p:spPr bwMode="auto">
                <a:xfrm>
                  <a:off x="7663495" y="3052650"/>
                  <a:ext cx="403196" cy="193667"/>
                </a:xfrm>
                <a:custGeom>
                  <a:avLst/>
                  <a:gdLst>
                    <a:gd name="T0" fmla="*/ 0 w 341"/>
                    <a:gd name="T1" fmla="*/ 2147483646 h 150"/>
                    <a:gd name="T2" fmla="*/ 2147483646 w 341"/>
                    <a:gd name="T3" fmla="*/ 0 h 150"/>
                    <a:gd name="T4" fmla="*/ 0 60000 65536"/>
                    <a:gd name="T5" fmla="*/ 0 60000 65536"/>
                    <a:gd name="T6" fmla="*/ 0 w 341"/>
                    <a:gd name="T7" fmla="*/ 0 h 150"/>
                    <a:gd name="T8" fmla="*/ 341 w 341"/>
                    <a:gd name="T9" fmla="*/ 150 h 150"/>
                  </a:gdLst>
                  <a:ahLst/>
                  <a:cxnLst>
                    <a:cxn ang="T4">
                      <a:pos x="T0" y="T1"/>
                    </a:cxn>
                    <a:cxn ang="T5">
                      <a:pos x="T2" y="T3"/>
                    </a:cxn>
                  </a:cxnLst>
                  <a:rect l="T6" t="T7" r="T8" b="T9"/>
                  <a:pathLst>
                    <a:path w="341" h="150">
                      <a:moveTo>
                        <a:pt x="0" y="150"/>
                      </a:moveTo>
                      <a:lnTo>
                        <a:pt x="341" y="0"/>
                      </a:lnTo>
                    </a:path>
                  </a:pathLst>
                </a:custGeom>
                <a:noFill/>
                <a:ln w="28575">
                  <a:solidFill>
                    <a:srgbClr val="0000CC"/>
                  </a:solidFill>
                  <a:prstDash val="sysDash"/>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72053" name="Freeform 104"/>
                <p:cNvSpPr>
                  <a:spLocks/>
                </p:cNvSpPr>
                <p:nvPr/>
              </p:nvSpPr>
              <p:spPr bwMode="auto">
                <a:xfrm>
                  <a:off x="7676194" y="3828907"/>
                  <a:ext cx="439706" cy="192080"/>
                </a:xfrm>
                <a:custGeom>
                  <a:avLst/>
                  <a:gdLst>
                    <a:gd name="T0" fmla="*/ 0 w 370"/>
                    <a:gd name="T1" fmla="*/ 2147483646 h 150"/>
                    <a:gd name="T2" fmla="*/ 2147483646 w 370"/>
                    <a:gd name="T3" fmla="*/ 0 h 150"/>
                    <a:gd name="T4" fmla="*/ 0 60000 65536"/>
                    <a:gd name="T5" fmla="*/ 0 60000 65536"/>
                    <a:gd name="T6" fmla="*/ 0 w 370"/>
                    <a:gd name="T7" fmla="*/ 0 h 150"/>
                    <a:gd name="T8" fmla="*/ 370 w 370"/>
                    <a:gd name="T9" fmla="*/ 150 h 150"/>
                  </a:gdLst>
                  <a:ahLst/>
                  <a:cxnLst>
                    <a:cxn ang="T4">
                      <a:pos x="T0" y="T1"/>
                    </a:cxn>
                    <a:cxn ang="T5">
                      <a:pos x="T2" y="T3"/>
                    </a:cxn>
                  </a:cxnLst>
                  <a:rect l="T6" t="T7" r="T8" b="T9"/>
                  <a:pathLst>
                    <a:path w="370" h="150">
                      <a:moveTo>
                        <a:pt x="0" y="150"/>
                      </a:moveTo>
                      <a:lnTo>
                        <a:pt x="370" y="0"/>
                      </a:lnTo>
                    </a:path>
                  </a:pathLst>
                </a:custGeom>
                <a:noFill/>
                <a:ln w="28575">
                  <a:solidFill>
                    <a:srgbClr val="0000CC"/>
                  </a:solidFill>
                  <a:prstDash val="sysDash"/>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72054" name="Freeform 105"/>
                <p:cNvSpPr>
                  <a:spLocks/>
                </p:cNvSpPr>
                <p:nvPr/>
              </p:nvSpPr>
              <p:spPr bwMode="auto">
                <a:xfrm>
                  <a:off x="8133293" y="3448497"/>
                  <a:ext cx="680555" cy="25846"/>
                </a:xfrm>
                <a:custGeom>
                  <a:avLst/>
                  <a:gdLst>
                    <a:gd name="T0" fmla="*/ 0 w 570"/>
                    <a:gd name="T1" fmla="*/ 0 h 20"/>
                    <a:gd name="T2" fmla="*/ 2147483646 w 570"/>
                    <a:gd name="T3" fmla="*/ 2147483646 h 20"/>
                    <a:gd name="T4" fmla="*/ 0 60000 65536"/>
                    <a:gd name="T5" fmla="*/ 0 60000 65536"/>
                    <a:gd name="T6" fmla="*/ 0 w 570"/>
                    <a:gd name="T7" fmla="*/ 0 h 20"/>
                    <a:gd name="T8" fmla="*/ 570 w 570"/>
                    <a:gd name="T9" fmla="*/ 20 h 20"/>
                  </a:gdLst>
                  <a:ahLst/>
                  <a:cxnLst>
                    <a:cxn ang="T4">
                      <a:pos x="T0" y="T1"/>
                    </a:cxn>
                    <a:cxn ang="T5">
                      <a:pos x="T2" y="T3"/>
                    </a:cxn>
                  </a:cxnLst>
                  <a:rect l="T6" t="T7" r="T8" b="T9"/>
                  <a:pathLst>
                    <a:path w="570" h="20">
                      <a:moveTo>
                        <a:pt x="0" y="0"/>
                      </a:moveTo>
                      <a:lnTo>
                        <a:pt x="570" y="20"/>
                      </a:lnTo>
                    </a:path>
                  </a:pathLst>
                </a:custGeom>
                <a:noFill/>
                <a:ln w="25400">
                  <a:solidFill>
                    <a:srgbClr val="FF0000"/>
                  </a:solidFill>
                  <a:round/>
                  <a:headEnd/>
                  <a:tailEnd type="triangle" w="med" len="lg"/>
                </a:ln>
                <a:extLst>
                  <a:ext uri="{909E8E84-426E-40DD-AFC4-6F175D3DCCD1}">
                    <a14:hiddenFill xmlns:a14="http://schemas.microsoft.com/office/drawing/2010/main">
                      <a:solidFill>
                        <a:srgbClr val="FFFFFF"/>
                      </a:solidFill>
                    </a14:hiddenFill>
                  </a:ext>
                </a:extLst>
              </p:spPr>
              <p:txBody>
                <a:bodyPr/>
                <a:lstStyle/>
                <a:p>
                  <a:endParaRPr lang="zh-CN" altLang="en-US"/>
                </a:p>
              </p:txBody>
            </p:sp>
            <p:graphicFrame>
              <p:nvGraphicFramePr>
                <p:cNvPr id="172055" name="Object 106"/>
                <p:cNvGraphicFramePr>
                  <a:graphicFrameLocks noChangeAspect="1"/>
                </p:cNvGraphicFramePr>
                <p:nvPr/>
              </p:nvGraphicFramePr>
              <p:xfrm>
                <a:off x="8452397" y="3462558"/>
                <a:ext cx="407988" cy="436562"/>
              </p:xfrm>
              <a:graphic>
                <a:graphicData uri="http://schemas.openxmlformats.org/presentationml/2006/ole">
                  <mc:AlternateContent xmlns:mc="http://schemas.openxmlformats.org/markup-compatibility/2006">
                    <mc:Choice xmlns:v="urn:schemas-microsoft-com:vml" Requires="v">
                      <p:oleObj name="Equation" r:id="rId14" imgW="215619" imgH="215619" progId="Equation.DSMT4">
                        <p:embed/>
                      </p:oleObj>
                    </mc:Choice>
                    <mc:Fallback>
                      <p:oleObj name="Equation" r:id="rId14" imgW="215619" imgH="215619" progId="Equation.DSMT4">
                        <p:embed/>
                        <p:pic>
                          <p:nvPicPr>
                            <p:cNvPr id="0" name="Object 106"/>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452397" y="3462558"/>
                              <a:ext cx="407988" cy="436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72056" name="Object 108"/>
                <p:cNvGraphicFramePr>
                  <a:graphicFrameLocks noChangeAspect="1"/>
                </p:cNvGraphicFramePr>
                <p:nvPr/>
              </p:nvGraphicFramePr>
              <p:xfrm>
                <a:off x="8393575" y="3218467"/>
                <a:ext cx="384454" cy="283015"/>
              </p:xfrm>
              <a:graphic>
                <a:graphicData uri="http://schemas.openxmlformats.org/presentationml/2006/ole">
                  <mc:AlternateContent xmlns:mc="http://schemas.openxmlformats.org/markup-compatibility/2006">
                    <mc:Choice xmlns:v="urn:schemas-microsoft-com:vml" Requires="v">
                      <p:oleObj name="Equation" r:id="rId16" imgW="203112" imgH="139639" progId="Equation.DSMT4">
                        <p:embed/>
                      </p:oleObj>
                    </mc:Choice>
                    <mc:Fallback>
                      <p:oleObj name="Equation" r:id="rId16" imgW="203112" imgH="139639" progId="Equation.DSMT4">
                        <p:embed/>
                        <p:pic>
                          <p:nvPicPr>
                            <p:cNvPr id="0" name="Object 108"/>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8393575" y="3218467"/>
                              <a:ext cx="384454" cy="283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cxnSp>
              <p:nvCxnSpPr>
                <p:cNvPr id="172057" name="AutoShape 110"/>
                <p:cNvCxnSpPr>
                  <a:cxnSpLocks noChangeShapeType="1"/>
                </p:cNvCxnSpPr>
                <p:nvPr/>
              </p:nvCxnSpPr>
              <p:spPr bwMode="auto">
                <a:xfrm flipV="1">
                  <a:off x="7763166" y="3081482"/>
                  <a:ext cx="1051875" cy="527260"/>
                </a:xfrm>
                <a:prstGeom prst="straightConnector1">
                  <a:avLst/>
                </a:prstGeom>
                <a:noFill/>
                <a:ln w="25400">
                  <a:solidFill>
                    <a:srgbClr val="000000"/>
                  </a:solidFill>
                  <a:prstDash val="dash"/>
                  <a:round/>
                  <a:headEnd/>
                  <a:tailEnd/>
                </a:ln>
                <a:extLst>
                  <a:ext uri="{909E8E84-426E-40DD-AFC4-6F175D3DCCD1}">
                    <a14:hiddenFill xmlns:a14="http://schemas.microsoft.com/office/drawing/2010/main">
                      <a:noFill/>
                    </a14:hiddenFill>
                  </a:ext>
                </a:extLst>
              </p:spPr>
            </p:cxnSp>
          </p:grpSp>
        </p:grpSp>
      </p:grpSp>
      <p:grpSp>
        <p:nvGrpSpPr>
          <p:cNvPr id="247" name="组合 246"/>
          <p:cNvGrpSpPr>
            <a:grpSpLocks/>
          </p:cNvGrpSpPr>
          <p:nvPr/>
        </p:nvGrpSpPr>
        <p:grpSpPr bwMode="auto">
          <a:xfrm>
            <a:off x="3857625" y="5500688"/>
            <a:ext cx="5286375" cy="830262"/>
            <a:chOff x="3857620" y="5500688"/>
            <a:chExt cx="5286380" cy="831011"/>
          </a:xfrm>
        </p:grpSpPr>
        <p:sp>
          <p:nvSpPr>
            <p:cNvPr id="172042" name="TextBox 243"/>
            <p:cNvSpPr txBox="1">
              <a:spLocks noChangeArrowheads="1"/>
            </p:cNvSpPr>
            <p:nvPr/>
          </p:nvSpPr>
          <p:spPr bwMode="auto">
            <a:xfrm>
              <a:off x="3857620" y="5500702"/>
              <a:ext cx="528638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Tx/>
                <a:buNone/>
              </a:pPr>
              <a:r>
                <a:rPr lang="zh-CN" altLang="en-US" sz="2400" b="1">
                  <a:solidFill>
                    <a:srgbClr val="FF0000"/>
                  </a:solidFill>
                  <a:latin typeface="华文中宋" panose="02010600040101010101" pitchFamily="2" charset="-122"/>
                  <a:ea typeface="华文中宋" panose="02010600040101010101" pitchFamily="2" charset="-122"/>
                </a:rPr>
                <a:t>表明：</a:t>
              </a:r>
              <a:r>
                <a:rPr lang="zh-CN" altLang="en-US" sz="2400" b="1">
                  <a:latin typeface="华文中宋" panose="02010600040101010101" pitchFamily="2" charset="-122"/>
                  <a:ea typeface="华文中宋" panose="02010600040101010101" pitchFamily="2" charset="-122"/>
                </a:rPr>
                <a:t>极化的程度越高      ，</a:t>
              </a:r>
            </a:p>
            <a:p>
              <a:pPr algn="ctr" eaLnBrk="1" hangingPunct="1">
                <a:spcBef>
                  <a:spcPct val="0"/>
                </a:spcBef>
                <a:buFontTx/>
                <a:buNone/>
              </a:pPr>
              <a:r>
                <a:rPr lang="zh-CN" altLang="en-US" sz="2400" b="1">
                  <a:latin typeface="华文中宋" panose="02010600040101010101" pitchFamily="2" charset="-122"/>
                  <a:ea typeface="华文中宋" panose="02010600040101010101" pitchFamily="2" charset="-122"/>
                </a:rPr>
                <a:t>电介质表面的束缚电荷面密度     越大</a:t>
              </a:r>
            </a:p>
          </p:txBody>
        </p:sp>
        <p:graphicFrame>
          <p:nvGraphicFramePr>
            <p:cNvPr id="172043" name="Object 128"/>
            <p:cNvGraphicFramePr>
              <a:graphicFrameLocks noChangeAspect="1"/>
            </p:cNvGraphicFramePr>
            <p:nvPr/>
          </p:nvGraphicFramePr>
          <p:xfrm>
            <a:off x="7572375" y="5500688"/>
            <a:ext cx="615950" cy="476250"/>
          </p:xfrm>
          <a:graphic>
            <a:graphicData uri="http://schemas.openxmlformats.org/presentationml/2006/ole">
              <mc:AlternateContent xmlns:mc="http://schemas.openxmlformats.org/markup-compatibility/2006">
                <mc:Choice xmlns:v="urn:schemas-microsoft-com:vml" Requires="v">
                  <p:oleObj name="Equation" r:id="rId18" imgW="279279" imgH="215806" progId="Equation.DSMT4">
                    <p:embed/>
                  </p:oleObj>
                </mc:Choice>
                <mc:Fallback>
                  <p:oleObj name="Equation" r:id="rId18" imgW="279279" imgH="215806" progId="Equation.DSMT4">
                    <p:embed/>
                    <p:pic>
                      <p:nvPicPr>
                        <p:cNvPr id="0" name="Object 128"/>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7572375" y="5500688"/>
                          <a:ext cx="61595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72044" name="Object 129"/>
            <p:cNvGraphicFramePr>
              <a:graphicFrameLocks noChangeAspect="1"/>
            </p:cNvGraphicFramePr>
            <p:nvPr/>
          </p:nvGraphicFramePr>
          <p:xfrm>
            <a:off x="8001024" y="5929330"/>
            <a:ext cx="420687" cy="392112"/>
          </p:xfrm>
          <a:graphic>
            <a:graphicData uri="http://schemas.openxmlformats.org/presentationml/2006/ole">
              <mc:AlternateContent xmlns:mc="http://schemas.openxmlformats.org/markup-compatibility/2006">
                <mc:Choice xmlns:v="urn:schemas-microsoft-com:vml" Requires="v">
                  <p:oleObj name="Equation" r:id="rId20" imgW="190335" imgH="177646" progId="Equation.DSMT4">
                    <p:embed/>
                  </p:oleObj>
                </mc:Choice>
                <mc:Fallback>
                  <p:oleObj name="Equation" r:id="rId20" imgW="190335" imgH="177646" progId="Equation.DSMT4">
                    <p:embed/>
                    <p:pic>
                      <p:nvPicPr>
                        <p:cNvPr id="0" name="Object 129"/>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8001024" y="5929330"/>
                          <a:ext cx="420687" cy="392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1"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par>
                          <p:cTn id="8" fill="hold" nodeType="afterGroup">
                            <p:stCondLst>
                              <p:cond delay="500"/>
                            </p:stCondLst>
                            <p:childTnLst>
                              <p:par>
                                <p:cTn id="9" presetID="22" presetClass="entr" presetSubtype="8" fill="hold"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wipe(left)">
                                      <p:cBhvr>
                                        <p:cTn id="11" dur="500"/>
                                        <p:tgtEl>
                                          <p:spTgt spid="14"/>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8" fill="hold" nodeType="click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wipe(left)">
                                      <p:cBhvr>
                                        <p:cTn id="16" dur="500"/>
                                        <p:tgtEl>
                                          <p:spTgt spid="6"/>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1"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wipe(up)">
                                      <p:cBhvr>
                                        <p:cTn id="21" dur="500"/>
                                        <p:tgtEl>
                                          <p:spTgt spid="9"/>
                                        </p:tgtEl>
                                      </p:cBhvr>
                                    </p:animEffect>
                                  </p:childTnLst>
                                </p:cTn>
                              </p:par>
                            </p:childTnLst>
                          </p:cTn>
                        </p:par>
                        <p:par>
                          <p:cTn id="22" fill="hold" nodeType="afterGroup">
                            <p:stCondLst>
                              <p:cond delay="500"/>
                            </p:stCondLst>
                            <p:childTnLst>
                              <p:par>
                                <p:cTn id="23" presetID="23" presetClass="entr" presetSubtype="272" fill="hold" nodeType="after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p:cTn id="25" dur="500" fill="hold"/>
                                        <p:tgtEl>
                                          <p:spTgt spid="10"/>
                                        </p:tgtEl>
                                        <p:attrNameLst>
                                          <p:attrName>ppt_w</p:attrName>
                                        </p:attrNameLst>
                                      </p:cBhvr>
                                      <p:tavLst>
                                        <p:tav tm="0">
                                          <p:val>
                                            <p:strVal val="2/3*#ppt_w"/>
                                          </p:val>
                                        </p:tav>
                                        <p:tav tm="100000">
                                          <p:val>
                                            <p:strVal val="#ppt_w"/>
                                          </p:val>
                                        </p:tav>
                                      </p:tavLst>
                                    </p:anim>
                                    <p:anim calcmode="lin" valueType="num">
                                      <p:cBhvr>
                                        <p:cTn id="26" dur="500" fill="hold"/>
                                        <p:tgtEl>
                                          <p:spTgt spid="10"/>
                                        </p:tgtEl>
                                        <p:attrNameLst>
                                          <p:attrName>ppt_h</p:attrName>
                                        </p:attrNameLst>
                                      </p:cBhvr>
                                      <p:tavLst>
                                        <p:tav tm="0">
                                          <p:val>
                                            <p:strVal val="2/3*#ppt_h"/>
                                          </p:val>
                                        </p:tav>
                                        <p:tav tm="100000">
                                          <p:val>
                                            <p:strVal val="#ppt_h"/>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2" presetClass="entr" presetSubtype="1" fill="hold" nodeType="click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wipe(up)">
                                      <p:cBhvr>
                                        <p:cTn id="31" dur="500"/>
                                        <p:tgtEl>
                                          <p:spTgt spid="11"/>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22" presetClass="entr" presetSubtype="1" fill="hold" nodeType="clickEffect">
                                  <p:stCondLst>
                                    <p:cond delay="0"/>
                                  </p:stCondLst>
                                  <p:childTnLst>
                                    <p:set>
                                      <p:cBhvr>
                                        <p:cTn id="35" dur="1" fill="hold">
                                          <p:stCondLst>
                                            <p:cond delay="0"/>
                                          </p:stCondLst>
                                        </p:cTn>
                                        <p:tgtEl>
                                          <p:spTgt spid="247"/>
                                        </p:tgtEl>
                                        <p:attrNameLst>
                                          <p:attrName>style.visibility</p:attrName>
                                        </p:attrNameLst>
                                      </p:cBhvr>
                                      <p:to>
                                        <p:strVal val="visible"/>
                                      </p:to>
                                    </p:set>
                                    <p:animEffect transition="in" filter="wipe(up)">
                                      <p:cBhvr>
                                        <p:cTn id="36" dur="500"/>
                                        <p:tgtEl>
                                          <p:spTgt spid="2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3"/>
          <p:cNvGrpSpPr>
            <a:grpSpLocks/>
          </p:cNvGrpSpPr>
          <p:nvPr/>
        </p:nvGrpSpPr>
        <p:grpSpPr bwMode="auto">
          <a:xfrm>
            <a:off x="2357438" y="2892425"/>
            <a:ext cx="3844925" cy="571500"/>
            <a:chOff x="1728" y="3673"/>
            <a:chExt cx="2422" cy="360"/>
          </a:xfrm>
        </p:grpSpPr>
        <p:sp>
          <p:nvSpPr>
            <p:cNvPr id="173072" name="Text Box 34"/>
            <p:cNvSpPr txBox="1">
              <a:spLocks noChangeArrowheads="1"/>
            </p:cNvSpPr>
            <p:nvPr/>
          </p:nvSpPr>
          <p:spPr bwMode="auto">
            <a:xfrm>
              <a:off x="1728" y="3696"/>
              <a:ext cx="242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50000"/>
                </a:spcBef>
                <a:buFontTx/>
                <a:buNone/>
              </a:pPr>
              <a:r>
                <a:rPr lang="en-US" altLang="zh-CN" sz="2800" b="1">
                  <a:solidFill>
                    <a:srgbClr val="1C1C1C"/>
                  </a:solidFill>
                  <a:latin typeface="Times New Roman" panose="02020603050405020304" pitchFamily="18" charset="0"/>
                  <a:ea typeface="华文中宋" panose="02010600040101010101" pitchFamily="2" charset="-122"/>
                </a:rPr>
                <a:t>     </a:t>
              </a:r>
              <a:r>
                <a:rPr lang="zh-CN" altLang="en-US" sz="2800" b="1">
                  <a:solidFill>
                    <a:srgbClr val="1C1C1C"/>
                  </a:solidFill>
                  <a:latin typeface="Times New Roman" panose="02020603050405020304" pitchFamily="18" charset="0"/>
                  <a:ea typeface="华文中宋" panose="02010600040101010101" pitchFamily="2" charset="-122"/>
                </a:rPr>
                <a:t>－介质的</a:t>
              </a:r>
              <a:r>
                <a:rPr lang="zh-CN" altLang="en-US" sz="2800" b="1">
                  <a:solidFill>
                    <a:srgbClr val="FF0000"/>
                  </a:solidFill>
                  <a:latin typeface="Times New Roman" panose="02020603050405020304" pitchFamily="18" charset="0"/>
                  <a:ea typeface="华文中宋" panose="02010600040101010101" pitchFamily="2" charset="-122"/>
                </a:rPr>
                <a:t>电极化率</a:t>
              </a:r>
            </a:p>
          </p:txBody>
        </p:sp>
        <p:graphicFrame>
          <p:nvGraphicFramePr>
            <p:cNvPr id="173073" name="Object 35"/>
            <p:cNvGraphicFramePr>
              <a:graphicFrameLocks noChangeAspect="1"/>
            </p:cNvGraphicFramePr>
            <p:nvPr/>
          </p:nvGraphicFramePr>
          <p:xfrm>
            <a:off x="1745" y="3673"/>
            <a:ext cx="343" cy="360"/>
          </p:xfrm>
          <a:graphic>
            <a:graphicData uri="http://schemas.openxmlformats.org/presentationml/2006/ole">
              <mc:AlternateContent xmlns:mc="http://schemas.openxmlformats.org/markup-compatibility/2006">
                <mc:Choice xmlns:v="urn:schemas-microsoft-com:vml" Requires="v">
                  <p:oleObj name="Equation" r:id="rId2" imgW="190500" imgH="228600" progId="Equation.DSMT4">
                    <p:embed/>
                  </p:oleObj>
                </mc:Choice>
                <mc:Fallback>
                  <p:oleObj name="Equation" r:id="rId2" imgW="190500" imgH="228600" progId="Equation.DSMT4">
                    <p:embed/>
                    <p:pic>
                      <p:nvPicPr>
                        <p:cNvPr id="0" name="Object 3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45" y="3673"/>
                          <a:ext cx="343"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aphicFrame>
        <p:nvGraphicFramePr>
          <p:cNvPr id="5" name="Object 22"/>
          <p:cNvGraphicFramePr>
            <a:graphicFrameLocks noChangeAspect="1"/>
          </p:cNvGraphicFramePr>
          <p:nvPr/>
        </p:nvGraphicFramePr>
        <p:xfrm>
          <a:off x="3294063" y="2071688"/>
          <a:ext cx="1776412" cy="603250"/>
        </p:xfrm>
        <a:graphic>
          <a:graphicData uri="http://schemas.openxmlformats.org/presentationml/2006/ole">
            <mc:AlternateContent xmlns:mc="http://schemas.openxmlformats.org/markup-compatibility/2006">
              <mc:Choice xmlns:v="urn:schemas-microsoft-com:vml" Requires="v">
                <p:oleObj name="Equation" r:id="rId4" imgW="710891" imgH="241195" progId="Equation.DSMT4">
                  <p:embed/>
                </p:oleObj>
              </mc:Choice>
              <mc:Fallback>
                <p:oleObj name="Equation" r:id="rId4" imgW="710891" imgH="241195" progId="Equation.DSMT4">
                  <p:embed/>
                  <p:pic>
                    <p:nvPicPr>
                      <p:cNvPr id="0" name="Object 2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94063" y="2071688"/>
                        <a:ext cx="1776412" cy="60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 name="TextBox 5"/>
          <p:cNvSpPr txBox="1">
            <a:spLocks noChangeArrowheads="1"/>
          </p:cNvSpPr>
          <p:nvPr/>
        </p:nvSpPr>
        <p:spPr bwMode="auto">
          <a:xfrm>
            <a:off x="214313" y="1000125"/>
            <a:ext cx="8356600"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zh-CN" altLang="en-US" sz="2800">
                <a:latin typeface="Times New Roman" panose="02020603050405020304" pitchFamily="18" charset="0"/>
                <a:ea typeface="华文中宋" panose="02010600040101010101" pitchFamily="2" charset="-122"/>
              </a:rPr>
              <a:t>当极化达到稳定后，</a:t>
            </a:r>
            <a:r>
              <a:rPr lang="zh-CN" altLang="en-US" sz="2800" b="1">
                <a:solidFill>
                  <a:srgbClr val="FF0000"/>
                </a:solidFill>
                <a:latin typeface="Times New Roman" panose="02020603050405020304" pitchFamily="18" charset="0"/>
                <a:ea typeface="华文中宋" panose="02010600040101010101" pitchFamily="2" charset="-122"/>
              </a:rPr>
              <a:t>实验表明：</a:t>
            </a:r>
            <a:r>
              <a:rPr lang="zh-CN" altLang="en-US" sz="2800">
                <a:latin typeface="Times New Roman" panose="02020603050405020304" pitchFamily="18" charset="0"/>
                <a:ea typeface="华文中宋" panose="02010600040101010101" pitchFamily="2" charset="-122"/>
              </a:rPr>
              <a:t>在各向同性的线性电介质内，当场强不太大时，有</a:t>
            </a:r>
          </a:p>
        </p:txBody>
      </p:sp>
      <p:sp>
        <p:nvSpPr>
          <p:cNvPr id="7" name="TextBox 6">
            <a:extLst>
              <a:ext uri="{FF2B5EF4-FFF2-40B4-BE49-F238E27FC236}">
                <a16:creationId xmlns:a16="http://schemas.microsoft.com/office/drawing/2014/main" id="{7C0B2657-831E-4A31-BD5C-E245A139B2C1}"/>
              </a:ext>
            </a:extLst>
          </p:cNvPr>
          <p:cNvSpPr txBox="1"/>
          <p:nvPr/>
        </p:nvSpPr>
        <p:spPr>
          <a:xfrm>
            <a:off x="0" y="0"/>
            <a:ext cx="8143875" cy="769938"/>
          </a:xfrm>
          <a:prstGeom prst="rect">
            <a:avLst/>
          </a:prstGeom>
          <a:noFill/>
        </p:spPr>
        <p:txBody>
          <a:bodyPr>
            <a:spAutoFit/>
          </a:bodyPr>
          <a:lstStyle/>
          <a:p>
            <a:pPr eaLnBrk="1" fontAlgn="auto" hangingPunct="1">
              <a:spcBef>
                <a:spcPts val="0"/>
              </a:spcBef>
              <a:spcAft>
                <a:spcPts val="0"/>
              </a:spcAft>
              <a:defRPr/>
            </a:pPr>
            <a:r>
              <a:rPr lang="en-US" altLang="zh-CN" sz="4000" b="1" dirty="0">
                <a:latin typeface="+mn-lt"/>
                <a:ea typeface="+mj-ea"/>
              </a:rPr>
              <a:t>6.3.3</a:t>
            </a:r>
            <a:r>
              <a:rPr lang="en-US" altLang="zh-CN" sz="4000" dirty="0">
                <a:latin typeface="+mj-ea"/>
                <a:ea typeface="+mj-ea"/>
              </a:rPr>
              <a:t> </a:t>
            </a:r>
            <a:r>
              <a:rPr lang="en-US" altLang="zh-CN" sz="4400" dirty="0">
                <a:latin typeface="+mj-ea"/>
                <a:ea typeface="+mj-ea"/>
              </a:rPr>
              <a:t> </a:t>
            </a:r>
            <a:r>
              <a:rPr lang="zh-CN" altLang="en-US" sz="4400" b="1" dirty="0">
                <a:latin typeface="黑体" pitchFamily="2" charset="-122"/>
                <a:ea typeface="黑体" pitchFamily="2" charset="-122"/>
              </a:rPr>
              <a:t>电介质的极化规律</a:t>
            </a:r>
          </a:p>
        </p:txBody>
      </p:sp>
      <p:grpSp>
        <p:nvGrpSpPr>
          <p:cNvPr id="8" name="组合 12"/>
          <p:cNvGrpSpPr>
            <a:grpSpLocks/>
          </p:cNvGrpSpPr>
          <p:nvPr/>
        </p:nvGrpSpPr>
        <p:grpSpPr bwMode="auto">
          <a:xfrm>
            <a:off x="304800" y="3657600"/>
            <a:ext cx="8482013" cy="1374775"/>
            <a:chOff x="315310" y="2617076"/>
            <a:chExt cx="8481849" cy="1375271"/>
          </a:xfrm>
        </p:grpSpPr>
        <p:sp>
          <p:nvSpPr>
            <p:cNvPr id="173068" name="TextBox 8"/>
            <p:cNvSpPr txBox="1">
              <a:spLocks noChangeArrowheads="1"/>
            </p:cNvSpPr>
            <p:nvPr/>
          </p:nvSpPr>
          <p:spPr bwMode="auto">
            <a:xfrm>
              <a:off x="315310" y="2617076"/>
              <a:ext cx="8481849" cy="1375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50000"/>
                </a:lnSpc>
                <a:spcBef>
                  <a:spcPct val="0"/>
                </a:spcBef>
                <a:buFontTx/>
                <a:buNone/>
              </a:pPr>
              <a:r>
                <a:rPr lang="en-US" altLang="zh-CN" sz="2800">
                  <a:latin typeface="Times New Roman" panose="02020603050405020304" pitchFamily="18" charset="0"/>
                  <a:ea typeface="华文中宋" panose="02010600040101010101" pitchFamily="2" charset="-122"/>
                </a:rPr>
                <a:t>    </a:t>
              </a:r>
              <a:r>
                <a:rPr lang="zh-CN" altLang="en-US" sz="2800">
                  <a:latin typeface="Times New Roman" panose="02020603050405020304" pitchFamily="18" charset="0"/>
                  <a:ea typeface="华文中宋" panose="02010600040101010101" pitchFamily="2" charset="-122"/>
                </a:rPr>
                <a:t>电介质中的</a:t>
              </a:r>
              <a:r>
                <a:rPr lang="zh-CN" altLang="en-US" sz="2800" b="1">
                  <a:solidFill>
                    <a:srgbClr val="0000CC"/>
                  </a:solidFill>
                  <a:latin typeface="Times New Roman" panose="02020603050405020304" pitchFamily="18" charset="0"/>
                  <a:ea typeface="华文中宋" panose="02010600040101010101" pitchFamily="2" charset="-122"/>
                </a:rPr>
                <a:t>总电场强度</a:t>
              </a:r>
              <a:r>
                <a:rPr lang="zh-CN" altLang="en-US" sz="2800">
                  <a:latin typeface="Times New Roman" panose="02020603050405020304" pitchFamily="18" charset="0"/>
                  <a:ea typeface="华文中宋" panose="02010600040101010101" pitchFamily="2" charset="-122"/>
                </a:rPr>
                <a:t>，既包括</a:t>
              </a:r>
              <a:r>
                <a:rPr lang="zh-CN" altLang="en-US" sz="2800" b="1">
                  <a:latin typeface="Times New Roman" panose="02020603050405020304" pitchFamily="18" charset="0"/>
                  <a:ea typeface="华文中宋" panose="02010600040101010101" pitchFamily="2" charset="-122"/>
                </a:rPr>
                <a:t>外加电场</a:t>
              </a:r>
              <a:r>
                <a:rPr lang="zh-CN" altLang="en-US" sz="2800">
                  <a:latin typeface="Times New Roman" panose="02020603050405020304" pitchFamily="18" charset="0"/>
                  <a:ea typeface="华文中宋" panose="02010600040101010101" pitchFamily="2" charset="-122"/>
                </a:rPr>
                <a:t>      ，也包括极化电荷所产生的</a:t>
              </a:r>
              <a:r>
                <a:rPr lang="zh-CN" altLang="en-US" sz="2800" b="1">
                  <a:solidFill>
                    <a:srgbClr val="006600"/>
                  </a:solidFill>
                  <a:latin typeface="Times New Roman" panose="02020603050405020304" pitchFamily="18" charset="0"/>
                  <a:ea typeface="华文中宋" panose="02010600040101010101" pitchFamily="2" charset="-122"/>
                </a:rPr>
                <a:t>附加电场</a:t>
              </a:r>
              <a:r>
                <a:rPr lang="zh-CN" altLang="en-US" sz="2800">
                  <a:latin typeface="Times New Roman" panose="02020603050405020304" pitchFamily="18" charset="0"/>
                  <a:ea typeface="华文中宋" panose="02010600040101010101" pitchFamily="2" charset="-122"/>
                </a:rPr>
                <a:t>      </a:t>
              </a:r>
              <a:r>
                <a:rPr lang="zh-CN" altLang="en-US" sz="2800" b="1">
                  <a:latin typeface="Times New Roman" panose="02020603050405020304" pitchFamily="18" charset="0"/>
                  <a:ea typeface="华文中宋" panose="02010600040101010101" pitchFamily="2" charset="-122"/>
                </a:rPr>
                <a:t>。</a:t>
              </a:r>
              <a:endParaRPr lang="zh-CN" altLang="en-US" sz="2800">
                <a:latin typeface="Times New Roman" panose="02020603050405020304" pitchFamily="18" charset="0"/>
                <a:ea typeface="华文中宋" panose="02010600040101010101" pitchFamily="2" charset="-122"/>
              </a:endParaRPr>
            </a:p>
          </p:txBody>
        </p:sp>
        <p:graphicFrame>
          <p:nvGraphicFramePr>
            <p:cNvPr id="173069" name="Object 5"/>
            <p:cNvGraphicFramePr>
              <a:graphicFrameLocks noChangeAspect="1"/>
            </p:cNvGraphicFramePr>
            <p:nvPr/>
          </p:nvGraphicFramePr>
          <p:xfrm>
            <a:off x="392658" y="2756118"/>
            <a:ext cx="412750" cy="476250"/>
          </p:xfrm>
          <a:graphic>
            <a:graphicData uri="http://schemas.openxmlformats.org/presentationml/2006/ole">
              <mc:AlternateContent xmlns:mc="http://schemas.openxmlformats.org/markup-compatibility/2006">
                <mc:Choice xmlns:v="urn:schemas-microsoft-com:vml" Requires="v">
                  <p:oleObj name="Equation" r:id="rId6" imgW="164957" imgH="190335" progId="Equation.DSMT4">
                    <p:embed/>
                  </p:oleObj>
                </mc:Choice>
                <mc:Fallback>
                  <p:oleObj name="Equation" r:id="rId6" imgW="164957" imgH="190335" progId="Equation.DSMT4">
                    <p:embed/>
                    <p:pic>
                      <p:nvPicPr>
                        <p:cNvPr id="0" name="Object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2658" y="2756118"/>
                          <a:ext cx="41275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73070" name="Object 6"/>
            <p:cNvGraphicFramePr>
              <a:graphicFrameLocks noChangeAspect="1"/>
            </p:cNvGraphicFramePr>
            <p:nvPr/>
          </p:nvGraphicFramePr>
          <p:xfrm>
            <a:off x="7246113" y="2751526"/>
            <a:ext cx="508000" cy="603250"/>
          </p:xfrm>
          <a:graphic>
            <a:graphicData uri="http://schemas.openxmlformats.org/presentationml/2006/ole">
              <mc:AlternateContent xmlns:mc="http://schemas.openxmlformats.org/markup-compatibility/2006">
                <mc:Choice xmlns:v="urn:schemas-microsoft-com:vml" Requires="v">
                  <p:oleObj name="Equation" r:id="rId8" imgW="203112" imgH="241195" progId="Equation.DSMT4">
                    <p:embed/>
                  </p:oleObj>
                </mc:Choice>
                <mc:Fallback>
                  <p:oleObj name="Equation" r:id="rId8" imgW="203112" imgH="241195" progId="Equation.DSMT4">
                    <p:embed/>
                    <p:pic>
                      <p:nvPicPr>
                        <p:cNvPr id="0" name="Object 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246113" y="2751526"/>
                          <a:ext cx="508000" cy="60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73071" name="Object 7"/>
            <p:cNvGraphicFramePr>
              <a:graphicFrameLocks noChangeAspect="1"/>
            </p:cNvGraphicFramePr>
            <p:nvPr/>
          </p:nvGraphicFramePr>
          <p:xfrm>
            <a:off x="5421313" y="3419584"/>
            <a:ext cx="508000" cy="476250"/>
          </p:xfrm>
          <a:graphic>
            <a:graphicData uri="http://schemas.openxmlformats.org/presentationml/2006/ole">
              <mc:AlternateContent xmlns:mc="http://schemas.openxmlformats.org/markup-compatibility/2006">
                <mc:Choice xmlns:v="urn:schemas-microsoft-com:vml" Requires="v">
                  <p:oleObj name="Equation" r:id="rId10" imgW="203112" imgH="190417" progId="Equation.DSMT4">
                    <p:embed/>
                  </p:oleObj>
                </mc:Choice>
                <mc:Fallback>
                  <p:oleObj name="Equation" r:id="rId10" imgW="203112" imgH="190417" progId="Equation.DSMT4">
                    <p:embed/>
                    <p:pic>
                      <p:nvPicPr>
                        <p:cNvPr id="0" name="Object 7"/>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421313" y="3419584"/>
                          <a:ext cx="5080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173063" name="TextBox 13"/>
          <p:cNvSpPr txBox="1">
            <a:spLocks noChangeArrowheads="1"/>
          </p:cNvSpPr>
          <p:nvPr/>
        </p:nvSpPr>
        <p:spPr bwMode="auto">
          <a:xfrm>
            <a:off x="514350" y="5284788"/>
            <a:ext cx="8418513"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2800" b="1" i="1">
                <a:latin typeface="Times New Roman" panose="02020603050405020304" pitchFamily="18" charset="0"/>
                <a:ea typeface="华文中宋" panose="02010600040101010101" pitchFamily="2" charset="-122"/>
              </a:rPr>
              <a:t>   </a:t>
            </a:r>
            <a:r>
              <a:rPr lang="zh-CN" altLang="en-US" sz="2800">
                <a:latin typeface="Times New Roman" panose="02020603050405020304" pitchFamily="18" charset="0"/>
                <a:ea typeface="华文中宋" panose="02010600040101010101" pitchFamily="2" charset="-122"/>
              </a:rPr>
              <a:t>、</a:t>
            </a:r>
            <a:r>
              <a:rPr lang="en-US" altLang="zh-CN" sz="2800" b="1" i="1">
                <a:latin typeface="Times New Roman" panose="02020603050405020304" pitchFamily="18" charset="0"/>
                <a:ea typeface="华文中宋" panose="02010600040101010101" pitchFamily="2" charset="-122"/>
                <a:sym typeface="Symbol" panose="05050102010706020507" pitchFamily="18" charset="2"/>
              </a:rPr>
              <a:t></a:t>
            </a:r>
            <a:r>
              <a:rPr lang="en-US" altLang="zh-CN" sz="2800" b="1">
                <a:latin typeface="Times New Roman" panose="02020603050405020304" pitchFamily="18" charset="0"/>
                <a:ea typeface="华文中宋" panose="02010600040101010101" pitchFamily="2" charset="-122"/>
              </a:rPr>
              <a:t>′</a:t>
            </a:r>
            <a:r>
              <a:rPr lang="zh-CN" altLang="en-US" sz="2800">
                <a:latin typeface="Times New Roman" panose="02020603050405020304" pitchFamily="18" charset="0"/>
                <a:ea typeface="华文中宋" panose="02010600040101010101" pitchFamily="2" charset="-122"/>
              </a:rPr>
              <a:t>、</a:t>
            </a:r>
            <a:r>
              <a:rPr lang="en-US" altLang="zh-CN" sz="2800" b="1" i="1">
                <a:latin typeface="Times New Roman" panose="02020603050405020304" pitchFamily="18" charset="0"/>
                <a:ea typeface="华文中宋" panose="02010600040101010101" pitchFamily="2" charset="-122"/>
              </a:rPr>
              <a:t>    </a:t>
            </a:r>
            <a:r>
              <a:rPr lang="zh-CN" altLang="en-US" sz="2800">
                <a:latin typeface="Times New Roman" panose="02020603050405020304" pitchFamily="18" charset="0"/>
                <a:ea typeface="华文中宋" panose="02010600040101010101" pitchFamily="2" charset="-122"/>
              </a:rPr>
              <a:t>和</a:t>
            </a:r>
            <a:r>
              <a:rPr lang="en-US" altLang="zh-CN" sz="2800" b="1" i="1">
                <a:latin typeface="Times New Roman" panose="02020603050405020304" pitchFamily="18" charset="0"/>
                <a:ea typeface="华文中宋" panose="02010600040101010101" pitchFamily="2" charset="-122"/>
              </a:rPr>
              <a:t>     </a:t>
            </a:r>
            <a:r>
              <a:rPr lang="zh-CN" altLang="en-US" sz="2800">
                <a:latin typeface="Times New Roman" panose="02020603050405020304" pitchFamily="18" charset="0"/>
                <a:ea typeface="华文中宋" panose="02010600040101010101" pitchFamily="2" charset="-122"/>
              </a:rPr>
              <a:t>这些量是彼此依赖、相互制约的．</a:t>
            </a:r>
          </a:p>
        </p:txBody>
      </p:sp>
      <p:grpSp>
        <p:nvGrpSpPr>
          <p:cNvPr id="173064" name="组合 17"/>
          <p:cNvGrpSpPr>
            <a:grpSpLocks/>
          </p:cNvGrpSpPr>
          <p:nvPr/>
        </p:nvGrpSpPr>
        <p:grpSpPr bwMode="auto">
          <a:xfrm>
            <a:off x="649288" y="5294313"/>
            <a:ext cx="2551112" cy="488950"/>
            <a:chOff x="329599" y="4565210"/>
            <a:chExt cx="2551604" cy="490703"/>
          </a:xfrm>
        </p:grpSpPr>
        <p:graphicFrame>
          <p:nvGraphicFramePr>
            <p:cNvPr id="173065" name="Object 8"/>
            <p:cNvGraphicFramePr>
              <a:graphicFrameLocks noChangeAspect="1"/>
            </p:cNvGraphicFramePr>
            <p:nvPr/>
          </p:nvGraphicFramePr>
          <p:xfrm>
            <a:off x="329599" y="4569917"/>
            <a:ext cx="412750" cy="476250"/>
          </p:xfrm>
          <a:graphic>
            <a:graphicData uri="http://schemas.openxmlformats.org/presentationml/2006/ole">
              <mc:AlternateContent xmlns:mc="http://schemas.openxmlformats.org/markup-compatibility/2006">
                <mc:Choice xmlns:v="urn:schemas-microsoft-com:vml" Requires="v">
                  <p:oleObj name="Equation" r:id="rId12" imgW="164957" imgH="190335" progId="Equation.DSMT4">
                    <p:embed/>
                  </p:oleObj>
                </mc:Choice>
                <mc:Fallback>
                  <p:oleObj name="Equation" r:id="rId12" imgW="164957" imgH="190335" progId="Equation.DSMT4">
                    <p:embed/>
                    <p:pic>
                      <p:nvPicPr>
                        <p:cNvPr id="0" name="Object 8"/>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29599" y="4569917"/>
                          <a:ext cx="41275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73066" name="Object 9"/>
            <p:cNvGraphicFramePr>
              <a:graphicFrameLocks noChangeAspect="1"/>
            </p:cNvGraphicFramePr>
            <p:nvPr/>
          </p:nvGraphicFramePr>
          <p:xfrm>
            <a:off x="2468453" y="4579663"/>
            <a:ext cx="412750" cy="476250"/>
          </p:xfrm>
          <a:graphic>
            <a:graphicData uri="http://schemas.openxmlformats.org/presentationml/2006/ole">
              <mc:AlternateContent xmlns:mc="http://schemas.openxmlformats.org/markup-compatibility/2006">
                <mc:Choice xmlns:v="urn:schemas-microsoft-com:vml" Requires="v">
                  <p:oleObj name="Equation" r:id="rId14" imgW="164957" imgH="190335" progId="Equation.DSMT4">
                    <p:embed/>
                  </p:oleObj>
                </mc:Choice>
                <mc:Fallback>
                  <p:oleObj name="Equation" r:id="rId14" imgW="164957" imgH="190335" progId="Equation.DSMT4">
                    <p:embed/>
                    <p:pic>
                      <p:nvPicPr>
                        <p:cNvPr id="0" name="Object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68453" y="4579663"/>
                          <a:ext cx="41275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73067" name="Object 10"/>
            <p:cNvGraphicFramePr>
              <a:graphicFrameLocks noChangeAspect="1"/>
            </p:cNvGraphicFramePr>
            <p:nvPr/>
          </p:nvGraphicFramePr>
          <p:xfrm>
            <a:off x="1663868" y="4565210"/>
            <a:ext cx="508000" cy="476250"/>
          </p:xfrm>
          <a:graphic>
            <a:graphicData uri="http://schemas.openxmlformats.org/presentationml/2006/ole">
              <mc:AlternateContent xmlns:mc="http://schemas.openxmlformats.org/markup-compatibility/2006">
                <mc:Choice xmlns:v="urn:schemas-microsoft-com:vml" Requires="v">
                  <p:oleObj name="Equation" r:id="rId15" imgW="203112" imgH="190417" progId="Equation.DSMT4">
                    <p:embed/>
                  </p:oleObj>
                </mc:Choice>
                <mc:Fallback>
                  <p:oleObj name="Equation" r:id="rId15" imgW="203112" imgH="190417" progId="Equation.DSMT4">
                    <p:embed/>
                    <p:pic>
                      <p:nvPicPr>
                        <p:cNvPr id="0" name="Object 10"/>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663868" y="4565210"/>
                          <a:ext cx="5080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par>
                          <p:cTn id="13" fill="hold" nodeType="afterGroup">
                            <p:stCondLst>
                              <p:cond delay="500"/>
                            </p:stCondLst>
                            <p:childTnLst>
                              <p:par>
                                <p:cTn id="14" presetID="3" presetClass="entr" presetSubtype="5" fill="hold" nodeType="after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blinds(vertical)">
                                      <p:cBhvr>
                                        <p:cTn id="16" dur="500"/>
                                        <p:tgtEl>
                                          <p:spTgt spid="5"/>
                                        </p:tgtEl>
                                      </p:cBhvr>
                                    </p:animEffect>
                                  </p:childTnLst>
                                </p:cTn>
                              </p:par>
                            </p:childTnLst>
                          </p:cTn>
                        </p:par>
                        <p:par>
                          <p:cTn id="17" fill="hold" nodeType="afterGroup">
                            <p:stCondLst>
                              <p:cond delay="1000"/>
                            </p:stCondLst>
                            <p:childTnLst>
                              <p:par>
                                <p:cTn id="18" presetID="3" presetClass="entr" presetSubtype="10" fill="hold" nodeType="after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blinds(horizontal)">
                                      <p:cBhvr>
                                        <p:cTn id="20" dur="500"/>
                                        <p:tgtEl>
                                          <p:spTgt spid="2"/>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22" presetClass="entr" presetSubtype="1"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wipe(up)">
                                      <p:cBhvr>
                                        <p:cTn id="2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ChangeArrowheads="1"/>
          </p:cNvSpPr>
          <p:nvPr/>
        </p:nvSpPr>
        <p:spPr bwMode="auto">
          <a:xfrm>
            <a:off x="2041525" y="227013"/>
            <a:ext cx="4303713"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zh-CN" altLang="en-US" sz="3600">
                <a:solidFill>
                  <a:srgbClr val="FFFF66"/>
                </a:solidFill>
                <a:latin typeface="Bookman Old Style" panose="02050604050505020204" pitchFamily="18" charset="0"/>
              </a:rPr>
              <a:t>导体的静电感应过程</a:t>
            </a:r>
          </a:p>
        </p:txBody>
      </p:sp>
      <p:sp>
        <p:nvSpPr>
          <p:cNvPr id="48131" name="Rectangle 3"/>
          <p:cNvSpPr>
            <a:spLocks noChangeArrowheads="1"/>
          </p:cNvSpPr>
          <p:nvPr/>
        </p:nvSpPr>
        <p:spPr bwMode="auto">
          <a:xfrm>
            <a:off x="2057400" y="1447800"/>
            <a:ext cx="4876800" cy="4495800"/>
          </a:xfrm>
          <a:prstGeom prst="rect">
            <a:avLst/>
          </a:prstGeom>
          <a:gradFill rotWithShape="0">
            <a:gsLst>
              <a:gs pos="0">
                <a:srgbClr val="FF9900"/>
              </a:gs>
              <a:gs pos="100000">
                <a:srgbClr val="B26B00"/>
              </a:gs>
            </a:gsLst>
            <a:path path="rect">
              <a:fillToRect r="100000" b="10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kumimoji="0" lang="zh-CN" altLang="en-US" sz="1800" b="0"/>
          </a:p>
        </p:txBody>
      </p:sp>
      <p:sp>
        <p:nvSpPr>
          <p:cNvPr id="48132" name="Line 4"/>
          <p:cNvSpPr>
            <a:spLocks noChangeShapeType="1"/>
          </p:cNvSpPr>
          <p:nvPr/>
        </p:nvSpPr>
        <p:spPr bwMode="auto">
          <a:xfrm>
            <a:off x="7010400" y="2057400"/>
            <a:ext cx="1600200" cy="0"/>
          </a:xfrm>
          <a:prstGeom prst="line">
            <a:avLst/>
          </a:prstGeom>
          <a:noFill/>
          <a:ln w="127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133" name="Line 5"/>
          <p:cNvSpPr>
            <a:spLocks noChangeShapeType="1"/>
          </p:cNvSpPr>
          <p:nvPr/>
        </p:nvSpPr>
        <p:spPr bwMode="auto">
          <a:xfrm>
            <a:off x="533400" y="1600200"/>
            <a:ext cx="8077200" cy="0"/>
          </a:xfrm>
          <a:prstGeom prst="line">
            <a:avLst/>
          </a:prstGeom>
          <a:noFill/>
          <a:ln w="127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134" name="Line 6"/>
          <p:cNvSpPr>
            <a:spLocks noChangeShapeType="1"/>
          </p:cNvSpPr>
          <p:nvPr/>
        </p:nvSpPr>
        <p:spPr bwMode="auto">
          <a:xfrm>
            <a:off x="533400" y="5715000"/>
            <a:ext cx="8077200" cy="0"/>
          </a:xfrm>
          <a:prstGeom prst="line">
            <a:avLst/>
          </a:prstGeom>
          <a:noFill/>
          <a:ln w="127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135" name="Line 7"/>
          <p:cNvSpPr>
            <a:spLocks noChangeShapeType="1"/>
          </p:cNvSpPr>
          <p:nvPr/>
        </p:nvSpPr>
        <p:spPr bwMode="auto">
          <a:xfrm>
            <a:off x="533400" y="2514600"/>
            <a:ext cx="8077200" cy="0"/>
          </a:xfrm>
          <a:prstGeom prst="line">
            <a:avLst/>
          </a:prstGeom>
          <a:noFill/>
          <a:ln w="127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136" name="Line 8"/>
          <p:cNvSpPr>
            <a:spLocks noChangeShapeType="1"/>
          </p:cNvSpPr>
          <p:nvPr/>
        </p:nvSpPr>
        <p:spPr bwMode="auto">
          <a:xfrm>
            <a:off x="534988" y="2971800"/>
            <a:ext cx="8077200" cy="0"/>
          </a:xfrm>
          <a:prstGeom prst="line">
            <a:avLst/>
          </a:prstGeom>
          <a:noFill/>
          <a:ln w="127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137" name="Line 9"/>
          <p:cNvSpPr>
            <a:spLocks noChangeShapeType="1"/>
          </p:cNvSpPr>
          <p:nvPr/>
        </p:nvSpPr>
        <p:spPr bwMode="auto">
          <a:xfrm>
            <a:off x="7010400" y="3429000"/>
            <a:ext cx="1601788" cy="0"/>
          </a:xfrm>
          <a:prstGeom prst="line">
            <a:avLst/>
          </a:prstGeom>
          <a:noFill/>
          <a:ln w="127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138" name="Line 10"/>
          <p:cNvSpPr>
            <a:spLocks noChangeShapeType="1"/>
          </p:cNvSpPr>
          <p:nvPr/>
        </p:nvSpPr>
        <p:spPr bwMode="auto">
          <a:xfrm>
            <a:off x="534988" y="3886200"/>
            <a:ext cx="8077200" cy="0"/>
          </a:xfrm>
          <a:prstGeom prst="line">
            <a:avLst/>
          </a:prstGeom>
          <a:noFill/>
          <a:ln w="127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139" name="Line 11"/>
          <p:cNvSpPr>
            <a:spLocks noChangeShapeType="1"/>
          </p:cNvSpPr>
          <p:nvPr/>
        </p:nvSpPr>
        <p:spPr bwMode="auto">
          <a:xfrm>
            <a:off x="534988" y="4343400"/>
            <a:ext cx="8077200" cy="0"/>
          </a:xfrm>
          <a:prstGeom prst="line">
            <a:avLst/>
          </a:prstGeom>
          <a:noFill/>
          <a:ln w="127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140" name="Line 12"/>
          <p:cNvSpPr>
            <a:spLocks noChangeShapeType="1"/>
          </p:cNvSpPr>
          <p:nvPr/>
        </p:nvSpPr>
        <p:spPr bwMode="auto">
          <a:xfrm>
            <a:off x="6934200" y="4800600"/>
            <a:ext cx="1677988" cy="0"/>
          </a:xfrm>
          <a:prstGeom prst="line">
            <a:avLst/>
          </a:prstGeom>
          <a:noFill/>
          <a:ln w="127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141" name="Line 13"/>
          <p:cNvSpPr>
            <a:spLocks noChangeShapeType="1"/>
          </p:cNvSpPr>
          <p:nvPr/>
        </p:nvSpPr>
        <p:spPr bwMode="auto">
          <a:xfrm>
            <a:off x="7010400" y="5257800"/>
            <a:ext cx="1601788" cy="0"/>
          </a:xfrm>
          <a:prstGeom prst="line">
            <a:avLst/>
          </a:prstGeom>
          <a:noFill/>
          <a:ln w="127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142" name="Oval 14"/>
          <p:cNvSpPr>
            <a:spLocks noChangeArrowheads="1"/>
          </p:cNvSpPr>
          <p:nvPr/>
        </p:nvSpPr>
        <p:spPr bwMode="auto">
          <a:xfrm>
            <a:off x="2063750" y="1987550"/>
            <a:ext cx="292100" cy="292100"/>
          </a:xfrm>
          <a:prstGeom prst="ellipse">
            <a:avLst/>
          </a:prstGeom>
          <a:solidFill>
            <a:srgbClr val="CC0066"/>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kumimoji="0" lang="zh-CN" altLang="en-US" sz="1800" b="0"/>
          </a:p>
        </p:txBody>
      </p:sp>
      <p:sp>
        <p:nvSpPr>
          <p:cNvPr id="48143" name="Line 15"/>
          <p:cNvSpPr>
            <a:spLocks noChangeShapeType="1"/>
          </p:cNvSpPr>
          <p:nvPr/>
        </p:nvSpPr>
        <p:spPr bwMode="auto">
          <a:xfrm>
            <a:off x="2133600" y="2133600"/>
            <a:ext cx="152400" cy="0"/>
          </a:xfrm>
          <a:prstGeom prst="line">
            <a:avLst/>
          </a:prstGeom>
          <a:noFill/>
          <a:ln w="50800">
            <a:solidFill>
              <a:srgbClr val="FFFF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144" name="Oval 16"/>
          <p:cNvSpPr>
            <a:spLocks noChangeArrowheads="1"/>
          </p:cNvSpPr>
          <p:nvPr/>
        </p:nvSpPr>
        <p:spPr bwMode="auto">
          <a:xfrm>
            <a:off x="4502150" y="3740150"/>
            <a:ext cx="292100" cy="292100"/>
          </a:xfrm>
          <a:prstGeom prst="ellipse">
            <a:avLst/>
          </a:prstGeom>
          <a:solidFill>
            <a:srgbClr val="CC0066"/>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kumimoji="0" lang="zh-CN" altLang="en-US" sz="1800" b="0"/>
          </a:p>
        </p:txBody>
      </p:sp>
      <p:sp>
        <p:nvSpPr>
          <p:cNvPr id="48145" name="Line 17"/>
          <p:cNvSpPr>
            <a:spLocks noChangeShapeType="1"/>
          </p:cNvSpPr>
          <p:nvPr/>
        </p:nvSpPr>
        <p:spPr bwMode="auto">
          <a:xfrm>
            <a:off x="4572000" y="3886200"/>
            <a:ext cx="152400" cy="0"/>
          </a:xfrm>
          <a:prstGeom prst="line">
            <a:avLst/>
          </a:prstGeom>
          <a:noFill/>
          <a:ln w="50800">
            <a:solidFill>
              <a:srgbClr val="FFFF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146" name="Oval 18"/>
          <p:cNvSpPr>
            <a:spLocks noChangeArrowheads="1"/>
          </p:cNvSpPr>
          <p:nvPr/>
        </p:nvSpPr>
        <p:spPr bwMode="auto">
          <a:xfrm>
            <a:off x="4044950" y="2825750"/>
            <a:ext cx="292100" cy="292100"/>
          </a:xfrm>
          <a:prstGeom prst="ellipse">
            <a:avLst/>
          </a:prstGeom>
          <a:solidFill>
            <a:srgbClr val="CC0066"/>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kumimoji="0" lang="zh-CN" altLang="en-US" sz="1800" b="0"/>
          </a:p>
        </p:txBody>
      </p:sp>
      <p:sp>
        <p:nvSpPr>
          <p:cNvPr id="48147" name="Line 19"/>
          <p:cNvSpPr>
            <a:spLocks noChangeShapeType="1"/>
          </p:cNvSpPr>
          <p:nvPr/>
        </p:nvSpPr>
        <p:spPr bwMode="auto">
          <a:xfrm>
            <a:off x="4114800" y="2971800"/>
            <a:ext cx="152400" cy="0"/>
          </a:xfrm>
          <a:prstGeom prst="line">
            <a:avLst/>
          </a:prstGeom>
          <a:noFill/>
          <a:ln w="50800">
            <a:solidFill>
              <a:srgbClr val="FFFF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148" name="Oval 20"/>
          <p:cNvSpPr>
            <a:spLocks noChangeArrowheads="1"/>
          </p:cNvSpPr>
          <p:nvPr/>
        </p:nvSpPr>
        <p:spPr bwMode="auto">
          <a:xfrm>
            <a:off x="2063750" y="4578350"/>
            <a:ext cx="292100" cy="292100"/>
          </a:xfrm>
          <a:prstGeom prst="ellipse">
            <a:avLst/>
          </a:prstGeom>
          <a:solidFill>
            <a:srgbClr val="CC0066"/>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kumimoji="0" lang="zh-CN" altLang="en-US" sz="1800" b="0"/>
          </a:p>
        </p:txBody>
      </p:sp>
      <p:sp>
        <p:nvSpPr>
          <p:cNvPr id="48149" name="Line 21"/>
          <p:cNvSpPr>
            <a:spLocks noChangeShapeType="1"/>
          </p:cNvSpPr>
          <p:nvPr/>
        </p:nvSpPr>
        <p:spPr bwMode="auto">
          <a:xfrm>
            <a:off x="2133600" y="4724400"/>
            <a:ext cx="152400" cy="0"/>
          </a:xfrm>
          <a:prstGeom prst="line">
            <a:avLst/>
          </a:prstGeom>
          <a:noFill/>
          <a:ln w="50800">
            <a:solidFill>
              <a:srgbClr val="FFFF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150" name="Oval 22"/>
          <p:cNvSpPr>
            <a:spLocks noChangeArrowheads="1"/>
          </p:cNvSpPr>
          <p:nvPr/>
        </p:nvSpPr>
        <p:spPr bwMode="auto">
          <a:xfrm>
            <a:off x="2063750" y="3282950"/>
            <a:ext cx="292100" cy="292100"/>
          </a:xfrm>
          <a:prstGeom prst="ellipse">
            <a:avLst/>
          </a:prstGeom>
          <a:solidFill>
            <a:srgbClr val="CC0066"/>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kumimoji="0" lang="zh-CN" altLang="en-US" sz="1800" b="0"/>
          </a:p>
        </p:txBody>
      </p:sp>
      <p:sp>
        <p:nvSpPr>
          <p:cNvPr id="48151" name="Line 23"/>
          <p:cNvSpPr>
            <a:spLocks noChangeShapeType="1"/>
          </p:cNvSpPr>
          <p:nvPr/>
        </p:nvSpPr>
        <p:spPr bwMode="auto">
          <a:xfrm>
            <a:off x="2133600" y="3429000"/>
            <a:ext cx="152400" cy="0"/>
          </a:xfrm>
          <a:prstGeom prst="line">
            <a:avLst/>
          </a:prstGeom>
          <a:noFill/>
          <a:ln w="50800">
            <a:solidFill>
              <a:srgbClr val="FFFF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152" name="Oval 24"/>
          <p:cNvSpPr>
            <a:spLocks noChangeArrowheads="1"/>
          </p:cNvSpPr>
          <p:nvPr/>
        </p:nvSpPr>
        <p:spPr bwMode="auto">
          <a:xfrm>
            <a:off x="2520950" y="2444750"/>
            <a:ext cx="292100" cy="292100"/>
          </a:xfrm>
          <a:prstGeom prst="ellipse">
            <a:avLst/>
          </a:prstGeom>
          <a:solidFill>
            <a:srgbClr val="CC0066"/>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kumimoji="0" lang="zh-CN" altLang="en-US" sz="1800" b="0"/>
          </a:p>
        </p:txBody>
      </p:sp>
      <p:sp>
        <p:nvSpPr>
          <p:cNvPr id="48153" name="Line 25"/>
          <p:cNvSpPr>
            <a:spLocks noChangeShapeType="1"/>
          </p:cNvSpPr>
          <p:nvPr/>
        </p:nvSpPr>
        <p:spPr bwMode="auto">
          <a:xfrm>
            <a:off x="2590800" y="2590800"/>
            <a:ext cx="152400" cy="0"/>
          </a:xfrm>
          <a:prstGeom prst="line">
            <a:avLst/>
          </a:prstGeom>
          <a:noFill/>
          <a:ln w="50800">
            <a:solidFill>
              <a:srgbClr val="FFFF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154" name="Oval 26"/>
          <p:cNvSpPr>
            <a:spLocks noChangeArrowheads="1"/>
          </p:cNvSpPr>
          <p:nvPr/>
        </p:nvSpPr>
        <p:spPr bwMode="auto">
          <a:xfrm>
            <a:off x="3587750" y="1606550"/>
            <a:ext cx="292100" cy="292100"/>
          </a:xfrm>
          <a:prstGeom prst="ellipse">
            <a:avLst/>
          </a:prstGeom>
          <a:solidFill>
            <a:srgbClr val="CC0066"/>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kumimoji="0" lang="zh-CN" altLang="en-US" sz="1800" b="0"/>
          </a:p>
        </p:txBody>
      </p:sp>
      <p:sp>
        <p:nvSpPr>
          <p:cNvPr id="48155" name="Line 27"/>
          <p:cNvSpPr>
            <a:spLocks noChangeShapeType="1"/>
          </p:cNvSpPr>
          <p:nvPr/>
        </p:nvSpPr>
        <p:spPr bwMode="auto">
          <a:xfrm>
            <a:off x="3657600" y="1752600"/>
            <a:ext cx="152400" cy="0"/>
          </a:xfrm>
          <a:prstGeom prst="line">
            <a:avLst/>
          </a:prstGeom>
          <a:noFill/>
          <a:ln w="50800">
            <a:solidFill>
              <a:srgbClr val="FFFF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156" name="Oval 28"/>
          <p:cNvSpPr>
            <a:spLocks noChangeArrowheads="1"/>
          </p:cNvSpPr>
          <p:nvPr/>
        </p:nvSpPr>
        <p:spPr bwMode="auto">
          <a:xfrm>
            <a:off x="4959350" y="5492750"/>
            <a:ext cx="292100" cy="292100"/>
          </a:xfrm>
          <a:prstGeom prst="ellipse">
            <a:avLst/>
          </a:prstGeom>
          <a:solidFill>
            <a:srgbClr val="CC0066"/>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kumimoji="0" lang="zh-CN" altLang="en-US" sz="1800" b="0"/>
          </a:p>
        </p:txBody>
      </p:sp>
      <p:sp>
        <p:nvSpPr>
          <p:cNvPr id="48157" name="Line 29"/>
          <p:cNvSpPr>
            <a:spLocks noChangeShapeType="1"/>
          </p:cNvSpPr>
          <p:nvPr/>
        </p:nvSpPr>
        <p:spPr bwMode="auto">
          <a:xfrm>
            <a:off x="5029200" y="5638800"/>
            <a:ext cx="152400" cy="0"/>
          </a:xfrm>
          <a:prstGeom prst="line">
            <a:avLst/>
          </a:prstGeom>
          <a:noFill/>
          <a:ln w="50800">
            <a:solidFill>
              <a:srgbClr val="FFFF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158" name="Oval 30"/>
          <p:cNvSpPr>
            <a:spLocks noChangeArrowheads="1"/>
          </p:cNvSpPr>
          <p:nvPr/>
        </p:nvSpPr>
        <p:spPr bwMode="auto">
          <a:xfrm>
            <a:off x="2063750" y="5035550"/>
            <a:ext cx="292100" cy="292100"/>
          </a:xfrm>
          <a:prstGeom prst="ellipse">
            <a:avLst/>
          </a:prstGeom>
          <a:solidFill>
            <a:srgbClr val="CC0066"/>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kumimoji="0" lang="zh-CN" altLang="en-US" sz="1800" b="0"/>
          </a:p>
        </p:txBody>
      </p:sp>
      <p:sp>
        <p:nvSpPr>
          <p:cNvPr id="48159" name="Line 31"/>
          <p:cNvSpPr>
            <a:spLocks noChangeShapeType="1"/>
          </p:cNvSpPr>
          <p:nvPr/>
        </p:nvSpPr>
        <p:spPr bwMode="auto">
          <a:xfrm>
            <a:off x="2133600" y="5181600"/>
            <a:ext cx="152400" cy="0"/>
          </a:xfrm>
          <a:prstGeom prst="line">
            <a:avLst/>
          </a:prstGeom>
          <a:noFill/>
          <a:ln w="50800">
            <a:solidFill>
              <a:srgbClr val="FFFF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160" name="Oval 32"/>
          <p:cNvSpPr>
            <a:spLocks noChangeArrowheads="1"/>
          </p:cNvSpPr>
          <p:nvPr/>
        </p:nvSpPr>
        <p:spPr bwMode="auto">
          <a:xfrm>
            <a:off x="3130550" y="4197350"/>
            <a:ext cx="292100" cy="292100"/>
          </a:xfrm>
          <a:prstGeom prst="ellipse">
            <a:avLst/>
          </a:prstGeom>
          <a:solidFill>
            <a:srgbClr val="CC0066"/>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kumimoji="0" lang="zh-CN" altLang="en-US" sz="1800" b="0"/>
          </a:p>
        </p:txBody>
      </p:sp>
      <p:sp>
        <p:nvSpPr>
          <p:cNvPr id="48161" name="Line 33"/>
          <p:cNvSpPr>
            <a:spLocks noChangeShapeType="1"/>
          </p:cNvSpPr>
          <p:nvPr/>
        </p:nvSpPr>
        <p:spPr bwMode="auto">
          <a:xfrm>
            <a:off x="3200400" y="4343400"/>
            <a:ext cx="152400" cy="0"/>
          </a:xfrm>
          <a:prstGeom prst="line">
            <a:avLst/>
          </a:prstGeom>
          <a:noFill/>
          <a:ln w="50800">
            <a:solidFill>
              <a:srgbClr val="FFFF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162" name="Rectangle 34"/>
          <p:cNvSpPr>
            <a:spLocks noChangeArrowheads="1"/>
          </p:cNvSpPr>
          <p:nvPr/>
        </p:nvSpPr>
        <p:spPr bwMode="auto">
          <a:xfrm>
            <a:off x="2955925" y="6215063"/>
            <a:ext cx="2930525"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zh-CN" altLang="en-US" sz="3600">
                <a:latin typeface="Bookman Old Style" panose="02050604050505020204" pitchFamily="18" charset="0"/>
              </a:rPr>
              <a:t>加上外电场后</a:t>
            </a:r>
          </a:p>
        </p:txBody>
      </p:sp>
      <p:sp>
        <p:nvSpPr>
          <p:cNvPr id="48163" name="Rectangle 35"/>
          <p:cNvSpPr>
            <a:spLocks noChangeArrowheads="1"/>
          </p:cNvSpPr>
          <p:nvPr/>
        </p:nvSpPr>
        <p:spPr bwMode="auto">
          <a:xfrm>
            <a:off x="7451725" y="777875"/>
            <a:ext cx="598488" cy="823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4800" b="0" i="1">
                <a:latin typeface="Bookman Old Style" panose="02050604050505020204" pitchFamily="18" charset="0"/>
              </a:rPr>
              <a:t>E</a:t>
            </a:r>
          </a:p>
        </p:txBody>
      </p:sp>
      <p:sp>
        <p:nvSpPr>
          <p:cNvPr id="48164" name="Rectangle 36"/>
          <p:cNvSpPr>
            <a:spLocks noChangeArrowheads="1"/>
          </p:cNvSpPr>
          <p:nvPr/>
        </p:nvSpPr>
        <p:spPr bwMode="auto">
          <a:xfrm>
            <a:off x="7832725" y="1279525"/>
            <a:ext cx="3857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2400">
                <a:latin typeface="Bookman Old Style" panose="02050604050505020204" pitchFamily="18" charset="0"/>
              </a:rPr>
              <a:t>0</a:t>
            </a:r>
          </a:p>
        </p:txBody>
      </p:sp>
      <p:sp>
        <p:nvSpPr>
          <p:cNvPr id="48165" name="Line 37"/>
          <p:cNvSpPr>
            <a:spLocks noChangeShapeType="1"/>
          </p:cNvSpPr>
          <p:nvPr/>
        </p:nvSpPr>
        <p:spPr bwMode="auto">
          <a:xfrm>
            <a:off x="7543800" y="838200"/>
            <a:ext cx="609600" cy="0"/>
          </a:xfrm>
          <a:prstGeom prst="line">
            <a:avLst/>
          </a:prstGeom>
          <a:noFill/>
          <a:ln w="127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166" name="Oval 38"/>
          <p:cNvSpPr>
            <a:spLocks noChangeArrowheads="1"/>
          </p:cNvSpPr>
          <p:nvPr/>
        </p:nvSpPr>
        <p:spPr bwMode="auto">
          <a:xfrm>
            <a:off x="6635750" y="1987550"/>
            <a:ext cx="292100" cy="292100"/>
          </a:xfrm>
          <a:prstGeom prst="ellipse">
            <a:avLst/>
          </a:prstGeom>
          <a:solidFill>
            <a:schemeClr val="accent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kumimoji="0" lang="zh-CN" altLang="en-US" sz="1800" b="0"/>
          </a:p>
        </p:txBody>
      </p:sp>
      <p:sp>
        <p:nvSpPr>
          <p:cNvPr id="48167" name="Rectangle 39"/>
          <p:cNvSpPr>
            <a:spLocks noChangeArrowheads="1"/>
          </p:cNvSpPr>
          <p:nvPr/>
        </p:nvSpPr>
        <p:spPr bwMode="auto">
          <a:xfrm>
            <a:off x="6615113" y="1919288"/>
            <a:ext cx="39687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a:solidFill>
                  <a:srgbClr val="FFFF00"/>
                </a:solidFill>
                <a:latin typeface="Bookman Old Style" panose="02050604050505020204" pitchFamily="18" charset="0"/>
              </a:rPr>
              <a:t>+</a:t>
            </a:r>
          </a:p>
        </p:txBody>
      </p:sp>
      <p:sp>
        <p:nvSpPr>
          <p:cNvPr id="48168" name="Oval 40"/>
          <p:cNvSpPr>
            <a:spLocks noChangeArrowheads="1"/>
          </p:cNvSpPr>
          <p:nvPr/>
        </p:nvSpPr>
        <p:spPr bwMode="auto">
          <a:xfrm>
            <a:off x="6635750" y="2368550"/>
            <a:ext cx="292100" cy="292100"/>
          </a:xfrm>
          <a:prstGeom prst="ellipse">
            <a:avLst/>
          </a:prstGeom>
          <a:solidFill>
            <a:schemeClr val="accent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kumimoji="0" lang="zh-CN" altLang="en-US" sz="1800" b="0"/>
          </a:p>
        </p:txBody>
      </p:sp>
      <p:sp>
        <p:nvSpPr>
          <p:cNvPr id="48169" name="Rectangle 41"/>
          <p:cNvSpPr>
            <a:spLocks noChangeArrowheads="1"/>
          </p:cNvSpPr>
          <p:nvPr/>
        </p:nvSpPr>
        <p:spPr bwMode="auto">
          <a:xfrm>
            <a:off x="6615113" y="2300288"/>
            <a:ext cx="39687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a:solidFill>
                  <a:srgbClr val="FFFF00"/>
                </a:solidFill>
                <a:latin typeface="Bookman Old Style" panose="02050604050505020204" pitchFamily="18" charset="0"/>
              </a:rPr>
              <a:t>+</a:t>
            </a:r>
          </a:p>
        </p:txBody>
      </p:sp>
      <p:sp>
        <p:nvSpPr>
          <p:cNvPr id="48170" name="Oval 42"/>
          <p:cNvSpPr>
            <a:spLocks noChangeArrowheads="1"/>
          </p:cNvSpPr>
          <p:nvPr/>
        </p:nvSpPr>
        <p:spPr bwMode="auto">
          <a:xfrm>
            <a:off x="6635750" y="3282950"/>
            <a:ext cx="292100" cy="292100"/>
          </a:xfrm>
          <a:prstGeom prst="ellipse">
            <a:avLst/>
          </a:prstGeom>
          <a:solidFill>
            <a:schemeClr val="accent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kumimoji="0" lang="zh-CN" altLang="en-US" sz="1800" b="0"/>
          </a:p>
        </p:txBody>
      </p:sp>
      <p:sp>
        <p:nvSpPr>
          <p:cNvPr id="48171" name="Rectangle 43"/>
          <p:cNvSpPr>
            <a:spLocks noChangeArrowheads="1"/>
          </p:cNvSpPr>
          <p:nvPr/>
        </p:nvSpPr>
        <p:spPr bwMode="auto">
          <a:xfrm>
            <a:off x="6615113" y="3214688"/>
            <a:ext cx="39687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a:solidFill>
                  <a:srgbClr val="FFFF00"/>
                </a:solidFill>
                <a:latin typeface="Bookman Old Style" panose="02050604050505020204" pitchFamily="18" charset="0"/>
              </a:rPr>
              <a:t>+</a:t>
            </a:r>
          </a:p>
        </p:txBody>
      </p:sp>
      <p:sp>
        <p:nvSpPr>
          <p:cNvPr id="48172" name="Oval 44"/>
          <p:cNvSpPr>
            <a:spLocks noChangeArrowheads="1"/>
          </p:cNvSpPr>
          <p:nvPr/>
        </p:nvSpPr>
        <p:spPr bwMode="auto">
          <a:xfrm>
            <a:off x="6635750" y="4654550"/>
            <a:ext cx="292100" cy="292100"/>
          </a:xfrm>
          <a:prstGeom prst="ellipse">
            <a:avLst/>
          </a:prstGeom>
          <a:solidFill>
            <a:schemeClr val="accent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kumimoji="0" lang="zh-CN" altLang="en-US" sz="1800" b="0"/>
          </a:p>
        </p:txBody>
      </p:sp>
      <p:sp>
        <p:nvSpPr>
          <p:cNvPr id="48173" name="Rectangle 45"/>
          <p:cNvSpPr>
            <a:spLocks noChangeArrowheads="1"/>
          </p:cNvSpPr>
          <p:nvPr/>
        </p:nvSpPr>
        <p:spPr bwMode="auto">
          <a:xfrm>
            <a:off x="6615113" y="4586288"/>
            <a:ext cx="39687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a:solidFill>
                  <a:srgbClr val="FFFF00"/>
                </a:solidFill>
                <a:latin typeface="Bookman Old Style" panose="02050604050505020204" pitchFamily="18" charset="0"/>
              </a:rPr>
              <a:t>+</a:t>
            </a:r>
          </a:p>
        </p:txBody>
      </p:sp>
      <p:sp>
        <p:nvSpPr>
          <p:cNvPr id="48174" name="Oval 46"/>
          <p:cNvSpPr>
            <a:spLocks noChangeArrowheads="1"/>
          </p:cNvSpPr>
          <p:nvPr/>
        </p:nvSpPr>
        <p:spPr bwMode="auto">
          <a:xfrm>
            <a:off x="6635750" y="5111750"/>
            <a:ext cx="292100" cy="292100"/>
          </a:xfrm>
          <a:prstGeom prst="ellipse">
            <a:avLst/>
          </a:prstGeom>
          <a:solidFill>
            <a:schemeClr val="accent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kumimoji="0" lang="zh-CN" altLang="en-US" sz="1800" b="0"/>
          </a:p>
        </p:txBody>
      </p:sp>
      <p:sp>
        <p:nvSpPr>
          <p:cNvPr id="48175" name="Rectangle 47"/>
          <p:cNvSpPr>
            <a:spLocks noChangeArrowheads="1"/>
          </p:cNvSpPr>
          <p:nvPr/>
        </p:nvSpPr>
        <p:spPr bwMode="auto">
          <a:xfrm>
            <a:off x="6615113" y="5043488"/>
            <a:ext cx="39687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a:solidFill>
                  <a:srgbClr val="FFFF00"/>
                </a:solidFill>
                <a:latin typeface="Bookman Old Style" panose="02050604050505020204" pitchFamily="18" charset="0"/>
              </a:rPr>
              <a:t>+</a:t>
            </a:r>
          </a:p>
        </p:txBody>
      </p:sp>
      <p:sp>
        <p:nvSpPr>
          <p:cNvPr id="48176" name="Line 48"/>
          <p:cNvSpPr>
            <a:spLocks noChangeShapeType="1"/>
          </p:cNvSpPr>
          <p:nvPr/>
        </p:nvSpPr>
        <p:spPr bwMode="auto">
          <a:xfrm>
            <a:off x="533400" y="2057400"/>
            <a:ext cx="1524000" cy="0"/>
          </a:xfrm>
          <a:prstGeom prst="line">
            <a:avLst/>
          </a:prstGeom>
          <a:noFill/>
          <a:ln w="127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177" name="Line 49"/>
          <p:cNvSpPr>
            <a:spLocks noChangeShapeType="1"/>
          </p:cNvSpPr>
          <p:nvPr/>
        </p:nvSpPr>
        <p:spPr bwMode="auto">
          <a:xfrm>
            <a:off x="609600" y="3429000"/>
            <a:ext cx="1524000" cy="0"/>
          </a:xfrm>
          <a:prstGeom prst="line">
            <a:avLst/>
          </a:prstGeom>
          <a:noFill/>
          <a:ln w="127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178" name="Line 50"/>
          <p:cNvSpPr>
            <a:spLocks noChangeShapeType="1"/>
          </p:cNvSpPr>
          <p:nvPr/>
        </p:nvSpPr>
        <p:spPr bwMode="auto">
          <a:xfrm>
            <a:off x="533400" y="4800600"/>
            <a:ext cx="1524000" cy="0"/>
          </a:xfrm>
          <a:prstGeom prst="line">
            <a:avLst/>
          </a:prstGeom>
          <a:noFill/>
          <a:ln w="127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179" name="Line 51"/>
          <p:cNvSpPr>
            <a:spLocks noChangeShapeType="1"/>
          </p:cNvSpPr>
          <p:nvPr/>
        </p:nvSpPr>
        <p:spPr bwMode="auto">
          <a:xfrm>
            <a:off x="533400" y="5257800"/>
            <a:ext cx="1524000" cy="0"/>
          </a:xfrm>
          <a:prstGeom prst="line">
            <a:avLst/>
          </a:prstGeom>
          <a:noFill/>
          <a:ln w="127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48180" name="Object 52"/>
          <p:cNvGraphicFramePr>
            <a:graphicFrameLocks noChangeAspect="1"/>
          </p:cNvGraphicFramePr>
          <p:nvPr/>
        </p:nvGraphicFramePr>
        <p:xfrm>
          <a:off x="2819400" y="4876800"/>
          <a:ext cx="2743200" cy="963613"/>
        </p:xfrm>
        <a:graphic>
          <a:graphicData uri="http://schemas.openxmlformats.org/presentationml/2006/ole">
            <mc:AlternateContent xmlns:mc="http://schemas.openxmlformats.org/markup-compatibility/2006">
              <mc:Choice xmlns:v="urn:schemas-microsoft-com:vml" Requires="v">
                <p:oleObj name="Equation" r:id="rId2" imgW="666638" imgH="200025" progId="Equation.3">
                  <p:embed/>
                </p:oleObj>
              </mc:Choice>
              <mc:Fallback>
                <p:oleObj name="Equation" r:id="rId2" imgW="666638" imgH="200025" progId="Equation.3">
                  <p:embed/>
                  <p:pic>
                    <p:nvPicPr>
                      <p:cNvPr id="0" name="Object 5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19400" y="4876800"/>
                        <a:ext cx="2743200" cy="963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DF8DD64-B0BE-4B76-AC15-F80284C5FFE2}"/>
              </a:ext>
            </a:extLst>
          </p:cNvPr>
          <p:cNvSpPr txBox="1"/>
          <p:nvPr/>
        </p:nvSpPr>
        <p:spPr>
          <a:xfrm>
            <a:off x="0" y="0"/>
            <a:ext cx="9144000" cy="769938"/>
          </a:xfrm>
          <a:prstGeom prst="rect">
            <a:avLst/>
          </a:prstGeom>
          <a:noFill/>
        </p:spPr>
        <p:txBody>
          <a:bodyPr>
            <a:spAutoFit/>
          </a:bodyPr>
          <a:lstStyle/>
          <a:p>
            <a:pPr fontAlgn="auto">
              <a:spcBef>
                <a:spcPts val="0"/>
              </a:spcBef>
              <a:spcAft>
                <a:spcPts val="0"/>
              </a:spcAft>
              <a:defRPr/>
            </a:pPr>
            <a:r>
              <a:rPr lang="en-US" altLang="zh-CN" sz="4000" b="1" dirty="0">
                <a:solidFill>
                  <a:srgbClr val="FFFF00"/>
                </a:solidFill>
                <a:latin typeface="+mn-lt"/>
                <a:ea typeface="+mj-ea"/>
              </a:rPr>
              <a:t>6.3.4</a:t>
            </a:r>
            <a:r>
              <a:rPr lang="en-US" altLang="zh-CN" sz="4000" dirty="0">
                <a:solidFill>
                  <a:srgbClr val="FFFF00"/>
                </a:solidFill>
                <a:latin typeface="+mj-ea"/>
                <a:ea typeface="+mj-ea"/>
              </a:rPr>
              <a:t> </a:t>
            </a:r>
            <a:r>
              <a:rPr lang="en-US" altLang="zh-CN" sz="4400" dirty="0">
                <a:solidFill>
                  <a:srgbClr val="FFFF00"/>
                </a:solidFill>
                <a:latin typeface="+mj-ea"/>
                <a:ea typeface="+mj-ea"/>
              </a:rPr>
              <a:t> </a:t>
            </a:r>
            <a:r>
              <a:rPr lang="zh-CN" altLang="en-US" sz="4400" b="1" dirty="0">
                <a:solidFill>
                  <a:srgbClr val="FFFF00"/>
                </a:solidFill>
                <a:latin typeface="黑体" pitchFamily="2" charset="-122"/>
                <a:ea typeface="黑体" pitchFamily="2" charset="-122"/>
              </a:rPr>
              <a:t>有电介质存在时的高斯定律</a:t>
            </a:r>
          </a:p>
        </p:txBody>
      </p:sp>
      <p:sp>
        <p:nvSpPr>
          <p:cNvPr id="174083" name="Line 6"/>
          <p:cNvSpPr>
            <a:spLocks noChangeShapeType="1"/>
          </p:cNvSpPr>
          <p:nvPr/>
        </p:nvSpPr>
        <p:spPr bwMode="auto">
          <a:xfrm>
            <a:off x="288925" y="819150"/>
            <a:ext cx="8458200" cy="0"/>
          </a:xfrm>
          <a:prstGeom prst="line">
            <a:avLst/>
          </a:prstGeom>
          <a:noFill/>
          <a:ln w="57150" cmpd="thickThin">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 name="TextBox 3"/>
          <p:cNvSpPr txBox="1">
            <a:spLocks noChangeArrowheads="1"/>
          </p:cNvSpPr>
          <p:nvPr/>
        </p:nvSpPr>
        <p:spPr bwMode="auto">
          <a:xfrm>
            <a:off x="282575" y="1336675"/>
            <a:ext cx="339883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zh-CN" altLang="en-US"/>
              <a:t>真空中的高斯定理：</a:t>
            </a:r>
          </a:p>
        </p:txBody>
      </p:sp>
      <p:graphicFrame>
        <p:nvGraphicFramePr>
          <p:cNvPr id="18440" name="Object 8"/>
          <p:cNvGraphicFramePr>
            <a:graphicFrameLocks noChangeAspect="1"/>
          </p:cNvGraphicFramePr>
          <p:nvPr/>
        </p:nvGraphicFramePr>
        <p:xfrm>
          <a:off x="3717925" y="1076325"/>
          <a:ext cx="4438650" cy="1169988"/>
        </p:xfrm>
        <a:graphic>
          <a:graphicData uri="http://schemas.openxmlformats.org/presentationml/2006/ole">
            <mc:AlternateContent xmlns:mc="http://schemas.openxmlformats.org/markup-compatibility/2006">
              <mc:Choice xmlns:v="urn:schemas-microsoft-com:vml" Requires="v">
                <p:oleObj name="Equation" r:id="rId2" imgW="1422400" imgH="431800" progId="Equation.DSMT4">
                  <p:embed/>
                </p:oleObj>
              </mc:Choice>
              <mc:Fallback>
                <p:oleObj name="Equation" r:id="rId2" imgW="1422400" imgH="431800" progId="Equation.DSMT4">
                  <p:embed/>
                  <p:pic>
                    <p:nvPicPr>
                      <p:cNvPr id="0" name="Object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17925" y="1076325"/>
                        <a:ext cx="4438650" cy="1169988"/>
                      </a:xfrm>
                      <a:prstGeom prst="rect">
                        <a:avLst/>
                      </a:prstGeom>
                      <a:gradFill rotWithShape="0">
                        <a:gsLst>
                          <a:gs pos="0">
                            <a:srgbClr val="C8E6E8"/>
                          </a:gs>
                          <a:gs pos="50000">
                            <a:srgbClr val="FFFFFF"/>
                          </a:gs>
                          <a:gs pos="100000">
                            <a:srgbClr val="C8E6E8"/>
                          </a:gs>
                        </a:gsLst>
                        <a:lin ang="5400000" scaled="1"/>
                      </a:gradFill>
                      <a:ln w="12700">
                        <a:solidFill>
                          <a:schemeClr val="tx2"/>
                        </a:solidFill>
                        <a:miter lim="800000"/>
                        <a:headEnd/>
                        <a:tailEnd/>
                      </a:ln>
                    </p:spPr>
                  </p:pic>
                </p:oleObj>
              </mc:Fallback>
            </mc:AlternateContent>
          </a:graphicData>
        </a:graphic>
      </p:graphicFrame>
      <p:sp>
        <p:nvSpPr>
          <p:cNvPr id="6" name="Text Box 36"/>
          <p:cNvSpPr txBox="1">
            <a:spLocks noChangeArrowheads="1"/>
          </p:cNvSpPr>
          <p:nvPr/>
        </p:nvSpPr>
        <p:spPr bwMode="auto">
          <a:xfrm>
            <a:off x="288925" y="2695575"/>
            <a:ext cx="690562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lg"/>
                <a:tailEnd type="none" w="sm" len="lg"/>
              </a14:hiddenLine>
            </a:ext>
          </a:extLst>
        </p:spPr>
        <p:txBody>
          <a:bodyPr>
            <a:spAutoFit/>
          </a:bodyP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zh-CN" altLang="en-US">
                <a:latin typeface="宋体" panose="02010600030101010101" pitchFamily="2" charset="-122"/>
              </a:rPr>
              <a:t>介质中的的高斯定理：</a:t>
            </a:r>
          </a:p>
        </p:txBody>
      </p:sp>
      <p:graphicFrame>
        <p:nvGraphicFramePr>
          <p:cNvPr id="5" name="Object 34"/>
          <p:cNvGraphicFramePr>
            <a:graphicFrameLocks noChangeAspect="1"/>
          </p:cNvGraphicFramePr>
          <p:nvPr/>
        </p:nvGraphicFramePr>
        <p:xfrm>
          <a:off x="4302125" y="2482850"/>
          <a:ext cx="4081463" cy="1204913"/>
        </p:xfrm>
        <a:graphic>
          <a:graphicData uri="http://schemas.openxmlformats.org/presentationml/2006/ole">
            <mc:AlternateContent xmlns:mc="http://schemas.openxmlformats.org/markup-compatibility/2006">
              <mc:Choice xmlns:v="urn:schemas-microsoft-com:vml" Requires="v">
                <p:oleObj name="Equation" r:id="rId4" imgW="1307532" imgH="444307" progId="Equation.3">
                  <p:embed/>
                </p:oleObj>
              </mc:Choice>
              <mc:Fallback>
                <p:oleObj name="Equation" r:id="rId4" imgW="1307532" imgH="444307" progId="Equation.3">
                  <p:embed/>
                  <p:pic>
                    <p:nvPicPr>
                      <p:cNvPr id="0" name="Object 3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02125" y="2482850"/>
                        <a:ext cx="4081463" cy="1204913"/>
                      </a:xfrm>
                      <a:prstGeom prst="rect">
                        <a:avLst/>
                      </a:prstGeom>
                      <a:gradFill rotWithShape="0">
                        <a:gsLst>
                          <a:gs pos="0">
                            <a:srgbClr val="C8E6E8"/>
                          </a:gs>
                          <a:gs pos="50000">
                            <a:srgbClr val="FFFFFF"/>
                          </a:gs>
                          <a:gs pos="100000">
                            <a:srgbClr val="C8E6E8"/>
                          </a:gs>
                        </a:gsLst>
                        <a:lin ang="5400000" scaled="1"/>
                      </a:gradFill>
                      <a:ln w="12700">
                        <a:solidFill>
                          <a:schemeClr val="tx2"/>
                        </a:solidFill>
                        <a:miter lim="800000"/>
                        <a:headEnd/>
                        <a:tailEnd/>
                      </a:ln>
                    </p:spPr>
                  </p:pic>
                </p:oleObj>
              </mc:Fallback>
            </mc:AlternateContent>
          </a:graphicData>
        </a:graphic>
      </p:graphicFrame>
      <p:grpSp>
        <p:nvGrpSpPr>
          <p:cNvPr id="10" name="Group 37"/>
          <p:cNvGrpSpPr>
            <a:grpSpLocks/>
          </p:cNvGrpSpPr>
          <p:nvPr/>
        </p:nvGrpSpPr>
        <p:grpSpPr bwMode="auto">
          <a:xfrm>
            <a:off x="4935538" y="3970338"/>
            <a:ext cx="3506787" cy="555625"/>
            <a:chOff x="2289" y="1392"/>
            <a:chExt cx="2209" cy="350"/>
          </a:xfrm>
        </p:grpSpPr>
        <p:sp>
          <p:nvSpPr>
            <p:cNvPr id="174105" name="AutoShape 38"/>
            <p:cNvSpPr>
              <a:spLocks noChangeArrowheads="1"/>
            </p:cNvSpPr>
            <p:nvPr/>
          </p:nvSpPr>
          <p:spPr bwMode="auto">
            <a:xfrm>
              <a:off x="2289" y="1392"/>
              <a:ext cx="2209" cy="336"/>
            </a:xfrm>
            <a:prstGeom prst="wedgeRectCallout">
              <a:avLst>
                <a:gd name="adj1" fmla="val 23218"/>
                <a:gd name="adj2" fmla="val -152833"/>
              </a:avLst>
            </a:prstGeom>
            <a:solidFill>
              <a:srgbClr val="FFCCFF">
                <a:alpha val="74117"/>
              </a:srgbClr>
            </a:solidFill>
            <a:ln w="19050">
              <a:solidFill>
                <a:srgbClr val="FF00FF"/>
              </a:solidFill>
              <a:miter lim="800000"/>
              <a:headEnd type="none" w="sm" len="lg"/>
              <a:tailEnd type="none" w="sm" len="lg"/>
            </a:ln>
          </p:spPr>
          <p:txBody>
            <a:bodyP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endParaRPr lang="zh-CN" altLang="zh-CN">
                <a:solidFill>
                  <a:srgbClr val="1C1C1C"/>
                </a:solidFill>
                <a:latin typeface="Times New Roman" panose="02020603050405020304" pitchFamily="18" charset="0"/>
                <a:ea typeface="华文中宋" panose="02010600040101010101" pitchFamily="2" charset="-122"/>
              </a:endParaRPr>
            </a:p>
          </p:txBody>
        </p:sp>
        <p:sp>
          <p:nvSpPr>
            <p:cNvPr id="174106" name="Rectangle 39"/>
            <p:cNvSpPr>
              <a:spLocks noChangeArrowheads="1"/>
            </p:cNvSpPr>
            <p:nvPr/>
          </p:nvSpPr>
          <p:spPr bwMode="auto">
            <a:xfrm>
              <a:off x="2304" y="1415"/>
              <a:ext cx="219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i="1">
                  <a:solidFill>
                    <a:srgbClr val="000000"/>
                  </a:solidFill>
                  <a:latin typeface="Times New Roman" panose="02020603050405020304" pitchFamily="18" charset="0"/>
                  <a:ea typeface="华文中宋" panose="02010600040101010101" pitchFamily="2" charset="-122"/>
                </a:rPr>
                <a:t>S</a:t>
              </a:r>
              <a:r>
                <a:rPr lang="zh-CN" altLang="en-US">
                  <a:solidFill>
                    <a:srgbClr val="000000"/>
                  </a:solidFill>
                  <a:latin typeface="Times New Roman" panose="02020603050405020304" pitchFamily="18" charset="0"/>
                  <a:ea typeface="华文中宋" panose="02010600040101010101" pitchFamily="2" charset="-122"/>
                </a:rPr>
                <a:t>内电荷</a:t>
              </a:r>
              <a:r>
                <a:rPr lang="en-US" altLang="zh-CN">
                  <a:solidFill>
                    <a:srgbClr val="000000"/>
                  </a:solidFill>
                  <a:latin typeface="Times New Roman" panose="02020603050405020304" pitchFamily="18" charset="0"/>
                  <a:ea typeface="华文中宋" panose="02010600040101010101" pitchFamily="2" charset="-122"/>
                </a:rPr>
                <a:t>(</a:t>
              </a:r>
              <a:r>
                <a:rPr lang="zh-CN" altLang="en-US">
                  <a:solidFill>
                    <a:srgbClr val="000000"/>
                  </a:solidFill>
                  <a:latin typeface="Times New Roman" panose="02020603050405020304" pitchFamily="18" charset="0"/>
                  <a:ea typeface="华文中宋" panose="02010600040101010101" pitchFamily="2" charset="-122"/>
                </a:rPr>
                <a:t>自由，束缚</a:t>
              </a:r>
              <a:r>
                <a:rPr lang="en-US" altLang="zh-CN">
                  <a:solidFill>
                    <a:srgbClr val="000000"/>
                  </a:solidFill>
                  <a:latin typeface="Times New Roman" panose="02020603050405020304" pitchFamily="18" charset="0"/>
                  <a:ea typeface="华文中宋" panose="02010600040101010101" pitchFamily="2" charset="-122"/>
                </a:rPr>
                <a:t>)</a:t>
              </a:r>
            </a:p>
          </p:txBody>
        </p:sp>
      </p:grpSp>
      <p:graphicFrame>
        <p:nvGraphicFramePr>
          <p:cNvPr id="7" name="Object 38"/>
          <p:cNvGraphicFramePr>
            <a:graphicFrameLocks noChangeAspect="1"/>
          </p:cNvGraphicFramePr>
          <p:nvPr/>
        </p:nvGraphicFramePr>
        <p:xfrm>
          <a:off x="4157663" y="5065713"/>
          <a:ext cx="4914900" cy="1204912"/>
        </p:xfrm>
        <a:graphic>
          <a:graphicData uri="http://schemas.openxmlformats.org/presentationml/2006/ole">
            <mc:AlternateContent xmlns:mc="http://schemas.openxmlformats.org/markup-compatibility/2006">
              <mc:Choice xmlns:v="urn:schemas-microsoft-com:vml" Requires="v">
                <p:oleObj name="Equation" r:id="rId6" imgW="1574800" imgH="444500" progId="Equation.DSMT4">
                  <p:embed/>
                </p:oleObj>
              </mc:Choice>
              <mc:Fallback>
                <p:oleObj name="Equation" r:id="rId6" imgW="1574800" imgH="444500" progId="Equation.DSMT4">
                  <p:embed/>
                  <p:pic>
                    <p:nvPicPr>
                      <p:cNvPr id="0" name="Object 38"/>
                      <p:cNvPicPr>
                        <a:picLocks noChangeAspect="1" noChangeArrowheads="1"/>
                      </p:cNvPicPr>
                      <p:nvPr/>
                    </p:nvPicPr>
                    <p:blipFill>
                      <a:blip r:embed="rId7">
                        <a:lum bright="100000" contrast="100000"/>
                        <a:extLst>
                          <a:ext uri="{28A0092B-C50C-407E-A947-70E740481C1C}">
                            <a14:useLocalDpi xmlns:a14="http://schemas.microsoft.com/office/drawing/2010/main" val="0"/>
                          </a:ext>
                        </a:extLst>
                      </a:blip>
                      <a:srcRect/>
                      <a:stretch>
                        <a:fillRect/>
                      </a:stretch>
                    </p:blipFill>
                    <p:spPr bwMode="auto">
                      <a:xfrm>
                        <a:off x="4157663" y="5065713"/>
                        <a:ext cx="4914900" cy="1204912"/>
                      </a:xfrm>
                      <a:prstGeom prst="rect">
                        <a:avLst/>
                      </a:prstGeom>
                      <a:noFill/>
                      <a:ln w="25400">
                        <a:solidFill>
                          <a:srgbClr val="FF0000"/>
                        </a:solidFill>
                        <a:miter lim="800000"/>
                        <a:headEnd/>
                        <a:tailEnd/>
                      </a:ln>
                      <a:extLst>
                        <a:ext uri="{909E8E84-426E-40DD-AFC4-6F175D3DCCD1}">
                          <a14:hiddenFill xmlns:a14="http://schemas.microsoft.com/office/drawing/2010/main">
                            <a:solidFill>
                              <a:srgbClr val="C8E6E8"/>
                            </a:solidFill>
                          </a14:hiddenFill>
                        </a:ext>
                      </a:extLst>
                    </p:spPr>
                  </p:pic>
                </p:oleObj>
              </mc:Fallback>
            </mc:AlternateContent>
          </a:graphicData>
        </a:graphic>
      </p:graphicFrame>
      <p:grpSp>
        <p:nvGrpSpPr>
          <p:cNvPr id="26" name="组合 25"/>
          <p:cNvGrpSpPr>
            <a:grpSpLocks/>
          </p:cNvGrpSpPr>
          <p:nvPr/>
        </p:nvGrpSpPr>
        <p:grpSpPr bwMode="auto">
          <a:xfrm>
            <a:off x="47625" y="3473450"/>
            <a:ext cx="4476750" cy="3352800"/>
            <a:chOff x="47271" y="3473506"/>
            <a:chExt cx="4476501" cy="3352800"/>
          </a:xfrm>
        </p:grpSpPr>
        <p:sp>
          <p:nvSpPr>
            <p:cNvPr id="174091" name="Rectangle 9"/>
            <p:cNvSpPr>
              <a:spLocks noChangeArrowheads="1"/>
            </p:cNvSpPr>
            <p:nvPr/>
          </p:nvSpPr>
          <p:spPr bwMode="auto">
            <a:xfrm>
              <a:off x="47271" y="3473506"/>
              <a:ext cx="4038600" cy="3352800"/>
            </a:xfrm>
            <a:prstGeom prst="rect">
              <a:avLst/>
            </a:prstGeom>
            <a:solidFill>
              <a:srgbClr val="FFFFFF"/>
            </a:solidFill>
            <a:ln w="9525">
              <a:solidFill>
                <a:srgbClr val="000000"/>
              </a:solidFill>
              <a:miter lim="800000"/>
              <a:headEnd/>
              <a:tailEnd/>
            </a:ln>
          </p:spPr>
          <p:txBody>
            <a:bodyPr wrap="none" anchor="ct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zh-CN" sz="1800" b="0"/>
            </a:p>
          </p:txBody>
        </p:sp>
        <p:graphicFrame>
          <p:nvGraphicFramePr>
            <p:cNvPr id="174092" name="Object 10"/>
            <p:cNvGraphicFramePr>
              <a:graphicFrameLocks noChangeAspect="1"/>
            </p:cNvGraphicFramePr>
            <p:nvPr/>
          </p:nvGraphicFramePr>
          <p:xfrm>
            <a:off x="406046" y="3672202"/>
            <a:ext cx="555625" cy="668338"/>
          </p:xfrm>
          <a:graphic>
            <a:graphicData uri="http://schemas.openxmlformats.org/presentationml/2006/ole">
              <mc:AlternateContent xmlns:mc="http://schemas.openxmlformats.org/markup-compatibility/2006">
                <mc:Choice xmlns:v="urn:schemas-microsoft-com:vml" Requires="v">
                  <p:oleObj name="Equation" r:id="rId8" imgW="190500" imgH="228600" progId="Equation.3">
                    <p:embed/>
                  </p:oleObj>
                </mc:Choice>
                <mc:Fallback>
                  <p:oleObj name="Equation" r:id="rId8" imgW="190500" imgH="228600" progId="Equation.3">
                    <p:embed/>
                    <p:pic>
                      <p:nvPicPr>
                        <p:cNvPr id="0" name="Object 1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06046" y="3672202"/>
                          <a:ext cx="555625" cy="668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74093" name="Object 11"/>
            <p:cNvGraphicFramePr>
              <a:graphicFrameLocks noChangeAspect="1"/>
            </p:cNvGraphicFramePr>
            <p:nvPr/>
          </p:nvGraphicFramePr>
          <p:xfrm>
            <a:off x="123471" y="5924865"/>
            <a:ext cx="914400" cy="682625"/>
          </p:xfrm>
          <a:graphic>
            <a:graphicData uri="http://schemas.openxmlformats.org/presentationml/2006/ole">
              <mc:AlternateContent xmlns:mc="http://schemas.openxmlformats.org/markup-compatibility/2006">
                <mc:Choice xmlns:v="urn:schemas-microsoft-com:vml" Requires="v">
                  <p:oleObj name="Equation" r:id="rId10" imgW="304668" imgH="228501" progId="Equation.3">
                    <p:embed/>
                  </p:oleObj>
                </mc:Choice>
                <mc:Fallback>
                  <p:oleObj name="Equation" r:id="rId10" imgW="304668" imgH="228501" progId="Equation.3">
                    <p:embed/>
                    <p:pic>
                      <p:nvPicPr>
                        <p:cNvPr id="0" name="Object 1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23471" y="5924865"/>
                          <a:ext cx="914400" cy="68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74094" name="Object 12"/>
            <p:cNvGraphicFramePr>
              <a:graphicFrameLocks noChangeAspect="1"/>
            </p:cNvGraphicFramePr>
            <p:nvPr/>
          </p:nvGraphicFramePr>
          <p:xfrm>
            <a:off x="47271" y="4207190"/>
            <a:ext cx="838200" cy="608012"/>
          </p:xfrm>
          <a:graphic>
            <a:graphicData uri="http://schemas.openxmlformats.org/presentationml/2006/ole">
              <mc:AlternateContent xmlns:mc="http://schemas.openxmlformats.org/markup-compatibility/2006">
                <mc:Choice xmlns:v="urn:schemas-microsoft-com:vml" Requires="v">
                  <p:oleObj name="Equation" r:id="rId12" imgW="279279" imgH="203112" progId="Equation.3">
                    <p:embed/>
                  </p:oleObj>
                </mc:Choice>
                <mc:Fallback>
                  <p:oleObj name="Equation" r:id="rId12" imgW="279279" imgH="203112" progId="Equation.3">
                    <p:embed/>
                    <p:pic>
                      <p:nvPicPr>
                        <p:cNvPr id="0" name="Object 1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7271" y="4207190"/>
                          <a:ext cx="838200" cy="608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74095" name="Object 13"/>
            <p:cNvGraphicFramePr>
              <a:graphicFrameLocks noChangeAspect="1"/>
            </p:cNvGraphicFramePr>
            <p:nvPr/>
          </p:nvGraphicFramePr>
          <p:xfrm>
            <a:off x="428271" y="5501002"/>
            <a:ext cx="536575" cy="609600"/>
          </p:xfrm>
          <a:graphic>
            <a:graphicData uri="http://schemas.openxmlformats.org/presentationml/2006/ole">
              <mc:AlternateContent xmlns:mc="http://schemas.openxmlformats.org/markup-compatibility/2006">
                <mc:Choice xmlns:v="urn:schemas-microsoft-com:vml" Requires="v">
                  <p:oleObj name="Equation" r:id="rId14" imgW="177569" imgH="202936" progId="Equation.3">
                    <p:embed/>
                  </p:oleObj>
                </mc:Choice>
                <mc:Fallback>
                  <p:oleObj name="Equation" r:id="rId14" imgW="177569" imgH="202936" progId="Equation.3">
                    <p:embed/>
                    <p:pic>
                      <p:nvPicPr>
                        <p:cNvPr id="0" name="Object 13"/>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28271" y="5501002"/>
                          <a:ext cx="536575"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74096" name="Rectangle 14" descr="20%"/>
            <p:cNvSpPr>
              <a:spLocks noChangeArrowheads="1"/>
            </p:cNvSpPr>
            <p:nvPr/>
          </p:nvSpPr>
          <p:spPr bwMode="auto">
            <a:xfrm>
              <a:off x="961671" y="4281802"/>
              <a:ext cx="2971800" cy="1752600"/>
            </a:xfrm>
            <a:prstGeom prst="rect">
              <a:avLst/>
            </a:prstGeom>
            <a:blipFill dpi="0" rotWithShape="0">
              <a:blip r:embed="rId16"/>
              <a:srcRect/>
              <a:tile tx="0" ty="0" sx="100000" sy="100000" flip="none" algn="tl"/>
            </a:blipFill>
            <a:ln w="19050">
              <a:solidFill>
                <a:srgbClr val="CDCDFF"/>
              </a:solidFill>
              <a:miter lim="800000"/>
              <a:headEnd/>
              <a:tailEnd/>
            </a:ln>
          </p:spPr>
          <p:txBody>
            <a:bodyPr wrap="none" anchor="ct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zh-CN" sz="1800" b="0"/>
            </a:p>
          </p:txBody>
        </p:sp>
        <p:sp>
          <p:nvSpPr>
            <p:cNvPr id="174097" name="Rectangle 15"/>
            <p:cNvSpPr>
              <a:spLocks noChangeArrowheads="1"/>
            </p:cNvSpPr>
            <p:nvPr/>
          </p:nvSpPr>
          <p:spPr bwMode="auto">
            <a:xfrm>
              <a:off x="961671" y="3672202"/>
              <a:ext cx="2971800" cy="533400"/>
            </a:xfrm>
            <a:prstGeom prst="rect">
              <a:avLst/>
            </a:prstGeom>
            <a:gradFill rotWithShape="0">
              <a:gsLst>
                <a:gs pos="0">
                  <a:srgbClr val="A9A9A9"/>
                </a:gs>
                <a:gs pos="100000">
                  <a:srgbClr val="FFFFFF"/>
                </a:gs>
              </a:gsLst>
              <a:lin ang="5400000" scaled="1"/>
            </a:gradFill>
            <a:ln w="19050">
              <a:solidFill>
                <a:srgbClr val="000000"/>
              </a:solidFill>
              <a:miter lim="800000"/>
              <a:headEnd/>
              <a:tailEnd/>
            </a:ln>
          </p:spPr>
          <p:txBody>
            <a:bodyPr wrap="none" anchor="ct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1800" b="0"/>
            </a:p>
          </p:txBody>
        </p:sp>
        <p:sp>
          <p:nvSpPr>
            <p:cNvPr id="174098" name="Rectangle 16"/>
            <p:cNvSpPr>
              <a:spLocks noChangeArrowheads="1"/>
            </p:cNvSpPr>
            <p:nvPr/>
          </p:nvSpPr>
          <p:spPr bwMode="auto">
            <a:xfrm>
              <a:off x="961671" y="6110602"/>
              <a:ext cx="2971800" cy="533400"/>
            </a:xfrm>
            <a:prstGeom prst="rect">
              <a:avLst/>
            </a:prstGeom>
            <a:gradFill rotWithShape="0">
              <a:gsLst>
                <a:gs pos="0">
                  <a:srgbClr val="FFFFFF"/>
                </a:gs>
                <a:gs pos="100000">
                  <a:srgbClr val="A9A9A9"/>
                </a:gs>
              </a:gsLst>
              <a:lin ang="5400000" scaled="1"/>
            </a:gradFill>
            <a:ln w="19050">
              <a:solidFill>
                <a:srgbClr val="000000"/>
              </a:solidFill>
              <a:miter lim="800000"/>
              <a:headEnd/>
              <a:tailEnd/>
            </a:ln>
          </p:spPr>
          <p:txBody>
            <a:bodyPr wrap="none" anchor="ct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1800" b="0"/>
            </a:p>
          </p:txBody>
        </p:sp>
        <p:sp>
          <p:nvSpPr>
            <p:cNvPr id="174099" name="Text Box 17"/>
            <p:cNvSpPr txBox="1">
              <a:spLocks noChangeArrowheads="1"/>
            </p:cNvSpPr>
            <p:nvPr/>
          </p:nvSpPr>
          <p:spPr bwMode="auto">
            <a:xfrm>
              <a:off x="1094772" y="5667690"/>
              <a:ext cx="34290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a:solidFill>
                    <a:srgbClr val="CC0000"/>
                  </a:solidFill>
                  <a:latin typeface="Times New Roman" panose="02020603050405020304" pitchFamily="18" charset="0"/>
                </a:rPr>
                <a:t>+    +    +    +   +   +     </a:t>
              </a:r>
            </a:p>
          </p:txBody>
        </p:sp>
        <p:sp>
          <p:nvSpPr>
            <p:cNvPr id="174100" name="Rectangle 18"/>
            <p:cNvSpPr>
              <a:spLocks noChangeArrowheads="1"/>
            </p:cNvSpPr>
            <p:nvPr/>
          </p:nvSpPr>
          <p:spPr bwMode="auto">
            <a:xfrm>
              <a:off x="1037871" y="3977002"/>
              <a:ext cx="28956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4000">
                  <a:solidFill>
                    <a:srgbClr val="0000FF"/>
                  </a:solidFill>
                  <a:latin typeface="Times New Roman" panose="02020603050405020304" pitchFamily="18" charset="0"/>
                </a:rPr>
                <a:t>-   -   -   -  -  -        </a:t>
              </a:r>
            </a:p>
          </p:txBody>
        </p:sp>
        <p:sp>
          <p:nvSpPr>
            <p:cNvPr id="174101" name="Rectangle 19"/>
            <p:cNvSpPr>
              <a:spLocks noChangeArrowheads="1"/>
            </p:cNvSpPr>
            <p:nvPr/>
          </p:nvSpPr>
          <p:spPr bwMode="auto">
            <a:xfrm>
              <a:off x="891572" y="3900802"/>
              <a:ext cx="3124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2400">
                  <a:solidFill>
                    <a:srgbClr val="CC0000"/>
                  </a:solidFill>
                  <a:latin typeface="Times New Roman" panose="02020603050405020304" pitchFamily="18" charset="0"/>
                </a:rPr>
                <a:t>+ + + + + + + + + + + +</a:t>
              </a:r>
            </a:p>
          </p:txBody>
        </p:sp>
        <p:sp>
          <p:nvSpPr>
            <p:cNvPr id="174102" name="Rectangle 20"/>
            <p:cNvSpPr>
              <a:spLocks noChangeArrowheads="1"/>
            </p:cNvSpPr>
            <p:nvPr/>
          </p:nvSpPr>
          <p:spPr bwMode="auto">
            <a:xfrm>
              <a:off x="929921" y="5805802"/>
              <a:ext cx="30035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3600">
                  <a:solidFill>
                    <a:srgbClr val="0000FF"/>
                  </a:solidFill>
                  <a:latin typeface="Times New Roman" panose="02020603050405020304" pitchFamily="18" charset="0"/>
                </a:rPr>
                <a:t>- - - - - - - - - - -</a:t>
              </a:r>
            </a:p>
          </p:txBody>
        </p:sp>
        <p:sp>
          <p:nvSpPr>
            <p:cNvPr id="174103" name="AutoShape 23"/>
            <p:cNvSpPr>
              <a:spLocks noChangeArrowheads="1"/>
            </p:cNvSpPr>
            <p:nvPr/>
          </p:nvSpPr>
          <p:spPr bwMode="auto">
            <a:xfrm>
              <a:off x="1723671" y="3714649"/>
              <a:ext cx="1371600" cy="936625"/>
            </a:xfrm>
            <a:prstGeom prst="can">
              <a:avLst>
                <a:gd name="adj" fmla="val 35000"/>
              </a:avLst>
            </a:prstGeom>
            <a:solidFill>
              <a:srgbClr val="CCFF99">
                <a:alpha val="50195"/>
              </a:srgbClr>
            </a:solidFill>
            <a:ln w="28575">
              <a:solidFill>
                <a:srgbClr val="009900"/>
              </a:solidFill>
              <a:prstDash val="dash"/>
              <a:round/>
              <a:headEnd/>
              <a:tailEnd/>
            </a:ln>
          </p:spPr>
          <p:txBody>
            <a:bodyPr wrap="none" anchor="ct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zh-CN" sz="1800" b="0"/>
            </a:p>
          </p:txBody>
        </p:sp>
        <p:graphicFrame>
          <p:nvGraphicFramePr>
            <p:cNvPr id="174104" name="Object 24"/>
            <p:cNvGraphicFramePr>
              <a:graphicFrameLocks noChangeAspect="1"/>
            </p:cNvGraphicFramePr>
            <p:nvPr/>
          </p:nvGraphicFramePr>
          <p:xfrm>
            <a:off x="2193404" y="3954777"/>
            <a:ext cx="388938" cy="504825"/>
          </p:xfrm>
          <a:graphic>
            <a:graphicData uri="http://schemas.openxmlformats.org/presentationml/2006/ole">
              <mc:AlternateContent xmlns:mc="http://schemas.openxmlformats.org/markup-compatibility/2006">
                <mc:Choice xmlns:v="urn:schemas-microsoft-com:vml" Requires="v">
                  <p:oleObj name="Equation" r:id="rId17" imgW="190417" imgH="241195" progId="Equation.3">
                    <p:embed/>
                  </p:oleObj>
                </mc:Choice>
                <mc:Fallback>
                  <p:oleObj name="Equation" r:id="rId17" imgW="190417" imgH="241195" progId="Equation.3">
                    <p:embed/>
                    <p:pic>
                      <p:nvPicPr>
                        <p:cNvPr id="0" name="Object 24"/>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193404" y="3954777"/>
                          <a:ext cx="388938" cy="504825"/>
                        </a:xfrm>
                        <a:prstGeom prst="rect">
                          <a:avLst/>
                        </a:prstGeom>
                        <a:noFill/>
                        <a:ln>
                          <a:noFill/>
                        </a:ln>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9525">
                              <a:solidFill>
                                <a:srgbClr val="009900"/>
                              </a:solidFill>
                              <a:miter lim="800000"/>
                              <a:headEnd/>
                              <a:tailEnd/>
                            </a14:hiddenLine>
                          </a:ext>
                        </a:extLst>
                      </p:spPr>
                    </p:pic>
                  </p:oleObj>
                </mc:Fallback>
              </mc:AlternateContent>
            </a:graphicData>
          </a:graphic>
        </p:graphicFrame>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2000"/>
                                        <p:tgtEl>
                                          <p:spTgt spid="4">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2" presetClass="entr" presetSubtype="0" fill="hold" nodeType="clickEffect">
                                  <p:stCondLst>
                                    <p:cond delay="0"/>
                                  </p:stCondLst>
                                  <p:childTnLst>
                                    <p:set>
                                      <p:cBhvr>
                                        <p:cTn id="16" dur="1" fill="hold">
                                          <p:stCondLst>
                                            <p:cond delay="0"/>
                                          </p:stCondLst>
                                        </p:cTn>
                                        <p:tgtEl>
                                          <p:spTgt spid="18440"/>
                                        </p:tgtEl>
                                        <p:attrNameLst>
                                          <p:attrName>style.visibility</p:attrName>
                                        </p:attrNameLst>
                                      </p:cBhvr>
                                      <p:to>
                                        <p:strVal val="visible"/>
                                      </p:to>
                                    </p:set>
                                    <p:animEffect transition="in" filter="fade">
                                      <p:cBhvr>
                                        <p:cTn id="17" dur="1000"/>
                                        <p:tgtEl>
                                          <p:spTgt spid="18440"/>
                                        </p:tgtEl>
                                      </p:cBhvr>
                                    </p:animEffect>
                                    <p:anim calcmode="lin" valueType="num">
                                      <p:cBhvr>
                                        <p:cTn id="18" dur="1000" fill="hold"/>
                                        <p:tgtEl>
                                          <p:spTgt spid="18440"/>
                                        </p:tgtEl>
                                        <p:attrNameLst>
                                          <p:attrName>ppt_x</p:attrName>
                                        </p:attrNameLst>
                                      </p:cBhvr>
                                      <p:tavLst>
                                        <p:tav tm="0">
                                          <p:val>
                                            <p:strVal val="#ppt_x"/>
                                          </p:val>
                                        </p:tav>
                                        <p:tav tm="100000">
                                          <p:val>
                                            <p:strVal val="#ppt_x"/>
                                          </p:val>
                                        </p:tav>
                                      </p:tavLst>
                                    </p:anim>
                                    <p:anim calcmode="lin" valueType="num">
                                      <p:cBhvr>
                                        <p:cTn id="19" dur="1000" fill="hold"/>
                                        <p:tgtEl>
                                          <p:spTgt spid="18440"/>
                                        </p:tgtEl>
                                        <p:attrNameLst>
                                          <p:attrName>ppt_y</p:attrName>
                                        </p:attrNameLst>
                                      </p:cBhvr>
                                      <p:tavLst>
                                        <p:tav tm="0">
                                          <p:val>
                                            <p:strVal val="#ppt_y+.1"/>
                                          </p:val>
                                        </p:tav>
                                        <p:tav tm="100000">
                                          <p:val>
                                            <p:strVal val="#ppt_y"/>
                                          </p:val>
                                        </p:tav>
                                      </p:tavLst>
                                    </p:anim>
                                  </p:childTnLst>
                                </p:cTn>
                              </p:par>
                            </p:childTnLst>
                          </p:cTn>
                        </p:par>
                      </p:childTnLst>
                    </p:cTn>
                  </p:par>
                  <p:par>
                    <p:cTn id="20" fill="hold" nodeType="clickPar">
                      <p:stCondLst>
                        <p:cond delay="indefinite"/>
                      </p:stCondLst>
                      <p:childTnLst>
                        <p:par>
                          <p:cTn id="21" fill="hold" nodeType="withGroup">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6">
                                            <p:txEl>
                                              <p:pRg st="0" end="0"/>
                                            </p:txEl>
                                          </p:spTgt>
                                        </p:tgtEl>
                                        <p:attrNameLst>
                                          <p:attrName>style.visibility</p:attrName>
                                        </p:attrNameLst>
                                      </p:cBhvr>
                                      <p:to>
                                        <p:strVal val="visible"/>
                                      </p:to>
                                    </p:set>
                                    <p:animEffect transition="in" filter="fade">
                                      <p:cBhvr>
                                        <p:cTn id="24" dur="2000"/>
                                        <p:tgtEl>
                                          <p:spTgt spid="6">
                                            <p:txEl>
                                              <p:pRg st="0" end="0"/>
                                            </p:txEl>
                                          </p:spTgt>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42" presetClass="entr" presetSubtype="0" fill="hold" nodeType="click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fade">
                                      <p:cBhvr>
                                        <p:cTn id="29" dur="1000"/>
                                        <p:tgtEl>
                                          <p:spTgt spid="5"/>
                                        </p:tgtEl>
                                      </p:cBhvr>
                                    </p:animEffect>
                                    <p:anim calcmode="lin" valueType="num">
                                      <p:cBhvr>
                                        <p:cTn id="30" dur="1000" fill="hold"/>
                                        <p:tgtEl>
                                          <p:spTgt spid="5"/>
                                        </p:tgtEl>
                                        <p:attrNameLst>
                                          <p:attrName>ppt_x</p:attrName>
                                        </p:attrNameLst>
                                      </p:cBhvr>
                                      <p:tavLst>
                                        <p:tav tm="0">
                                          <p:val>
                                            <p:strVal val="#ppt_x"/>
                                          </p:val>
                                        </p:tav>
                                        <p:tav tm="100000">
                                          <p:val>
                                            <p:strVal val="#ppt_x"/>
                                          </p:val>
                                        </p:tav>
                                      </p:tavLst>
                                    </p:anim>
                                    <p:anim calcmode="lin" valueType="num">
                                      <p:cBhvr>
                                        <p:cTn id="31"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32" fill="hold" nodeType="clickPar">
                      <p:stCondLst>
                        <p:cond delay="indefinite"/>
                      </p:stCondLst>
                      <p:childTnLst>
                        <p:par>
                          <p:cTn id="33" fill="hold" nodeType="withGroup">
                            <p:stCondLst>
                              <p:cond delay="0"/>
                            </p:stCondLst>
                            <p:childTnLst>
                              <p:par>
                                <p:cTn id="34" presetID="18" presetClass="entr" presetSubtype="6" fill="hold" nodeType="click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strips(downRight)">
                                      <p:cBhvr>
                                        <p:cTn id="36" dur="500"/>
                                        <p:tgtEl>
                                          <p:spTgt spid="10"/>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10" presetClass="entr" presetSubtype="0" fill="hold" nodeType="clickEffect">
                                  <p:stCondLst>
                                    <p:cond delay="0"/>
                                  </p:stCondLst>
                                  <p:childTnLst>
                                    <p:set>
                                      <p:cBhvr>
                                        <p:cTn id="40" dur="1" fill="hold">
                                          <p:stCondLst>
                                            <p:cond delay="0"/>
                                          </p:stCondLst>
                                        </p:cTn>
                                        <p:tgtEl>
                                          <p:spTgt spid="26"/>
                                        </p:tgtEl>
                                        <p:attrNameLst>
                                          <p:attrName>style.visibility</p:attrName>
                                        </p:attrNameLst>
                                      </p:cBhvr>
                                      <p:to>
                                        <p:strVal val="visible"/>
                                      </p:to>
                                    </p:set>
                                    <p:animEffect transition="in" filter="fade">
                                      <p:cBhvr>
                                        <p:cTn id="41" dur="2000"/>
                                        <p:tgtEl>
                                          <p:spTgt spid="26"/>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42" presetClass="entr" presetSubtype="0" fill="hold" nodeType="clickEffect">
                                  <p:stCondLst>
                                    <p:cond delay="0"/>
                                  </p:stCondLst>
                                  <p:childTnLst>
                                    <p:set>
                                      <p:cBhvr>
                                        <p:cTn id="45" dur="1" fill="hold">
                                          <p:stCondLst>
                                            <p:cond delay="0"/>
                                          </p:stCondLst>
                                        </p:cTn>
                                        <p:tgtEl>
                                          <p:spTgt spid="7"/>
                                        </p:tgtEl>
                                        <p:attrNameLst>
                                          <p:attrName>style.visibility</p:attrName>
                                        </p:attrNameLst>
                                      </p:cBhvr>
                                      <p:to>
                                        <p:strVal val="visible"/>
                                      </p:to>
                                    </p:set>
                                    <p:animEffect transition="in" filter="fade">
                                      <p:cBhvr>
                                        <p:cTn id="46" dur="1000"/>
                                        <p:tgtEl>
                                          <p:spTgt spid="7"/>
                                        </p:tgtEl>
                                      </p:cBhvr>
                                    </p:animEffect>
                                    <p:anim calcmode="lin" valueType="num">
                                      <p:cBhvr>
                                        <p:cTn id="47" dur="1000" fill="hold"/>
                                        <p:tgtEl>
                                          <p:spTgt spid="7"/>
                                        </p:tgtEl>
                                        <p:attrNameLst>
                                          <p:attrName>ppt_x</p:attrName>
                                        </p:attrNameLst>
                                      </p:cBhvr>
                                      <p:tavLst>
                                        <p:tav tm="0">
                                          <p:val>
                                            <p:strVal val="#ppt_x"/>
                                          </p:val>
                                        </p:tav>
                                        <p:tav tm="100000">
                                          <p:val>
                                            <p:strVal val="#ppt_x"/>
                                          </p:val>
                                        </p:tav>
                                      </p:tavLst>
                                    </p:anim>
                                    <p:anim calcmode="lin" valueType="num">
                                      <p:cBhvr>
                                        <p:cTn id="48"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build="allAtOnce"/>
      <p:bldP spid="6" grpId="0" build="allAtOnce"/>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Rectangle 9"/>
          <p:cNvSpPr>
            <a:spLocks noChangeArrowheads="1"/>
          </p:cNvSpPr>
          <p:nvPr/>
        </p:nvSpPr>
        <p:spPr bwMode="auto">
          <a:xfrm>
            <a:off x="2454275" y="39688"/>
            <a:ext cx="4038600" cy="3352800"/>
          </a:xfrm>
          <a:prstGeom prst="rect">
            <a:avLst/>
          </a:prstGeom>
          <a:solidFill>
            <a:srgbClr val="FFFFFF"/>
          </a:solidFill>
          <a:ln w="9525">
            <a:solidFill>
              <a:srgbClr val="000000"/>
            </a:solidFill>
            <a:miter lim="800000"/>
            <a:headEnd/>
            <a:tailEnd/>
          </a:ln>
        </p:spPr>
        <p:txBody>
          <a:bodyPr wrap="none" anchor="ct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zh-CN" sz="1800" b="0"/>
          </a:p>
        </p:txBody>
      </p:sp>
      <p:graphicFrame>
        <p:nvGraphicFramePr>
          <p:cNvPr id="175107" name="Object 10"/>
          <p:cNvGraphicFramePr>
            <a:graphicFrameLocks noChangeAspect="1"/>
          </p:cNvGraphicFramePr>
          <p:nvPr/>
        </p:nvGraphicFramePr>
        <p:xfrm>
          <a:off x="2813050" y="192088"/>
          <a:ext cx="555625" cy="668337"/>
        </p:xfrm>
        <a:graphic>
          <a:graphicData uri="http://schemas.openxmlformats.org/presentationml/2006/ole">
            <mc:AlternateContent xmlns:mc="http://schemas.openxmlformats.org/markup-compatibility/2006">
              <mc:Choice xmlns:v="urn:schemas-microsoft-com:vml" Requires="v">
                <p:oleObj name="Equation" r:id="rId2" imgW="190500" imgH="228600" progId="Equation.3">
                  <p:embed/>
                </p:oleObj>
              </mc:Choice>
              <mc:Fallback>
                <p:oleObj name="Equation" r:id="rId2" imgW="190500" imgH="228600" progId="Equation.3">
                  <p:embed/>
                  <p:pic>
                    <p:nvPicPr>
                      <p:cNvPr id="0" name="Object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13050" y="192088"/>
                        <a:ext cx="555625" cy="668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75108" name="Object 11"/>
          <p:cNvGraphicFramePr>
            <a:graphicFrameLocks noChangeAspect="1"/>
          </p:cNvGraphicFramePr>
          <p:nvPr/>
        </p:nvGraphicFramePr>
        <p:xfrm>
          <a:off x="2530475" y="2444750"/>
          <a:ext cx="914400" cy="682625"/>
        </p:xfrm>
        <a:graphic>
          <a:graphicData uri="http://schemas.openxmlformats.org/presentationml/2006/ole">
            <mc:AlternateContent xmlns:mc="http://schemas.openxmlformats.org/markup-compatibility/2006">
              <mc:Choice xmlns:v="urn:schemas-microsoft-com:vml" Requires="v">
                <p:oleObj name="Equation" r:id="rId4" imgW="304668" imgH="228501" progId="Equation.3">
                  <p:embed/>
                </p:oleObj>
              </mc:Choice>
              <mc:Fallback>
                <p:oleObj name="Equation" r:id="rId4" imgW="304668" imgH="228501" progId="Equation.3">
                  <p:embed/>
                  <p:pic>
                    <p:nvPicPr>
                      <p:cNvPr id="0" name="Object 1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30475" y="2444750"/>
                        <a:ext cx="914400" cy="68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75109" name="Object 12"/>
          <p:cNvGraphicFramePr>
            <a:graphicFrameLocks noChangeAspect="1"/>
          </p:cNvGraphicFramePr>
          <p:nvPr/>
        </p:nvGraphicFramePr>
        <p:xfrm>
          <a:off x="2454275" y="727075"/>
          <a:ext cx="838200" cy="608013"/>
        </p:xfrm>
        <a:graphic>
          <a:graphicData uri="http://schemas.openxmlformats.org/presentationml/2006/ole">
            <mc:AlternateContent xmlns:mc="http://schemas.openxmlformats.org/markup-compatibility/2006">
              <mc:Choice xmlns:v="urn:schemas-microsoft-com:vml" Requires="v">
                <p:oleObj name="Equation" r:id="rId6" imgW="279279" imgH="203112" progId="Equation.3">
                  <p:embed/>
                </p:oleObj>
              </mc:Choice>
              <mc:Fallback>
                <p:oleObj name="Equation" r:id="rId6" imgW="279279" imgH="203112" progId="Equation.3">
                  <p:embed/>
                  <p:pic>
                    <p:nvPicPr>
                      <p:cNvPr id="0" name="Object 1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54275" y="727075"/>
                        <a:ext cx="838200" cy="608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75110" name="Object 13"/>
          <p:cNvGraphicFramePr>
            <a:graphicFrameLocks noChangeAspect="1"/>
          </p:cNvGraphicFramePr>
          <p:nvPr/>
        </p:nvGraphicFramePr>
        <p:xfrm>
          <a:off x="2835275" y="2020888"/>
          <a:ext cx="536575" cy="609600"/>
        </p:xfrm>
        <a:graphic>
          <a:graphicData uri="http://schemas.openxmlformats.org/presentationml/2006/ole">
            <mc:AlternateContent xmlns:mc="http://schemas.openxmlformats.org/markup-compatibility/2006">
              <mc:Choice xmlns:v="urn:schemas-microsoft-com:vml" Requires="v">
                <p:oleObj name="Equation" r:id="rId8" imgW="177569" imgH="202936" progId="Equation.3">
                  <p:embed/>
                </p:oleObj>
              </mc:Choice>
              <mc:Fallback>
                <p:oleObj name="Equation" r:id="rId8" imgW="177569" imgH="202936" progId="Equation.3">
                  <p:embed/>
                  <p:pic>
                    <p:nvPicPr>
                      <p:cNvPr id="0" name="Object 1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835275" y="2020888"/>
                        <a:ext cx="536575"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75111" name="Rectangle 14" descr="20%"/>
          <p:cNvSpPr>
            <a:spLocks noChangeArrowheads="1"/>
          </p:cNvSpPr>
          <p:nvPr/>
        </p:nvSpPr>
        <p:spPr bwMode="auto">
          <a:xfrm>
            <a:off x="3368675" y="801688"/>
            <a:ext cx="2971800" cy="1752600"/>
          </a:xfrm>
          <a:prstGeom prst="rect">
            <a:avLst/>
          </a:prstGeom>
          <a:blipFill dpi="0" rotWithShape="0">
            <a:blip r:embed="rId10"/>
            <a:srcRect/>
            <a:tile tx="0" ty="0" sx="100000" sy="100000" flip="none" algn="tl"/>
          </a:blipFill>
          <a:ln w="19050">
            <a:solidFill>
              <a:srgbClr val="CDCDFF"/>
            </a:solidFill>
            <a:miter lim="800000"/>
            <a:headEnd/>
            <a:tailEnd/>
          </a:ln>
        </p:spPr>
        <p:txBody>
          <a:bodyPr wrap="none" anchor="ct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zh-CN" sz="1800" b="0"/>
          </a:p>
        </p:txBody>
      </p:sp>
      <p:sp>
        <p:nvSpPr>
          <p:cNvPr id="175112" name="Rectangle 15"/>
          <p:cNvSpPr>
            <a:spLocks noChangeArrowheads="1"/>
          </p:cNvSpPr>
          <p:nvPr/>
        </p:nvSpPr>
        <p:spPr bwMode="auto">
          <a:xfrm>
            <a:off x="3368675" y="192088"/>
            <a:ext cx="2971800" cy="533400"/>
          </a:xfrm>
          <a:prstGeom prst="rect">
            <a:avLst/>
          </a:prstGeom>
          <a:gradFill rotWithShape="0">
            <a:gsLst>
              <a:gs pos="0">
                <a:srgbClr val="A9A9A9"/>
              </a:gs>
              <a:gs pos="100000">
                <a:srgbClr val="FFFFFF"/>
              </a:gs>
            </a:gsLst>
            <a:lin ang="5400000" scaled="1"/>
          </a:gradFill>
          <a:ln w="19050">
            <a:solidFill>
              <a:srgbClr val="000000"/>
            </a:solidFill>
            <a:miter lim="800000"/>
            <a:headEnd/>
            <a:tailEnd/>
          </a:ln>
        </p:spPr>
        <p:txBody>
          <a:bodyPr wrap="none" anchor="ct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1800" b="0"/>
          </a:p>
        </p:txBody>
      </p:sp>
      <p:sp>
        <p:nvSpPr>
          <p:cNvPr id="175113" name="Rectangle 16"/>
          <p:cNvSpPr>
            <a:spLocks noChangeArrowheads="1"/>
          </p:cNvSpPr>
          <p:nvPr/>
        </p:nvSpPr>
        <p:spPr bwMode="auto">
          <a:xfrm>
            <a:off x="3368675" y="2630488"/>
            <a:ext cx="2971800" cy="533400"/>
          </a:xfrm>
          <a:prstGeom prst="rect">
            <a:avLst/>
          </a:prstGeom>
          <a:gradFill rotWithShape="0">
            <a:gsLst>
              <a:gs pos="0">
                <a:srgbClr val="FFFFFF"/>
              </a:gs>
              <a:gs pos="100000">
                <a:srgbClr val="A9A9A9"/>
              </a:gs>
            </a:gsLst>
            <a:lin ang="5400000" scaled="1"/>
          </a:gradFill>
          <a:ln w="19050">
            <a:solidFill>
              <a:srgbClr val="000000"/>
            </a:solidFill>
            <a:miter lim="800000"/>
            <a:headEnd/>
            <a:tailEnd/>
          </a:ln>
        </p:spPr>
        <p:txBody>
          <a:bodyPr wrap="none" anchor="ct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1800" b="0"/>
          </a:p>
        </p:txBody>
      </p:sp>
      <p:sp>
        <p:nvSpPr>
          <p:cNvPr id="175114" name="Text Box 17"/>
          <p:cNvSpPr txBox="1">
            <a:spLocks noChangeArrowheads="1"/>
          </p:cNvSpPr>
          <p:nvPr/>
        </p:nvSpPr>
        <p:spPr bwMode="auto">
          <a:xfrm>
            <a:off x="3368675" y="2187575"/>
            <a:ext cx="34290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a:solidFill>
                  <a:srgbClr val="CC0000"/>
                </a:solidFill>
                <a:latin typeface="Times New Roman" panose="02020603050405020304" pitchFamily="18" charset="0"/>
              </a:rPr>
              <a:t>+    +    +    +   +   +     </a:t>
            </a:r>
          </a:p>
        </p:txBody>
      </p:sp>
      <p:sp>
        <p:nvSpPr>
          <p:cNvPr id="175115" name="Rectangle 18"/>
          <p:cNvSpPr>
            <a:spLocks noChangeArrowheads="1"/>
          </p:cNvSpPr>
          <p:nvPr/>
        </p:nvSpPr>
        <p:spPr bwMode="auto">
          <a:xfrm>
            <a:off x="3444875" y="496888"/>
            <a:ext cx="28956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4000">
                <a:solidFill>
                  <a:srgbClr val="0000FF"/>
                </a:solidFill>
                <a:latin typeface="Times New Roman" panose="02020603050405020304" pitchFamily="18" charset="0"/>
              </a:rPr>
              <a:t>-   -   -   -  -  -        </a:t>
            </a:r>
          </a:p>
        </p:txBody>
      </p:sp>
      <p:sp>
        <p:nvSpPr>
          <p:cNvPr id="175116" name="Rectangle 19"/>
          <p:cNvSpPr>
            <a:spLocks noChangeArrowheads="1"/>
          </p:cNvSpPr>
          <p:nvPr/>
        </p:nvSpPr>
        <p:spPr bwMode="auto">
          <a:xfrm>
            <a:off x="3521075" y="420688"/>
            <a:ext cx="3124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2400">
                <a:solidFill>
                  <a:srgbClr val="CC0000"/>
                </a:solidFill>
                <a:latin typeface="Times New Roman" panose="02020603050405020304" pitchFamily="18" charset="0"/>
              </a:rPr>
              <a:t>+ + + + + + + + + + +</a:t>
            </a:r>
          </a:p>
        </p:txBody>
      </p:sp>
      <p:sp>
        <p:nvSpPr>
          <p:cNvPr id="175117" name="Rectangle 20"/>
          <p:cNvSpPr>
            <a:spLocks noChangeArrowheads="1"/>
          </p:cNvSpPr>
          <p:nvPr/>
        </p:nvSpPr>
        <p:spPr bwMode="auto">
          <a:xfrm>
            <a:off x="3336925" y="2325688"/>
            <a:ext cx="30035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3600">
                <a:solidFill>
                  <a:srgbClr val="0000FF"/>
                </a:solidFill>
                <a:latin typeface="Times New Roman" panose="02020603050405020304" pitchFamily="18" charset="0"/>
              </a:rPr>
              <a:t>- - - - - - - - - - -</a:t>
            </a:r>
          </a:p>
        </p:txBody>
      </p:sp>
      <p:graphicFrame>
        <p:nvGraphicFramePr>
          <p:cNvPr id="175118" name="Object 21"/>
          <p:cNvGraphicFramePr>
            <a:graphicFrameLocks noChangeAspect="1"/>
          </p:cNvGraphicFramePr>
          <p:nvPr/>
        </p:nvGraphicFramePr>
        <p:xfrm>
          <a:off x="3413125" y="1106488"/>
          <a:ext cx="639763" cy="838200"/>
        </p:xfrm>
        <a:graphic>
          <a:graphicData uri="http://schemas.openxmlformats.org/presentationml/2006/ole">
            <mc:AlternateContent xmlns:mc="http://schemas.openxmlformats.org/markup-compatibility/2006">
              <mc:Choice xmlns:v="urn:schemas-microsoft-com:vml" Requires="v">
                <p:oleObj name="公式" r:id="rId11" imgW="164885" imgH="215619" progId="Equation.3">
                  <p:embed/>
                </p:oleObj>
              </mc:Choice>
              <mc:Fallback>
                <p:oleObj name="公式" r:id="rId11" imgW="164885" imgH="215619" progId="Equation.3">
                  <p:embed/>
                  <p:pic>
                    <p:nvPicPr>
                      <p:cNvPr id="0" name="Object 21"/>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413125" y="1106488"/>
                        <a:ext cx="639763"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15" name="Group 22"/>
          <p:cNvGrpSpPr>
            <a:grpSpLocks/>
          </p:cNvGrpSpPr>
          <p:nvPr/>
        </p:nvGrpSpPr>
        <p:grpSpPr bwMode="auto">
          <a:xfrm>
            <a:off x="4130675" y="344488"/>
            <a:ext cx="1371600" cy="936625"/>
            <a:chOff x="4128" y="624"/>
            <a:chExt cx="864" cy="590"/>
          </a:xfrm>
        </p:grpSpPr>
        <p:sp>
          <p:nvSpPr>
            <p:cNvPr id="175123" name="AutoShape 23"/>
            <p:cNvSpPr>
              <a:spLocks noChangeArrowheads="1"/>
            </p:cNvSpPr>
            <p:nvPr/>
          </p:nvSpPr>
          <p:spPr bwMode="auto">
            <a:xfrm>
              <a:off x="4128" y="624"/>
              <a:ext cx="864" cy="590"/>
            </a:xfrm>
            <a:prstGeom prst="can">
              <a:avLst>
                <a:gd name="adj" fmla="val 35000"/>
              </a:avLst>
            </a:prstGeom>
            <a:solidFill>
              <a:srgbClr val="CCFF99">
                <a:alpha val="50195"/>
              </a:srgbClr>
            </a:solidFill>
            <a:ln w="28575">
              <a:solidFill>
                <a:srgbClr val="009900"/>
              </a:solidFill>
              <a:prstDash val="dash"/>
              <a:round/>
              <a:headEnd/>
              <a:tailEnd/>
            </a:ln>
          </p:spPr>
          <p:txBody>
            <a:bodyPr wrap="none" anchor="ct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zh-CN" sz="1800" b="0"/>
            </a:p>
          </p:txBody>
        </p:sp>
        <p:graphicFrame>
          <p:nvGraphicFramePr>
            <p:cNvPr id="175124" name="Object 24"/>
            <p:cNvGraphicFramePr>
              <a:graphicFrameLocks noChangeAspect="1"/>
            </p:cNvGraphicFramePr>
            <p:nvPr/>
          </p:nvGraphicFramePr>
          <p:xfrm>
            <a:off x="4464" y="864"/>
            <a:ext cx="245" cy="318"/>
          </p:xfrm>
          <a:graphic>
            <a:graphicData uri="http://schemas.openxmlformats.org/presentationml/2006/ole">
              <mc:AlternateContent xmlns:mc="http://schemas.openxmlformats.org/markup-compatibility/2006">
                <mc:Choice xmlns:v="urn:schemas-microsoft-com:vml" Requires="v">
                  <p:oleObj name="Equation" r:id="rId13" imgW="190417" imgH="241195" progId="Equation.3">
                    <p:embed/>
                  </p:oleObj>
                </mc:Choice>
                <mc:Fallback>
                  <p:oleObj name="Equation" r:id="rId13" imgW="190417" imgH="241195" progId="Equation.3">
                    <p:embed/>
                    <p:pic>
                      <p:nvPicPr>
                        <p:cNvPr id="0" name="Object 24"/>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464" y="864"/>
                          <a:ext cx="245" cy="318"/>
                        </a:xfrm>
                        <a:prstGeom prst="rect">
                          <a:avLst/>
                        </a:prstGeom>
                        <a:noFill/>
                        <a:ln>
                          <a:noFill/>
                        </a:ln>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9525">
                              <a:solidFill>
                                <a:srgbClr val="009900"/>
                              </a:solidFill>
                              <a:miter lim="800000"/>
                              <a:headEnd/>
                              <a:tailEnd/>
                            </a14:hiddenLine>
                          </a:ext>
                        </a:extLst>
                      </p:spPr>
                    </p:pic>
                  </p:oleObj>
                </mc:Fallback>
              </mc:AlternateContent>
            </a:graphicData>
          </a:graphic>
        </p:graphicFrame>
      </p:grpSp>
      <p:graphicFrame>
        <p:nvGraphicFramePr>
          <p:cNvPr id="18440" name="Object 39"/>
          <p:cNvGraphicFramePr>
            <a:graphicFrameLocks noChangeAspect="1"/>
          </p:cNvGraphicFramePr>
          <p:nvPr/>
        </p:nvGraphicFramePr>
        <p:xfrm>
          <a:off x="2579688" y="3436938"/>
          <a:ext cx="3922712" cy="1033462"/>
        </p:xfrm>
        <a:graphic>
          <a:graphicData uri="http://schemas.openxmlformats.org/presentationml/2006/ole">
            <mc:AlternateContent xmlns:mc="http://schemas.openxmlformats.org/markup-compatibility/2006">
              <mc:Choice xmlns:v="urn:schemas-microsoft-com:vml" Requires="v">
                <p:oleObj name="Equation" r:id="rId15" imgW="1257300" imgH="381000" progId="Equation.DSMT4">
                  <p:embed/>
                </p:oleObj>
              </mc:Choice>
              <mc:Fallback>
                <p:oleObj name="Equation" r:id="rId15" imgW="1257300" imgH="381000" progId="Equation.DSMT4">
                  <p:embed/>
                  <p:pic>
                    <p:nvPicPr>
                      <p:cNvPr id="0" name="Object 39"/>
                      <p:cNvPicPr>
                        <a:picLocks noChangeAspect="1" noChangeArrowheads="1"/>
                      </p:cNvPicPr>
                      <p:nvPr/>
                    </p:nvPicPr>
                    <p:blipFill>
                      <a:blip r:embed="rId16">
                        <a:lum bright="100000" contrast="100000"/>
                        <a:extLst>
                          <a:ext uri="{28A0092B-C50C-407E-A947-70E740481C1C}">
                            <a14:useLocalDpi xmlns:a14="http://schemas.microsoft.com/office/drawing/2010/main" val="0"/>
                          </a:ext>
                        </a:extLst>
                      </a:blip>
                      <a:srcRect/>
                      <a:stretch>
                        <a:fillRect/>
                      </a:stretch>
                    </p:blipFill>
                    <p:spPr bwMode="auto">
                      <a:xfrm>
                        <a:off x="2579688" y="3436938"/>
                        <a:ext cx="3922712" cy="1033462"/>
                      </a:xfrm>
                      <a:prstGeom prst="rect">
                        <a:avLst/>
                      </a:prstGeom>
                      <a:noFill/>
                      <a:ln>
                        <a:noFill/>
                      </a:ln>
                      <a:extLst>
                        <a:ext uri="{909E8E84-426E-40DD-AFC4-6F175D3DCCD1}">
                          <a14:hiddenFill xmlns:a14="http://schemas.microsoft.com/office/drawing/2010/main">
                            <a:solidFill>
                              <a:srgbClr val="C8E6E8"/>
                            </a:solidFill>
                          </a14:hiddenFill>
                        </a:ext>
                        <a:ext uri="{91240B29-F687-4F45-9708-019B960494DF}">
                          <a14:hiddenLine xmlns:a14="http://schemas.microsoft.com/office/drawing/2010/main" w="25400">
                            <a:solidFill>
                              <a:srgbClr val="FF0000"/>
                            </a:solidFill>
                            <a:miter lim="800000"/>
                            <a:headEnd/>
                            <a:tailEnd/>
                          </a14:hiddenLine>
                        </a:ext>
                      </a:extLst>
                    </p:spPr>
                  </p:pic>
                </p:oleObj>
              </mc:Fallback>
            </mc:AlternateContent>
          </a:graphicData>
        </a:graphic>
      </p:graphicFrame>
      <p:graphicFrame>
        <p:nvGraphicFramePr>
          <p:cNvPr id="18" name="Object 40"/>
          <p:cNvGraphicFramePr>
            <a:graphicFrameLocks noChangeAspect="1"/>
          </p:cNvGraphicFramePr>
          <p:nvPr/>
        </p:nvGraphicFramePr>
        <p:xfrm>
          <a:off x="98425" y="4381500"/>
          <a:ext cx="8972550" cy="1173163"/>
        </p:xfrm>
        <a:graphic>
          <a:graphicData uri="http://schemas.openxmlformats.org/presentationml/2006/ole">
            <mc:AlternateContent xmlns:mc="http://schemas.openxmlformats.org/markup-compatibility/2006">
              <mc:Choice xmlns:v="urn:schemas-microsoft-com:vml" Requires="v">
                <p:oleObj name="Equation" r:id="rId17" imgW="2946400" imgH="444500" progId="Equation.DSMT4">
                  <p:embed/>
                </p:oleObj>
              </mc:Choice>
              <mc:Fallback>
                <p:oleObj name="Equation" r:id="rId17" imgW="2946400" imgH="444500" progId="Equation.DSMT4">
                  <p:embed/>
                  <p:pic>
                    <p:nvPicPr>
                      <p:cNvPr id="0" name="Object 40"/>
                      <p:cNvPicPr>
                        <a:picLocks noChangeAspect="1" noChangeArrowheads="1"/>
                      </p:cNvPicPr>
                      <p:nvPr/>
                    </p:nvPicPr>
                    <p:blipFill>
                      <a:blip r:embed="rId18">
                        <a:lum bright="100000" contrast="100000"/>
                        <a:extLst>
                          <a:ext uri="{28A0092B-C50C-407E-A947-70E740481C1C}">
                            <a14:useLocalDpi xmlns:a14="http://schemas.microsoft.com/office/drawing/2010/main" val="0"/>
                          </a:ext>
                        </a:extLst>
                      </a:blip>
                      <a:srcRect/>
                      <a:stretch>
                        <a:fillRect/>
                      </a:stretch>
                    </p:blipFill>
                    <p:spPr bwMode="auto">
                      <a:xfrm>
                        <a:off x="98425" y="4381500"/>
                        <a:ext cx="8972550" cy="1173163"/>
                      </a:xfrm>
                      <a:prstGeom prst="rect">
                        <a:avLst/>
                      </a:prstGeom>
                      <a:noFill/>
                      <a:ln>
                        <a:noFill/>
                      </a:ln>
                      <a:extLst>
                        <a:ext uri="{909E8E84-426E-40DD-AFC4-6F175D3DCCD1}">
                          <a14:hiddenFill xmlns:a14="http://schemas.microsoft.com/office/drawing/2010/main">
                            <a:solidFill>
                              <a:srgbClr val="C8E6E8"/>
                            </a:solidFill>
                          </a14:hiddenFill>
                        </a:ext>
                        <a:ext uri="{91240B29-F687-4F45-9708-019B960494DF}">
                          <a14:hiddenLine xmlns:a14="http://schemas.microsoft.com/office/drawing/2010/main" w="25400">
                            <a:solidFill>
                              <a:srgbClr val="FF0000"/>
                            </a:solidFill>
                            <a:miter lim="800000"/>
                            <a:headEnd/>
                            <a:tailEnd/>
                          </a14:hiddenLine>
                        </a:ext>
                      </a:extLst>
                    </p:spPr>
                  </p:pic>
                </p:oleObj>
              </mc:Fallback>
            </mc:AlternateContent>
          </a:graphicData>
        </a:graphic>
      </p:graphicFrame>
      <p:graphicFrame>
        <p:nvGraphicFramePr>
          <p:cNvPr id="19" name="Object 41"/>
          <p:cNvGraphicFramePr>
            <a:graphicFrameLocks noChangeAspect="1"/>
          </p:cNvGraphicFramePr>
          <p:nvPr/>
        </p:nvGraphicFramePr>
        <p:xfrm>
          <a:off x="2325688" y="5751513"/>
          <a:ext cx="3883025" cy="1065212"/>
        </p:xfrm>
        <a:graphic>
          <a:graphicData uri="http://schemas.openxmlformats.org/presentationml/2006/ole">
            <mc:AlternateContent xmlns:mc="http://schemas.openxmlformats.org/markup-compatibility/2006">
              <mc:Choice xmlns:v="urn:schemas-microsoft-com:vml" Requires="v">
                <p:oleObj name="Equation" r:id="rId19" imgW="1244600" imgH="393700" progId="Equation.3">
                  <p:embed/>
                </p:oleObj>
              </mc:Choice>
              <mc:Fallback>
                <p:oleObj name="Equation" r:id="rId19" imgW="1244600" imgH="393700" progId="Equation.3">
                  <p:embed/>
                  <p:pic>
                    <p:nvPicPr>
                      <p:cNvPr id="0" name="Object 41"/>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325688" y="5751513"/>
                        <a:ext cx="3883025" cy="1065212"/>
                      </a:xfrm>
                      <a:prstGeom prst="rect">
                        <a:avLst/>
                      </a:prstGeom>
                      <a:solidFill>
                        <a:srgbClr val="FFFF00"/>
                      </a:solidFill>
                      <a:ln>
                        <a:noFill/>
                      </a:ln>
                      <a:extLst>
                        <a:ext uri="{91240B29-F687-4F45-9708-019B960494DF}">
                          <a14:hiddenLine xmlns:a14="http://schemas.microsoft.com/office/drawing/2010/main" w="25400">
                            <a:solidFill>
                              <a:srgbClr val="FF0000"/>
                            </a:solidFill>
                            <a:miter lim="800000"/>
                            <a:headEnd/>
                            <a:tailEnd/>
                          </a14:hiddenLine>
                        </a:ext>
                      </a:extLst>
                    </p:spPr>
                  </p:pic>
                </p:oleObj>
              </mc:Fallback>
            </mc:AlternateContent>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42"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barn(outHorizontal)">
                                      <p:cBhvr>
                                        <p:cTn id="7" dur="500"/>
                                        <p:tgtEl>
                                          <p:spTgt spid="1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2" presetClass="entr" presetSubtype="0" fill="hold" nodeType="clickEffect">
                                  <p:stCondLst>
                                    <p:cond delay="0"/>
                                  </p:stCondLst>
                                  <p:childTnLst>
                                    <p:set>
                                      <p:cBhvr>
                                        <p:cTn id="11" dur="1" fill="hold">
                                          <p:stCondLst>
                                            <p:cond delay="0"/>
                                          </p:stCondLst>
                                        </p:cTn>
                                        <p:tgtEl>
                                          <p:spTgt spid="18440"/>
                                        </p:tgtEl>
                                        <p:attrNameLst>
                                          <p:attrName>style.visibility</p:attrName>
                                        </p:attrNameLst>
                                      </p:cBhvr>
                                      <p:to>
                                        <p:strVal val="visible"/>
                                      </p:to>
                                    </p:set>
                                    <p:animEffect transition="in" filter="fade">
                                      <p:cBhvr>
                                        <p:cTn id="12" dur="1000"/>
                                        <p:tgtEl>
                                          <p:spTgt spid="18440"/>
                                        </p:tgtEl>
                                      </p:cBhvr>
                                    </p:animEffect>
                                    <p:anim calcmode="lin" valueType="num">
                                      <p:cBhvr>
                                        <p:cTn id="13" dur="1000" fill="hold"/>
                                        <p:tgtEl>
                                          <p:spTgt spid="18440"/>
                                        </p:tgtEl>
                                        <p:attrNameLst>
                                          <p:attrName>ppt_x</p:attrName>
                                        </p:attrNameLst>
                                      </p:cBhvr>
                                      <p:tavLst>
                                        <p:tav tm="0">
                                          <p:val>
                                            <p:strVal val="#ppt_x"/>
                                          </p:val>
                                        </p:tav>
                                        <p:tav tm="100000">
                                          <p:val>
                                            <p:strVal val="#ppt_x"/>
                                          </p:val>
                                        </p:tav>
                                      </p:tavLst>
                                    </p:anim>
                                    <p:anim calcmode="lin" valueType="num">
                                      <p:cBhvr>
                                        <p:cTn id="14" dur="1000" fill="hold"/>
                                        <p:tgtEl>
                                          <p:spTgt spid="18440"/>
                                        </p:tgtEl>
                                        <p:attrNameLst>
                                          <p:attrName>ppt_y</p:attrName>
                                        </p:attrNameLst>
                                      </p:cBhvr>
                                      <p:tavLst>
                                        <p:tav tm="0">
                                          <p:val>
                                            <p:strVal val="#ppt_y+.1"/>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42" presetClass="entr" presetSubtype="0"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1000"/>
                                        <p:tgtEl>
                                          <p:spTgt spid="18"/>
                                        </p:tgtEl>
                                      </p:cBhvr>
                                    </p:animEffect>
                                    <p:anim calcmode="lin" valueType="num">
                                      <p:cBhvr>
                                        <p:cTn id="20" dur="1000" fill="hold"/>
                                        <p:tgtEl>
                                          <p:spTgt spid="18"/>
                                        </p:tgtEl>
                                        <p:attrNameLst>
                                          <p:attrName>ppt_x</p:attrName>
                                        </p:attrNameLst>
                                      </p:cBhvr>
                                      <p:tavLst>
                                        <p:tav tm="0">
                                          <p:val>
                                            <p:strVal val="#ppt_x"/>
                                          </p:val>
                                        </p:tav>
                                        <p:tav tm="100000">
                                          <p:val>
                                            <p:strVal val="#ppt_x"/>
                                          </p:val>
                                        </p:tav>
                                      </p:tavLst>
                                    </p:anim>
                                    <p:anim calcmode="lin" valueType="num">
                                      <p:cBhvr>
                                        <p:cTn id="21"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22" fill="hold" nodeType="clickPar">
                      <p:stCondLst>
                        <p:cond delay="indefinite"/>
                      </p:stCondLst>
                      <p:childTnLst>
                        <p:par>
                          <p:cTn id="23" fill="hold" nodeType="withGroup">
                            <p:stCondLst>
                              <p:cond delay="0"/>
                            </p:stCondLst>
                            <p:childTnLst>
                              <p:par>
                                <p:cTn id="24" presetID="42" presetClass="entr" presetSubtype="0" fill="hold" nodeType="click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fade">
                                      <p:cBhvr>
                                        <p:cTn id="26" dur="1000"/>
                                        <p:tgtEl>
                                          <p:spTgt spid="19"/>
                                        </p:tgtEl>
                                      </p:cBhvr>
                                    </p:animEffect>
                                    <p:anim calcmode="lin" valueType="num">
                                      <p:cBhvr>
                                        <p:cTn id="27" dur="1000" fill="hold"/>
                                        <p:tgtEl>
                                          <p:spTgt spid="19"/>
                                        </p:tgtEl>
                                        <p:attrNameLst>
                                          <p:attrName>ppt_x</p:attrName>
                                        </p:attrNameLst>
                                      </p:cBhvr>
                                      <p:tavLst>
                                        <p:tav tm="0">
                                          <p:val>
                                            <p:strVal val="#ppt_x"/>
                                          </p:val>
                                        </p:tav>
                                        <p:tav tm="100000">
                                          <p:val>
                                            <p:strVal val="#ppt_x"/>
                                          </p:val>
                                        </p:tav>
                                      </p:tavLst>
                                    </p:anim>
                                    <p:anim calcmode="lin" valueType="num">
                                      <p:cBhvr>
                                        <p:cTn id="28"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8"/>
          <p:cNvGrpSpPr>
            <a:grpSpLocks/>
          </p:cNvGrpSpPr>
          <p:nvPr/>
        </p:nvGrpSpPr>
        <p:grpSpPr bwMode="auto">
          <a:xfrm>
            <a:off x="382588" y="371475"/>
            <a:ext cx="4894262" cy="693738"/>
            <a:chOff x="288" y="2976"/>
            <a:chExt cx="3083" cy="437"/>
          </a:xfrm>
        </p:grpSpPr>
        <p:sp>
          <p:nvSpPr>
            <p:cNvPr id="176154" name="Rectangle 19"/>
            <p:cNvSpPr>
              <a:spLocks noChangeArrowheads="1"/>
            </p:cNvSpPr>
            <p:nvPr/>
          </p:nvSpPr>
          <p:spPr bwMode="auto">
            <a:xfrm>
              <a:off x="288" y="2976"/>
              <a:ext cx="3083" cy="432"/>
            </a:xfrm>
            <a:prstGeom prst="rect">
              <a:avLst/>
            </a:prstGeom>
            <a:gradFill rotWithShape="1">
              <a:gsLst>
                <a:gs pos="0">
                  <a:srgbClr val="CCFFCC"/>
                </a:gs>
                <a:gs pos="50000">
                  <a:srgbClr val="FFFFFF"/>
                </a:gs>
                <a:gs pos="100000">
                  <a:srgbClr val="CCFFCC"/>
                </a:gs>
              </a:gsLst>
              <a:lin ang="5400000" scaled="1"/>
            </a:gradFill>
            <a:ln w="25400">
              <a:solidFill>
                <a:srgbClr val="339966"/>
              </a:solidFill>
              <a:miter lim="800000"/>
              <a:headEnd/>
              <a:tailEnd/>
            </a:ln>
          </p:spPr>
          <p:txBody>
            <a:bodyPr wrap="none" anchor="ct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zh-CN" b="0">
                <a:latin typeface="Times New Roman" panose="02020603050405020304" pitchFamily="18" charset="0"/>
                <a:ea typeface="华文中宋" panose="02010600040101010101" pitchFamily="2" charset="-122"/>
              </a:endParaRPr>
            </a:p>
          </p:txBody>
        </p:sp>
        <p:graphicFrame>
          <p:nvGraphicFramePr>
            <p:cNvPr id="176155" name="Object 20"/>
            <p:cNvGraphicFramePr>
              <a:graphicFrameLocks noChangeAspect="1"/>
            </p:cNvGraphicFramePr>
            <p:nvPr/>
          </p:nvGraphicFramePr>
          <p:xfrm>
            <a:off x="1909" y="3012"/>
            <a:ext cx="1398" cy="401"/>
          </p:xfrm>
          <a:graphic>
            <a:graphicData uri="http://schemas.openxmlformats.org/presentationml/2006/ole">
              <mc:AlternateContent xmlns:mc="http://schemas.openxmlformats.org/markup-compatibility/2006">
                <mc:Choice xmlns:v="urn:schemas-microsoft-com:vml" Requires="v">
                  <p:oleObj name="Equation" r:id="rId2" imgW="825500" imgH="254000" progId="Equation.DSMT4">
                    <p:embed/>
                  </p:oleObj>
                </mc:Choice>
                <mc:Fallback>
                  <p:oleObj name="Equation" r:id="rId2" imgW="825500" imgH="254000" progId="Equation.DSMT4">
                    <p:embed/>
                    <p:pic>
                      <p:nvPicPr>
                        <p:cNvPr id="0" name="Object 2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9" y="3012"/>
                          <a:ext cx="1398" cy="401"/>
                        </a:xfrm>
                        <a:prstGeom prst="rect">
                          <a:avLst/>
                        </a:prstGeom>
                        <a:noFill/>
                        <a:ln>
                          <a:noFill/>
                        </a:ln>
                        <a:extLst>
                          <a:ext uri="{909E8E84-426E-40DD-AFC4-6F175D3DCCD1}">
                            <a14:hiddenFill xmlns:a14="http://schemas.microsoft.com/office/drawing/2010/main">
                              <a:gradFill rotWithShape="0">
                                <a:gsLst>
                                  <a:gs pos="0">
                                    <a:srgbClr val="C2C29B"/>
                                  </a:gs>
                                  <a:gs pos="50000">
                                    <a:srgbClr val="FFFFCC"/>
                                  </a:gs>
                                  <a:gs pos="100000">
                                    <a:srgbClr val="C2C29B"/>
                                  </a:gs>
                                </a:gsLst>
                                <a:lin ang="5400000" scaled="1"/>
                              </a:gradFill>
                            </a14:hiddenFill>
                          </a:ext>
                          <a:ext uri="{91240B29-F687-4F45-9708-019B960494DF}">
                            <a14:hiddenLine xmlns:a14="http://schemas.microsoft.com/office/drawing/2010/main" w="9525">
                              <a:solidFill>
                                <a:srgbClr val="FF0000"/>
                              </a:solidFill>
                              <a:miter lim="800000"/>
                              <a:headEnd/>
                              <a:tailEnd/>
                            </a14:hiddenLine>
                          </a:ext>
                        </a:extLst>
                      </p:spPr>
                    </p:pic>
                  </p:oleObj>
                </mc:Fallback>
              </mc:AlternateContent>
            </a:graphicData>
          </a:graphic>
        </p:graphicFrame>
        <p:sp>
          <p:nvSpPr>
            <p:cNvPr id="176156" name="Rectangle 21"/>
            <p:cNvSpPr>
              <a:spLocks noChangeArrowheads="1"/>
            </p:cNvSpPr>
            <p:nvPr/>
          </p:nvSpPr>
          <p:spPr bwMode="auto">
            <a:xfrm>
              <a:off x="288" y="3024"/>
              <a:ext cx="17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zh-CN" altLang="en-US">
                  <a:solidFill>
                    <a:srgbClr val="CC0000"/>
                  </a:solidFill>
                  <a:latin typeface="Times New Roman" panose="02020603050405020304" pitchFamily="18" charset="0"/>
                  <a:ea typeface="华文中宋" panose="02010600040101010101" pitchFamily="2" charset="-122"/>
                </a:rPr>
                <a:t>定义电位移矢量</a:t>
              </a:r>
            </a:p>
          </p:txBody>
        </p:sp>
      </p:grpSp>
      <p:sp>
        <p:nvSpPr>
          <p:cNvPr id="14" name="右箭头 13"/>
          <p:cNvSpPr>
            <a:spLocks noChangeArrowheads="1"/>
          </p:cNvSpPr>
          <p:nvPr/>
        </p:nvSpPr>
        <p:spPr bwMode="auto">
          <a:xfrm>
            <a:off x="776288" y="2206625"/>
            <a:ext cx="2041525" cy="630238"/>
          </a:xfrm>
          <a:prstGeom prst="rightArrow">
            <a:avLst>
              <a:gd name="adj1" fmla="val 50000"/>
              <a:gd name="adj2" fmla="val 50014"/>
            </a:avLst>
          </a:prstGeom>
          <a:solidFill>
            <a:srgbClr val="FFC000"/>
          </a:solidFill>
          <a:ln w="25400" algn="ctr">
            <a:solidFill>
              <a:srgbClr val="000000"/>
            </a:solidFill>
            <a:round/>
            <a:headEnd/>
            <a:tailEnd/>
          </a:ln>
        </p:spPr>
        <p:txBody>
          <a:bodyP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 typeface="Arial" panose="020B0604020202020204" pitchFamily="34" charset="0"/>
              <a:buNone/>
            </a:pPr>
            <a:endParaRPr lang="zh-CN" altLang="zh-CN" sz="1800" b="0"/>
          </a:p>
        </p:txBody>
      </p:sp>
      <p:grpSp>
        <p:nvGrpSpPr>
          <p:cNvPr id="16" name="组合 30"/>
          <p:cNvGrpSpPr>
            <a:grpSpLocks/>
          </p:cNvGrpSpPr>
          <p:nvPr/>
        </p:nvGrpSpPr>
        <p:grpSpPr bwMode="auto">
          <a:xfrm>
            <a:off x="504825" y="3911600"/>
            <a:ext cx="7383463" cy="1371600"/>
            <a:chOff x="4700305" y="9666633"/>
            <a:chExt cx="7381014" cy="1372030"/>
          </a:xfrm>
        </p:grpSpPr>
        <p:sp>
          <p:nvSpPr>
            <p:cNvPr id="176152" name="Text Box 22"/>
            <p:cNvSpPr txBox="1">
              <a:spLocks noChangeArrowheads="1"/>
            </p:cNvSpPr>
            <p:nvPr/>
          </p:nvSpPr>
          <p:spPr bwMode="auto">
            <a:xfrm>
              <a:off x="4700305" y="9666633"/>
              <a:ext cx="7381014" cy="523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zh-CN" altLang="en-US">
                  <a:solidFill>
                    <a:srgbClr val="FFFFFF"/>
                  </a:solidFill>
                  <a:latin typeface="Times New Roman" panose="02020603050405020304" pitchFamily="18" charset="0"/>
                  <a:ea typeface="华文中宋" panose="02010600040101010101" pitchFamily="2" charset="-122"/>
                </a:rPr>
                <a:t>均匀各相同性介质：</a:t>
              </a:r>
            </a:p>
          </p:txBody>
        </p:sp>
        <p:graphicFrame>
          <p:nvGraphicFramePr>
            <p:cNvPr id="176153" name="Object 8"/>
            <p:cNvGraphicFramePr>
              <a:graphicFrameLocks noChangeAspect="1"/>
            </p:cNvGraphicFramePr>
            <p:nvPr/>
          </p:nvGraphicFramePr>
          <p:xfrm>
            <a:off x="6162562" y="10433438"/>
            <a:ext cx="2800959" cy="605225"/>
          </p:xfrm>
          <a:graphic>
            <a:graphicData uri="http://schemas.openxmlformats.org/presentationml/2006/ole">
              <mc:AlternateContent xmlns:mc="http://schemas.openxmlformats.org/markup-compatibility/2006">
                <mc:Choice xmlns:v="urn:schemas-microsoft-com:vml" Requires="v">
                  <p:oleObj name="Equation" r:id="rId4" imgW="1040948" imgH="241195" progId="Equation.DSMT4">
                    <p:embed/>
                  </p:oleObj>
                </mc:Choice>
                <mc:Fallback>
                  <p:oleObj name="Equation" r:id="rId4" imgW="1040948" imgH="241195" progId="Equation.DSMT4">
                    <p:embed/>
                    <p:pic>
                      <p:nvPicPr>
                        <p:cNvPr id="0" name="Object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62562" y="10433438"/>
                          <a:ext cx="2800959" cy="605225"/>
                        </a:xfrm>
                        <a:prstGeom prst="rect">
                          <a:avLst/>
                        </a:prstGeom>
                        <a:solidFill>
                          <a:srgbClr val="00FFFF"/>
                        </a:solidFill>
                        <a:ln w="19050">
                          <a:solidFill>
                            <a:srgbClr val="FF0000"/>
                          </a:solidFill>
                          <a:miter lim="800000"/>
                          <a:headEnd/>
                          <a:tailEnd/>
                        </a:ln>
                      </p:spPr>
                    </p:pic>
                  </p:oleObj>
                </mc:Fallback>
              </mc:AlternateContent>
            </a:graphicData>
          </a:graphic>
        </p:graphicFrame>
      </p:grpSp>
      <p:graphicFrame>
        <p:nvGraphicFramePr>
          <p:cNvPr id="15" name="Object 22"/>
          <p:cNvGraphicFramePr>
            <a:graphicFrameLocks noChangeAspect="1"/>
          </p:cNvGraphicFramePr>
          <p:nvPr/>
        </p:nvGraphicFramePr>
        <p:xfrm>
          <a:off x="3787775" y="3930650"/>
          <a:ext cx="1776413" cy="603250"/>
        </p:xfrm>
        <a:graphic>
          <a:graphicData uri="http://schemas.openxmlformats.org/presentationml/2006/ole">
            <mc:AlternateContent xmlns:mc="http://schemas.openxmlformats.org/markup-compatibility/2006">
              <mc:Choice xmlns:v="urn:schemas-microsoft-com:vml" Requires="v">
                <p:oleObj name="Equation" r:id="rId6" imgW="710891" imgH="241195" progId="Equation.DSMT4">
                  <p:embed/>
                </p:oleObj>
              </mc:Choice>
              <mc:Fallback>
                <p:oleObj name="Equation" r:id="rId6" imgW="710891" imgH="241195" progId="Equation.DSMT4">
                  <p:embed/>
                  <p:pic>
                    <p:nvPicPr>
                      <p:cNvPr id="0" name="Object 22"/>
                      <p:cNvPicPr>
                        <a:picLocks noChangeAspect="1" noChangeArrowheads="1"/>
                      </p:cNvPicPr>
                      <p:nvPr/>
                    </p:nvPicPr>
                    <p:blipFill>
                      <a:blip r:embed="rId7">
                        <a:lum bright="100000" contrast="100000"/>
                        <a:extLst>
                          <a:ext uri="{28A0092B-C50C-407E-A947-70E740481C1C}">
                            <a14:useLocalDpi xmlns:a14="http://schemas.microsoft.com/office/drawing/2010/main" val="0"/>
                          </a:ext>
                        </a:extLst>
                      </a:blip>
                      <a:srcRect/>
                      <a:stretch>
                        <a:fillRect/>
                      </a:stretch>
                    </p:blipFill>
                    <p:spPr bwMode="auto">
                      <a:xfrm>
                        <a:off x="3787775" y="3930650"/>
                        <a:ext cx="1776413" cy="60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0" name="右箭头 19"/>
          <p:cNvSpPr>
            <a:spLocks noChangeArrowheads="1"/>
          </p:cNvSpPr>
          <p:nvPr/>
        </p:nvSpPr>
        <p:spPr bwMode="auto">
          <a:xfrm>
            <a:off x="701675" y="4786313"/>
            <a:ext cx="958850" cy="422275"/>
          </a:xfrm>
          <a:prstGeom prst="rightArrow">
            <a:avLst>
              <a:gd name="adj1" fmla="val 50000"/>
              <a:gd name="adj2" fmla="val 50092"/>
            </a:avLst>
          </a:prstGeom>
          <a:solidFill>
            <a:srgbClr val="FFC000"/>
          </a:solidFill>
          <a:ln w="25400" algn="ctr">
            <a:solidFill>
              <a:srgbClr val="000000"/>
            </a:solidFill>
            <a:round/>
            <a:headEnd/>
            <a:tailEnd/>
          </a:ln>
        </p:spPr>
        <p:txBody>
          <a:bodyP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 typeface="Arial" panose="020B0604020202020204" pitchFamily="34" charset="0"/>
              <a:buNone/>
            </a:pPr>
            <a:endParaRPr lang="zh-CN" altLang="zh-CN" sz="1800" b="0"/>
          </a:p>
        </p:txBody>
      </p:sp>
      <p:grpSp>
        <p:nvGrpSpPr>
          <p:cNvPr id="21" name="组合 11"/>
          <p:cNvGrpSpPr>
            <a:grpSpLocks/>
          </p:cNvGrpSpPr>
          <p:nvPr/>
        </p:nvGrpSpPr>
        <p:grpSpPr bwMode="auto">
          <a:xfrm>
            <a:off x="701675" y="5516563"/>
            <a:ext cx="8429625" cy="573087"/>
            <a:chOff x="357158" y="1784342"/>
            <a:chExt cx="8429684" cy="573088"/>
          </a:xfrm>
        </p:grpSpPr>
        <p:sp>
          <p:nvSpPr>
            <p:cNvPr id="176149" name="Text Box 22"/>
            <p:cNvSpPr txBox="1">
              <a:spLocks noChangeArrowheads="1"/>
            </p:cNvSpPr>
            <p:nvPr/>
          </p:nvSpPr>
          <p:spPr bwMode="auto">
            <a:xfrm>
              <a:off x="357158" y="1785926"/>
              <a:ext cx="1071570" cy="5187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zh-CN" altLang="en-US">
                  <a:solidFill>
                    <a:srgbClr val="FFFFFF"/>
                  </a:solidFill>
                  <a:latin typeface="Times New Roman" panose="02020603050405020304" pitchFamily="18" charset="0"/>
                  <a:ea typeface="华文中宋" panose="02010600040101010101" pitchFamily="2" charset="-122"/>
                </a:rPr>
                <a:t>令</a:t>
              </a:r>
            </a:p>
          </p:txBody>
        </p:sp>
        <p:graphicFrame>
          <p:nvGraphicFramePr>
            <p:cNvPr id="176150" name="Object 43"/>
            <p:cNvGraphicFramePr>
              <a:graphicFrameLocks noChangeAspect="1"/>
            </p:cNvGraphicFramePr>
            <p:nvPr/>
          </p:nvGraphicFramePr>
          <p:xfrm>
            <a:off x="1000100" y="1784342"/>
            <a:ext cx="2152650" cy="573088"/>
          </p:xfrm>
          <a:graphic>
            <a:graphicData uri="http://schemas.openxmlformats.org/presentationml/2006/ole">
              <mc:AlternateContent xmlns:mc="http://schemas.openxmlformats.org/markup-compatibility/2006">
                <mc:Choice xmlns:v="urn:schemas-microsoft-com:vml" Requires="v">
                  <p:oleObj name="Equation" r:id="rId8" imgW="800100" imgH="228600" progId="Equation.DSMT4">
                    <p:embed/>
                  </p:oleObj>
                </mc:Choice>
                <mc:Fallback>
                  <p:oleObj name="Equation" r:id="rId8" imgW="800100" imgH="228600" progId="Equation.DSMT4">
                    <p:embed/>
                    <p:pic>
                      <p:nvPicPr>
                        <p:cNvPr id="0" name="Object 4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00100" y="1784342"/>
                          <a:ext cx="2152650" cy="573088"/>
                        </a:xfrm>
                        <a:prstGeom prst="rect">
                          <a:avLst/>
                        </a:prstGeom>
                        <a:solidFill>
                          <a:srgbClr val="00FFFF"/>
                        </a:solidFill>
                        <a:ln w="19050">
                          <a:solidFill>
                            <a:srgbClr val="FF0000"/>
                          </a:solidFill>
                          <a:miter lim="800000"/>
                          <a:headEnd/>
                          <a:tailEnd/>
                        </a:ln>
                      </p:spPr>
                    </p:pic>
                  </p:oleObj>
                </mc:Fallback>
              </mc:AlternateContent>
            </a:graphicData>
          </a:graphic>
        </p:graphicFrame>
        <p:sp>
          <p:nvSpPr>
            <p:cNvPr id="176151" name="Text Box 22"/>
            <p:cNvSpPr txBox="1">
              <a:spLocks noChangeArrowheads="1"/>
            </p:cNvSpPr>
            <p:nvPr/>
          </p:nvSpPr>
          <p:spPr bwMode="auto">
            <a:xfrm>
              <a:off x="3357554" y="1785926"/>
              <a:ext cx="542928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zh-CN" altLang="en-US">
                  <a:solidFill>
                    <a:srgbClr val="FFFFFF"/>
                  </a:solidFill>
                  <a:latin typeface="Times New Roman" panose="02020603050405020304" pitchFamily="18" charset="0"/>
                  <a:ea typeface="华文中宋" panose="02010600040101010101" pitchFamily="2" charset="-122"/>
                </a:rPr>
                <a:t>为</a:t>
              </a:r>
              <a:r>
                <a:rPr lang="zh-CN" altLang="en-US">
                  <a:solidFill>
                    <a:srgbClr val="FF0000"/>
                  </a:solidFill>
                  <a:latin typeface="Times New Roman" panose="02020603050405020304" pitchFamily="18" charset="0"/>
                  <a:ea typeface="华文中宋" panose="02010600040101010101" pitchFamily="2" charset="-122"/>
                </a:rPr>
                <a:t>相对介电常量</a:t>
              </a:r>
              <a:r>
                <a:rPr lang="zh-CN" altLang="en-US">
                  <a:solidFill>
                    <a:srgbClr val="FFFFFF"/>
                  </a:solidFill>
                  <a:latin typeface="Times New Roman" panose="02020603050405020304" pitchFamily="18" charset="0"/>
                  <a:ea typeface="华文中宋" panose="02010600040101010101" pitchFamily="2" charset="-122"/>
                </a:rPr>
                <a:t>（相对电容率）</a:t>
              </a:r>
            </a:p>
          </p:txBody>
        </p:sp>
      </p:grpSp>
      <p:grpSp>
        <p:nvGrpSpPr>
          <p:cNvPr id="25" name="组合 24"/>
          <p:cNvGrpSpPr>
            <a:grpSpLocks/>
          </p:cNvGrpSpPr>
          <p:nvPr/>
        </p:nvGrpSpPr>
        <p:grpSpPr bwMode="auto">
          <a:xfrm>
            <a:off x="1344613" y="6205538"/>
            <a:ext cx="5210175" cy="573087"/>
            <a:chOff x="1005887" y="2380578"/>
            <a:chExt cx="5209187" cy="573087"/>
          </a:xfrm>
        </p:grpSpPr>
        <p:graphicFrame>
          <p:nvGraphicFramePr>
            <p:cNvPr id="176147" name="Object 46"/>
            <p:cNvGraphicFramePr>
              <a:graphicFrameLocks noChangeAspect="1"/>
            </p:cNvGraphicFramePr>
            <p:nvPr/>
          </p:nvGraphicFramePr>
          <p:xfrm>
            <a:off x="1005887" y="2380578"/>
            <a:ext cx="1435100" cy="573087"/>
          </p:xfrm>
          <a:graphic>
            <a:graphicData uri="http://schemas.openxmlformats.org/presentationml/2006/ole">
              <mc:AlternateContent xmlns:mc="http://schemas.openxmlformats.org/markup-compatibility/2006">
                <mc:Choice xmlns:v="urn:schemas-microsoft-com:vml" Requires="v">
                  <p:oleObj name="Equation" r:id="rId10" imgW="533169" imgH="228501" progId="Equation.DSMT4">
                    <p:embed/>
                  </p:oleObj>
                </mc:Choice>
                <mc:Fallback>
                  <p:oleObj name="Equation" r:id="rId10" imgW="533169" imgH="228501" progId="Equation.DSMT4">
                    <p:embed/>
                    <p:pic>
                      <p:nvPicPr>
                        <p:cNvPr id="0" name="Object 46"/>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05887" y="2380578"/>
                          <a:ext cx="1435100" cy="573087"/>
                        </a:xfrm>
                        <a:prstGeom prst="rect">
                          <a:avLst/>
                        </a:prstGeom>
                        <a:solidFill>
                          <a:srgbClr val="00FFFF"/>
                        </a:solidFill>
                        <a:ln w="19050">
                          <a:solidFill>
                            <a:srgbClr val="FF0000"/>
                          </a:solidFill>
                          <a:miter lim="800000"/>
                          <a:headEnd/>
                          <a:tailEnd/>
                        </a:ln>
                      </p:spPr>
                    </p:pic>
                  </p:oleObj>
                </mc:Fallback>
              </mc:AlternateContent>
            </a:graphicData>
          </a:graphic>
        </p:graphicFrame>
        <p:sp>
          <p:nvSpPr>
            <p:cNvPr id="176148" name="Text Box 22"/>
            <p:cNvSpPr txBox="1">
              <a:spLocks noChangeArrowheads="1"/>
            </p:cNvSpPr>
            <p:nvPr/>
          </p:nvSpPr>
          <p:spPr bwMode="auto">
            <a:xfrm>
              <a:off x="3428992" y="2428868"/>
              <a:ext cx="278608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zh-CN" altLang="en-US">
                  <a:solidFill>
                    <a:srgbClr val="FFFFFF"/>
                  </a:solidFill>
                  <a:latin typeface="Times New Roman" panose="02020603050405020304" pitchFamily="18" charset="0"/>
                  <a:ea typeface="华文中宋" panose="02010600040101010101" pitchFamily="2" charset="-122"/>
                </a:rPr>
                <a:t>为</a:t>
              </a:r>
              <a:r>
                <a:rPr lang="zh-CN" altLang="en-US">
                  <a:solidFill>
                    <a:srgbClr val="FF0000"/>
                  </a:solidFill>
                  <a:latin typeface="Times New Roman" panose="02020603050405020304" pitchFamily="18" charset="0"/>
                  <a:ea typeface="华文中宋" panose="02010600040101010101" pitchFamily="2" charset="-122"/>
                </a:rPr>
                <a:t>介电常量</a:t>
              </a:r>
            </a:p>
          </p:txBody>
        </p:sp>
      </p:grpSp>
      <p:grpSp>
        <p:nvGrpSpPr>
          <p:cNvPr id="30" name="组合 29"/>
          <p:cNvGrpSpPr>
            <a:grpSpLocks/>
          </p:cNvGrpSpPr>
          <p:nvPr/>
        </p:nvGrpSpPr>
        <p:grpSpPr bwMode="auto">
          <a:xfrm>
            <a:off x="3140075" y="1238250"/>
            <a:ext cx="5810250" cy="2552700"/>
            <a:chOff x="3139820" y="1238505"/>
            <a:chExt cx="5810218" cy="2552700"/>
          </a:xfrm>
        </p:grpSpPr>
        <p:grpSp>
          <p:nvGrpSpPr>
            <p:cNvPr id="176138" name="组合 27"/>
            <p:cNvGrpSpPr>
              <a:grpSpLocks/>
            </p:cNvGrpSpPr>
            <p:nvPr/>
          </p:nvGrpSpPr>
          <p:grpSpPr bwMode="auto">
            <a:xfrm>
              <a:off x="3139820" y="1238505"/>
              <a:ext cx="5810218" cy="2552700"/>
              <a:chOff x="4929762" y="2900855"/>
              <a:chExt cx="4388246" cy="2554014"/>
            </a:xfrm>
          </p:grpSpPr>
          <p:sp>
            <p:nvSpPr>
              <p:cNvPr id="176142" name="圆角矩形 26"/>
              <p:cNvSpPr>
                <a:spLocks noChangeArrowheads="1"/>
              </p:cNvSpPr>
              <p:nvPr/>
            </p:nvSpPr>
            <p:spPr bwMode="auto">
              <a:xfrm>
                <a:off x="4929762" y="2900855"/>
                <a:ext cx="4071412" cy="2554014"/>
              </a:xfrm>
              <a:prstGeom prst="roundRect">
                <a:avLst>
                  <a:gd name="adj" fmla="val 16667"/>
                </a:avLst>
              </a:prstGeom>
              <a:solidFill>
                <a:srgbClr val="FFFF99"/>
              </a:solidFill>
              <a:ln w="38100" algn="ctr">
                <a:solidFill>
                  <a:srgbClr val="FF9900"/>
                </a:solidFill>
                <a:round/>
                <a:headEnd/>
                <a:tailEnd/>
              </a:ln>
            </p:spPr>
            <p:txBody>
              <a:bodyP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zh-CN" b="0">
                  <a:latin typeface="Times New Roman" panose="02020603050405020304" pitchFamily="18" charset="0"/>
                  <a:ea typeface="华文中宋" panose="02010600040101010101" pitchFamily="2" charset="-122"/>
                </a:endParaRPr>
              </a:p>
            </p:txBody>
          </p:sp>
          <p:sp>
            <p:nvSpPr>
              <p:cNvPr id="176143" name="Rectangle 32"/>
              <p:cNvSpPr>
                <a:spLocks noChangeArrowheads="1"/>
              </p:cNvSpPr>
              <p:nvPr/>
            </p:nvSpPr>
            <p:spPr bwMode="auto">
              <a:xfrm>
                <a:off x="5547691" y="3058406"/>
                <a:ext cx="3770317"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zh-CN" altLang="en-US">
                    <a:solidFill>
                      <a:srgbClr val="CC0000"/>
                    </a:solidFill>
                    <a:latin typeface="Times New Roman" panose="02020603050405020304" pitchFamily="18" charset="0"/>
                    <a:ea typeface="华文中宋" panose="02010600040101010101" pitchFamily="2" charset="-122"/>
                  </a:rPr>
                  <a:t>有介质</a:t>
                </a:r>
                <a:r>
                  <a:rPr lang="zh-CN" altLang="en-US">
                    <a:solidFill>
                      <a:srgbClr val="000000"/>
                    </a:solidFill>
                    <a:latin typeface="Times New Roman" panose="02020603050405020304" pitchFamily="18" charset="0"/>
                    <a:ea typeface="华文中宋" panose="02010600040101010101" pitchFamily="2" charset="-122"/>
                  </a:rPr>
                  <a:t>时的</a:t>
                </a:r>
                <a:r>
                  <a:rPr lang="zh-CN" altLang="en-US">
                    <a:solidFill>
                      <a:srgbClr val="CC0000"/>
                    </a:solidFill>
                    <a:latin typeface="Times New Roman" panose="02020603050405020304" pitchFamily="18" charset="0"/>
                    <a:ea typeface="华文中宋" panose="02010600040101010101" pitchFamily="2" charset="-122"/>
                  </a:rPr>
                  <a:t>高斯</a:t>
                </a:r>
                <a:r>
                  <a:rPr lang="zh-CN" altLang="en-US">
                    <a:solidFill>
                      <a:srgbClr val="000000"/>
                    </a:solidFill>
                    <a:latin typeface="Times New Roman" panose="02020603050405020304" pitchFamily="18" charset="0"/>
                    <a:ea typeface="华文中宋" panose="02010600040101010101" pitchFamily="2" charset="-122"/>
                  </a:rPr>
                  <a:t>定理</a:t>
                </a:r>
                <a:endParaRPr lang="zh-CN" altLang="en-US">
                  <a:solidFill>
                    <a:srgbClr val="CC0000"/>
                  </a:solidFill>
                  <a:latin typeface="Times New Roman" panose="02020603050405020304" pitchFamily="18" charset="0"/>
                  <a:ea typeface="华文中宋" panose="02010600040101010101" pitchFamily="2" charset="-122"/>
                </a:endParaRPr>
              </a:p>
            </p:txBody>
          </p:sp>
          <p:grpSp>
            <p:nvGrpSpPr>
              <p:cNvPr id="176144" name="Group 40"/>
              <p:cNvGrpSpPr>
                <a:grpSpLocks/>
              </p:cNvGrpSpPr>
              <p:nvPr/>
            </p:nvGrpSpPr>
            <p:grpSpPr bwMode="auto">
              <a:xfrm>
                <a:off x="6893545" y="4758739"/>
                <a:ext cx="1748352" cy="554039"/>
                <a:chOff x="4616" y="3905"/>
                <a:chExt cx="1017" cy="349"/>
              </a:xfrm>
            </p:grpSpPr>
            <p:sp>
              <p:nvSpPr>
                <p:cNvPr id="176145" name="AutoShape 41"/>
                <p:cNvSpPr>
                  <a:spLocks noChangeArrowheads="1"/>
                </p:cNvSpPr>
                <p:nvPr/>
              </p:nvSpPr>
              <p:spPr bwMode="auto">
                <a:xfrm>
                  <a:off x="4616" y="3918"/>
                  <a:ext cx="1017" cy="336"/>
                </a:xfrm>
                <a:prstGeom prst="wedgeRectCallout">
                  <a:avLst>
                    <a:gd name="adj1" fmla="val -12338"/>
                    <a:gd name="adj2" fmla="val -116097"/>
                  </a:avLst>
                </a:prstGeom>
                <a:solidFill>
                  <a:srgbClr val="FFCCFF"/>
                </a:solidFill>
                <a:ln w="19050">
                  <a:solidFill>
                    <a:srgbClr val="FF00FF"/>
                  </a:solidFill>
                  <a:miter lim="800000"/>
                  <a:headEnd type="none" w="sm" len="lg"/>
                  <a:tailEnd type="none" w="sm" len="lg"/>
                </a:ln>
              </p:spPr>
              <p:txBody>
                <a:bodyP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endParaRPr lang="zh-CN" altLang="zh-CN">
                    <a:solidFill>
                      <a:srgbClr val="1C1C1C"/>
                    </a:solidFill>
                    <a:latin typeface="Times New Roman" panose="02020603050405020304" pitchFamily="18" charset="0"/>
                    <a:ea typeface="华文中宋" panose="02010600040101010101" pitchFamily="2" charset="-122"/>
                  </a:endParaRPr>
                </a:p>
              </p:txBody>
            </p:sp>
            <p:sp>
              <p:nvSpPr>
                <p:cNvPr id="176146" name="Rectangle 42"/>
                <p:cNvSpPr>
                  <a:spLocks noChangeArrowheads="1"/>
                </p:cNvSpPr>
                <p:nvPr/>
              </p:nvSpPr>
              <p:spPr bwMode="auto">
                <a:xfrm>
                  <a:off x="4633" y="3905"/>
                  <a:ext cx="1000"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i="1">
                      <a:solidFill>
                        <a:srgbClr val="000000"/>
                      </a:solidFill>
                      <a:latin typeface="Times New Roman" panose="02020603050405020304" pitchFamily="18" charset="0"/>
                      <a:ea typeface="华文中宋" panose="02010600040101010101" pitchFamily="2" charset="-122"/>
                    </a:rPr>
                    <a:t>S</a:t>
                  </a:r>
                  <a:r>
                    <a:rPr lang="zh-CN" altLang="en-US">
                      <a:solidFill>
                        <a:srgbClr val="000000"/>
                      </a:solidFill>
                      <a:latin typeface="Times New Roman" panose="02020603050405020304" pitchFamily="18" charset="0"/>
                      <a:ea typeface="华文中宋" panose="02010600040101010101" pitchFamily="2" charset="-122"/>
                    </a:rPr>
                    <a:t>内自由电荷</a:t>
                  </a:r>
                </a:p>
              </p:txBody>
            </p:sp>
          </p:grpSp>
        </p:grpSp>
        <p:graphicFrame>
          <p:nvGraphicFramePr>
            <p:cNvPr id="176139" name="Object 55"/>
            <p:cNvGraphicFramePr>
              <a:graphicFrameLocks noChangeAspect="1"/>
            </p:cNvGraphicFramePr>
            <p:nvPr/>
          </p:nvGraphicFramePr>
          <p:xfrm>
            <a:off x="4166080" y="1995117"/>
            <a:ext cx="3130550" cy="1065213"/>
          </p:xfrm>
          <a:graphic>
            <a:graphicData uri="http://schemas.openxmlformats.org/presentationml/2006/ole">
              <mc:AlternateContent xmlns:mc="http://schemas.openxmlformats.org/markup-compatibility/2006">
                <mc:Choice xmlns:v="urn:schemas-microsoft-com:vml" Requires="v">
                  <p:oleObj name="Equation" r:id="rId12" imgW="1002865" imgH="393529" progId="Equation.3">
                    <p:embed/>
                  </p:oleObj>
                </mc:Choice>
                <mc:Fallback>
                  <p:oleObj name="Equation" r:id="rId12" imgW="1002865" imgH="393529" progId="Equation.3">
                    <p:embed/>
                    <p:pic>
                      <p:nvPicPr>
                        <p:cNvPr id="0" name="Object 55"/>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166080" y="1995117"/>
                          <a:ext cx="3130550" cy="1065213"/>
                        </a:xfrm>
                        <a:prstGeom prst="rect">
                          <a:avLst/>
                        </a:prstGeom>
                        <a:noFill/>
                        <a:ln>
                          <a:noFill/>
                        </a:ln>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5400">
                              <a:solidFill>
                                <a:srgbClr val="FF0000"/>
                              </a:solidFill>
                              <a:miter lim="800000"/>
                              <a:headEnd/>
                              <a:tailEnd/>
                            </a14:hiddenLine>
                          </a:ext>
                        </a:extLst>
                      </p:spPr>
                    </p:pic>
                  </p:oleObj>
                </mc:Fallback>
              </mc:AlternateContent>
            </a:graphicData>
          </a:graphic>
        </p:graphicFrame>
        <p:sp>
          <p:nvSpPr>
            <p:cNvPr id="176140" name="AutoShape 41"/>
            <p:cNvSpPr>
              <a:spLocks noChangeArrowheads="1"/>
            </p:cNvSpPr>
            <p:nvPr/>
          </p:nvSpPr>
          <p:spPr bwMode="auto">
            <a:xfrm>
              <a:off x="3502191" y="3116060"/>
              <a:ext cx="2061765" cy="533127"/>
            </a:xfrm>
            <a:prstGeom prst="wedgeRectCallout">
              <a:avLst>
                <a:gd name="adj1" fmla="val 20162"/>
                <a:gd name="adj2" fmla="val -109583"/>
              </a:avLst>
            </a:prstGeom>
            <a:solidFill>
              <a:srgbClr val="FFCCFF"/>
            </a:solidFill>
            <a:ln w="19050">
              <a:solidFill>
                <a:srgbClr val="FF00FF"/>
              </a:solidFill>
              <a:miter lim="800000"/>
              <a:headEnd type="none" w="sm" len="lg"/>
              <a:tailEnd type="none" w="sm" len="lg"/>
            </a:ln>
          </p:spPr>
          <p:txBody>
            <a:bodyP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endParaRPr lang="zh-CN" altLang="zh-CN">
                <a:solidFill>
                  <a:srgbClr val="1C1C1C"/>
                </a:solidFill>
                <a:latin typeface="Times New Roman" panose="02020603050405020304" pitchFamily="18" charset="0"/>
                <a:ea typeface="华文中宋" panose="02010600040101010101" pitchFamily="2" charset="-122"/>
              </a:endParaRPr>
            </a:p>
          </p:txBody>
        </p:sp>
        <p:sp>
          <p:nvSpPr>
            <p:cNvPr id="176141" name="Rectangle 42"/>
            <p:cNvSpPr>
              <a:spLocks noChangeArrowheads="1"/>
            </p:cNvSpPr>
            <p:nvPr/>
          </p:nvSpPr>
          <p:spPr bwMode="auto">
            <a:xfrm>
              <a:off x="3548487" y="3125580"/>
              <a:ext cx="2015469" cy="5236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zh-CN" altLang="en-US">
                  <a:solidFill>
                    <a:srgbClr val="000000"/>
                  </a:solidFill>
                  <a:latin typeface="Times New Roman" panose="02020603050405020304" pitchFamily="18" charset="0"/>
                  <a:ea typeface="华文中宋" panose="02010600040101010101" pitchFamily="2" charset="-122"/>
                </a:rPr>
                <a:t>电位移通量</a:t>
              </a:r>
            </a:p>
          </p:txBody>
        </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2000"/>
                                        <p:tgtEl>
                                          <p:spTgt spid="1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30"/>
                                        </p:tgtEl>
                                        <p:attrNameLst>
                                          <p:attrName>style.visibility</p:attrName>
                                        </p:attrNameLst>
                                      </p:cBhvr>
                                      <p:to>
                                        <p:strVal val="visible"/>
                                      </p:to>
                                    </p:set>
                                    <p:animEffect transition="in" filter="fade">
                                      <p:cBhvr>
                                        <p:cTn id="17" dur="2000"/>
                                        <p:tgtEl>
                                          <p:spTgt spid="30"/>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2000"/>
                                        <p:tgtEl>
                                          <p:spTgt spid="16"/>
                                        </p:tgtEl>
                                      </p:cBhvr>
                                    </p:animEffect>
                                  </p:childTnLst>
                                </p:cTn>
                              </p:par>
                              <p:par>
                                <p:cTn id="23" presetID="10" presetClass="entr" presetSubtype="0" fill="hold" nodeType="with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fade">
                                      <p:cBhvr>
                                        <p:cTn id="25" dur="2000"/>
                                        <p:tgtEl>
                                          <p:spTgt spid="1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fade">
                                      <p:cBhvr>
                                        <p:cTn id="28" dur="2000"/>
                                        <p:tgtEl>
                                          <p:spTgt spid="20"/>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22" presetClass="entr" presetSubtype="8" fill="hold" nodeType="clickEffect">
                                  <p:stCondLst>
                                    <p:cond delay="0"/>
                                  </p:stCondLst>
                                  <p:childTnLst>
                                    <p:set>
                                      <p:cBhvr>
                                        <p:cTn id="32" dur="1" fill="hold">
                                          <p:stCondLst>
                                            <p:cond delay="0"/>
                                          </p:stCondLst>
                                        </p:cTn>
                                        <p:tgtEl>
                                          <p:spTgt spid="21"/>
                                        </p:tgtEl>
                                        <p:attrNameLst>
                                          <p:attrName>style.visibility</p:attrName>
                                        </p:attrNameLst>
                                      </p:cBhvr>
                                      <p:to>
                                        <p:strVal val="visible"/>
                                      </p:to>
                                    </p:set>
                                    <p:animEffect transition="in" filter="wipe(left)">
                                      <p:cBhvr>
                                        <p:cTn id="33" dur="500"/>
                                        <p:tgtEl>
                                          <p:spTgt spid="21"/>
                                        </p:tgtEl>
                                      </p:cBhvr>
                                    </p:animEffect>
                                  </p:childTnLst>
                                </p:cTn>
                              </p:par>
                            </p:childTnLst>
                          </p:cTn>
                        </p:par>
                        <p:par>
                          <p:cTn id="34" fill="hold" nodeType="afterGroup">
                            <p:stCondLst>
                              <p:cond delay="500"/>
                            </p:stCondLst>
                            <p:childTnLst>
                              <p:par>
                                <p:cTn id="35" presetID="22" presetClass="entr" presetSubtype="8" fill="hold" nodeType="afterEffect">
                                  <p:stCondLst>
                                    <p:cond delay="0"/>
                                  </p:stCondLst>
                                  <p:childTnLst>
                                    <p:set>
                                      <p:cBhvr>
                                        <p:cTn id="36" dur="1" fill="hold">
                                          <p:stCondLst>
                                            <p:cond delay="0"/>
                                          </p:stCondLst>
                                        </p:cTn>
                                        <p:tgtEl>
                                          <p:spTgt spid="25"/>
                                        </p:tgtEl>
                                        <p:attrNameLst>
                                          <p:attrName>style.visibility</p:attrName>
                                        </p:attrNameLst>
                                      </p:cBhvr>
                                      <p:to>
                                        <p:strVal val="visible"/>
                                      </p:to>
                                    </p:set>
                                    <p:animEffect transition="in" filter="wipe(left)">
                                      <p:cBhvr>
                                        <p:cTn id="3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20" grpId="0" animBg="1"/>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29"/>
          <p:cNvGraphicFramePr>
            <a:graphicFrameLocks noChangeAspect="1"/>
          </p:cNvGraphicFramePr>
          <p:nvPr/>
        </p:nvGraphicFramePr>
        <p:xfrm>
          <a:off x="2592388" y="214313"/>
          <a:ext cx="2836862" cy="604837"/>
        </p:xfrm>
        <a:graphic>
          <a:graphicData uri="http://schemas.openxmlformats.org/presentationml/2006/ole">
            <mc:AlternateContent xmlns:mc="http://schemas.openxmlformats.org/markup-compatibility/2006">
              <mc:Choice xmlns:v="urn:schemas-microsoft-com:vml" Requires="v">
                <p:oleObj name="Equation" r:id="rId2" imgW="1054100" imgH="241300" progId="Equation.DSMT4">
                  <p:embed/>
                </p:oleObj>
              </mc:Choice>
              <mc:Fallback>
                <p:oleObj name="Equation" r:id="rId2" imgW="1054100" imgH="241300" progId="Equation.DSMT4">
                  <p:embed/>
                  <p:pic>
                    <p:nvPicPr>
                      <p:cNvPr id="0" name="Object 2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92388" y="214313"/>
                        <a:ext cx="2836862" cy="604837"/>
                      </a:xfrm>
                      <a:prstGeom prst="rect">
                        <a:avLst/>
                      </a:prstGeom>
                      <a:solidFill>
                        <a:srgbClr val="00FFFF"/>
                      </a:solidFill>
                      <a:ln w="19050">
                        <a:solidFill>
                          <a:srgbClr val="FF0000"/>
                        </a:solidFill>
                        <a:miter lim="800000"/>
                        <a:headEnd/>
                        <a:tailEnd/>
                      </a:ln>
                    </p:spPr>
                  </p:pic>
                </p:oleObj>
              </mc:Fallback>
            </mc:AlternateContent>
          </a:graphicData>
        </a:graphic>
      </p:graphicFrame>
      <p:grpSp>
        <p:nvGrpSpPr>
          <p:cNvPr id="3" name="组合 18"/>
          <p:cNvGrpSpPr>
            <a:grpSpLocks/>
          </p:cNvGrpSpPr>
          <p:nvPr/>
        </p:nvGrpSpPr>
        <p:grpSpPr bwMode="auto">
          <a:xfrm>
            <a:off x="357188" y="998538"/>
            <a:ext cx="7896225" cy="606425"/>
            <a:chOff x="357158" y="3927475"/>
            <a:chExt cx="7896270" cy="606429"/>
          </a:xfrm>
        </p:grpSpPr>
        <p:sp>
          <p:nvSpPr>
            <p:cNvPr id="177173" name="Text Box 22"/>
            <p:cNvSpPr txBox="1">
              <a:spLocks noChangeArrowheads="1"/>
            </p:cNvSpPr>
            <p:nvPr/>
          </p:nvSpPr>
          <p:spPr bwMode="auto">
            <a:xfrm>
              <a:off x="357158" y="3929066"/>
              <a:ext cx="2143140" cy="5187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zh-CN" altLang="en-US">
                  <a:solidFill>
                    <a:srgbClr val="FFFFFF"/>
                  </a:solidFill>
                  <a:latin typeface="Times New Roman" panose="02020603050405020304" pitchFamily="18" charset="0"/>
                  <a:ea typeface="华文中宋" panose="02010600040101010101" pitchFamily="2" charset="-122"/>
                </a:rPr>
                <a:t>对于真空</a:t>
              </a:r>
            </a:p>
          </p:txBody>
        </p:sp>
        <p:graphicFrame>
          <p:nvGraphicFramePr>
            <p:cNvPr id="177174" name="Object 32"/>
            <p:cNvGraphicFramePr>
              <a:graphicFrameLocks noChangeAspect="1"/>
            </p:cNvGraphicFramePr>
            <p:nvPr/>
          </p:nvGraphicFramePr>
          <p:xfrm>
            <a:off x="3441700" y="3927475"/>
            <a:ext cx="1058862" cy="573088"/>
          </p:xfrm>
          <a:graphic>
            <a:graphicData uri="http://schemas.openxmlformats.org/presentationml/2006/ole">
              <mc:AlternateContent xmlns:mc="http://schemas.openxmlformats.org/markup-compatibility/2006">
                <mc:Choice xmlns:v="urn:schemas-microsoft-com:vml" Requires="v">
                  <p:oleObj name="Equation" r:id="rId4" imgW="393529" imgH="228501" progId="Equation.DSMT4">
                    <p:embed/>
                  </p:oleObj>
                </mc:Choice>
                <mc:Fallback>
                  <p:oleObj name="Equation" r:id="rId4" imgW="393529" imgH="228501" progId="Equation.DSMT4">
                    <p:embed/>
                    <p:pic>
                      <p:nvPicPr>
                        <p:cNvPr id="0" name="Object 32"/>
                        <p:cNvPicPr>
                          <a:picLocks noChangeAspect="1" noChangeArrowheads="1"/>
                        </p:cNvPicPr>
                        <p:nvPr/>
                      </p:nvPicPr>
                      <p:blipFill>
                        <a:blip r:embed="rId5">
                          <a:lum bright="100000" contrast="100000"/>
                          <a:extLst>
                            <a:ext uri="{28A0092B-C50C-407E-A947-70E740481C1C}">
                              <a14:useLocalDpi xmlns:a14="http://schemas.microsoft.com/office/drawing/2010/main" val="0"/>
                            </a:ext>
                          </a:extLst>
                        </a:blip>
                        <a:srcRect/>
                        <a:stretch>
                          <a:fillRect/>
                        </a:stretch>
                      </p:blipFill>
                      <p:spPr bwMode="auto">
                        <a:xfrm>
                          <a:off x="3441700" y="3927475"/>
                          <a:ext cx="1058862" cy="573088"/>
                        </a:xfrm>
                        <a:prstGeom prst="rect">
                          <a:avLst/>
                        </a:prstGeom>
                        <a:noFill/>
                        <a:ln>
                          <a:noFill/>
                        </a:ln>
                        <a:extLst>
                          <a:ext uri="{909E8E84-426E-40DD-AFC4-6F175D3DCCD1}">
                            <a14:hiddenFill xmlns:a14="http://schemas.microsoft.com/office/drawing/2010/main">
                              <a:gradFill rotWithShape="0">
                                <a:gsLst>
                                  <a:gs pos="0">
                                    <a:srgbClr val="C2C29B"/>
                                  </a:gs>
                                  <a:gs pos="50000">
                                    <a:srgbClr val="FFFFCC"/>
                                  </a:gs>
                                  <a:gs pos="100000">
                                    <a:srgbClr val="C2C29B"/>
                                  </a:gs>
                                </a:gsLst>
                                <a:lin ang="5400000" scaled="1"/>
                              </a:gradFill>
                            </a14:hiddenFill>
                          </a:ext>
                          <a:ext uri="{91240B29-F687-4F45-9708-019B960494DF}">
                            <a14:hiddenLine xmlns:a14="http://schemas.microsoft.com/office/drawing/2010/main" w="9525">
                              <a:solidFill>
                                <a:srgbClr val="FF0000"/>
                              </a:solidFill>
                              <a:miter lim="800000"/>
                              <a:headEnd/>
                              <a:tailEnd/>
                            </a14:hiddenLine>
                          </a:ext>
                        </a:extLst>
                      </p:spPr>
                    </p:pic>
                  </p:oleObj>
                </mc:Fallback>
              </mc:AlternateContent>
            </a:graphicData>
          </a:graphic>
        </p:graphicFrame>
        <p:graphicFrame>
          <p:nvGraphicFramePr>
            <p:cNvPr id="177175" name="Object 33"/>
            <p:cNvGraphicFramePr>
              <a:graphicFrameLocks noChangeAspect="1"/>
            </p:cNvGraphicFramePr>
            <p:nvPr/>
          </p:nvGraphicFramePr>
          <p:xfrm>
            <a:off x="2071670" y="3929066"/>
            <a:ext cx="1160463" cy="573087"/>
          </p:xfrm>
          <a:graphic>
            <a:graphicData uri="http://schemas.openxmlformats.org/presentationml/2006/ole">
              <mc:AlternateContent xmlns:mc="http://schemas.openxmlformats.org/markup-compatibility/2006">
                <mc:Choice xmlns:v="urn:schemas-microsoft-com:vml" Requires="v">
                  <p:oleObj name="Equation" r:id="rId6" imgW="431613" imgH="228501" progId="Equation.DSMT4">
                    <p:embed/>
                  </p:oleObj>
                </mc:Choice>
                <mc:Fallback>
                  <p:oleObj name="Equation" r:id="rId6" imgW="431613" imgH="228501" progId="Equation.DSMT4">
                    <p:embed/>
                    <p:pic>
                      <p:nvPicPr>
                        <p:cNvPr id="0" name="Object 33"/>
                        <p:cNvPicPr>
                          <a:picLocks noChangeAspect="1" noChangeArrowheads="1"/>
                        </p:cNvPicPr>
                        <p:nvPr/>
                      </p:nvPicPr>
                      <p:blipFill>
                        <a:blip r:embed="rId7">
                          <a:lum bright="100000" contrast="100000"/>
                          <a:extLst>
                            <a:ext uri="{28A0092B-C50C-407E-A947-70E740481C1C}">
                              <a14:useLocalDpi xmlns:a14="http://schemas.microsoft.com/office/drawing/2010/main" val="0"/>
                            </a:ext>
                          </a:extLst>
                        </a:blip>
                        <a:srcRect/>
                        <a:stretch>
                          <a:fillRect/>
                        </a:stretch>
                      </p:blipFill>
                      <p:spPr bwMode="auto">
                        <a:xfrm>
                          <a:off x="2071670" y="3929066"/>
                          <a:ext cx="1160463" cy="573087"/>
                        </a:xfrm>
                        <a:prstGeom prst="rect">
                          <a:avLst/>
                        </a:prstGeom>
                        <a:noFill/>
                        <a:ln>
                          <a:noFill/>
                        </a:ln>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9525">
                              <a:solidFill>
                                <a:srgbClr val="FF0000"/>
                              </a:solidFill>
                              <a:miter lim="800000"/>
                              <a:headEnd/>
                              <a:tailEnd/>
                            </a14:hiddenLine>
                          </a:ext>
                        </a:extLst>
                      </p:spPr>
                    </p:pic>
                  </p:oleObj>
                </mc:Fallback>
              </mc:AlternateContent>
            </a:graphicData>
          </a:graphic>
        </p:graphicFrame>
        <p:graphicFrame>
          <p:nvGraphicFramePr>
            <p:cNvPr id="177176" name="Object 34"/>
            <p:cNvGraphicFramePr>
              <a:graphicFrameLocks noChangeAspect="1"/>
            </p:cNvGraphicFramePr>
            <p:nvPr/>
          </p:nvGraphicFramePr>
          <p:xfrm>
            <a:off x="4786314" y="3927482"/>
            <a:ext cx="1092200" cy="573088"/>
          </p:xfrm>
          <a:graphic>
            <a:graphicData uri="http://schemas.openxmlformats.org/presentationml/2006/ole">
              <mc:AlternateContent xmlns:mc="http://schemas.openxmlformats.org/markup-compatibility/2006">
                <mc:Choice xmlns:v="urn:schemas-microsoft-com:vml" Requires="v">
                  <p:oleObj name="Equation" r:id="rId8" imgW="406224" imgH="228501" progId="Equation.DSMT4">
                    <p:embed/>
                  </p:oleObj>
                </mc:Choice>
                <mc:Fallback>
                  <p:oleObj name="Equation" r:id="rId8" imgW="406224" imgH="228501" progId="Equation.DSMT4">
                    <p:embed/>
                    <p:pic>
                      <p:nvPicPr>
                        <p:cNvPr id="0" name="Object 34"/>
                        <p:cNvPicPr>
                          <a:picLocks noChangeAspect="1" noChangeArrowheads="1"/>
                        </p:cNvPicPr>
                        <p:nvPr/>
                      </p:nvPicPr>
                      <p:blipFill>
                        <a:blip r:embed="rId9">
                          <a:lum bright="100000" contrast="100000"/>
                          <a:extLst>
                            <a:ext uri="{28A0092B-C50C-407E-A947-70E740481C1C}">
                              <a14:useLocalDpi xmlns:a14="http://schemas.microsoft.com/office/drawing/2010/main" val="0"/>
                            </a:ext>
                          </a:extLst>
                        </a:blip>
                        <a:srcRect/>
                        <a:stretch>
                          <a:fillRect/>
                        </a:stretch>
                      </p:blipFill>
                      <p:spPr bwMode="auto">
                        <a:xfrm>
                          <a:off x="4786314" y="3927482"/>
                          <a:ext cx="1092200" cy="573088"/>
                        </a:xfrm>
                        <a:prstGeom prst="rect">
                          <a:avLst/>
                        </a:prstGeom>
                        <a:noFill/>
                        <a:ln>
                          <a:noFill/>
                        </a:ln>
                        <a:extLst>
                          <a:ext uri="{909E8E84-426E-40DD-AFC4-6F175D3DCCD1}">
                            <a14:hiddenFill xmlns:a14="http://schemas.microsoft.com/office/drawing/2010/main">
                              <a:gradFill rotWithShape="0">
                                <a:gsLst>
                                  <a:gs pos="0">
                                    <a:srgbClr val="C2C29B"/>
                                  </a:gs>
                                  <a:gs pos="50000">
                                    <a:srgbClr val="FFFFCC"/>
                                  </a:gs>
                                  <a:gs pos="100000">
                                    <a:srgbClr val="C2C29B"/>
                                  </a:gs>
                                </a:gsLst>
                                <a:lin ang="5400000" scaled="1"/>
                              </a:gradFill>
                            </a14:hiddenFill>
                          </a:ext>
                          <a:ext uri="{91240B29-F687-4F45-9708-019B960494DF}">
                            <a14:hiddenLine xmlns:a14="http://schemas.microsoft.com/office/drawing/2010/main" w="9525">
                              <a:solidFill>
                                <a:srgbClr val="FF0000"/>
                              </a:solidFill>
                              <a:miter lim="800000"/>
                              <a:headEnd/>
                              <a:tailEnd/>
                            </a14:hiddenLine>
                          </a:ext>
                        </a:extLst>
                      </p:spPr>
                    </p:pic>
                  </p:oleObj>
                </mc:Fallback>
              </mc:AlternateContent>
            </a:graphicData>
          </a:graphic>
        </p:graphicFrame>
        <p:sp>
          <p:nvSpPr>
            <p:cNvPr id="177177" name="Text Box 22"/>
            <p:cNvSpPr txBox="1">
              <a:spLocks noChangeArrowheads="1"/>
            </p:cNvSpPr>
            <p:nvPr/>
          </p:nvSpPr>
          <p:spPr bwMode="auto">
            <a:xfrm>
              <a:off x="6000760" y="3929066"/>
              <a:ext cx="2143140" cy="5187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zh-CN" altLang="en-US">
                  <a:solidFill>
                    <a:srgbClr val="FFFFFF"/>
                  </a:solidFill>
                  <a:latin typeface="Times New Roman" panose="02020603050405020304" pitchFamily="18" charset="0"/>
                  <a:ea typeface="华文中宋" panose="02010600040101010101" pitchFamily="2" charset="-122"/>
                </a:rPr>
                <a:t>则</a:t>
              </a:r>
            </a:p>
          </p:txBody>
        </p:sp>
        <p:graphicFrame>
          <p:nvGraphicFramePr>
            <p:cNvPr id="177178" name="Object 36"/>
            <p:cNvGraphicFramePr>
              <a:graphicFrameLocks noChangeAspect="1"/>
            </p:cNvGraphicFramePr>
            <p:nvPr/>
          </p:nvGraphicFramePr>
          <p:xfrm>
            <a:off x="6715140" y="3929066"/>
            <a:ext cx="1538288" cy="604838"/>
          </p:xfrm>
          <a:graphic>
            <a:graphicData uri="http://schemas.openxmlformats.org/presentationml/2006/ole">
              <mc:AlternateContent xmlns:mc="http://schemas.openxmlformats.org/markup-compatibility/2006">
                <mc:Choice xmlns:v="urn:schemas-microsoft-com:vml" Requires="v">
                  <p:oleObj name="Equation" r:id="rId10" imgW="571252" imgH="241195" progId="Equation.DSMT4">
                    <p:embed/>
                  </p:oleObj>
                </mc:Choice>
                <mc:Fallback>
                  <p:oleObj name="Equation" r:id="rId10" imgW="571252" imgH="241195" progId="Equation.DSMT4">
                    <p:embed/>
                    <p:pic>
                      <p:nvPicPr>
                        <p:cNvPr id="0" name="Object 36"/>
                        <p:cNvPicPr>
                          <a:picLocks noChangeAspect="1" noChangeArrowheads="1"/>
                        </p:cNvPicPr>
                        <p:nvPr/>
                      </p:nvPicPr>
                      <p:blipFill>
                        <a:blip r:embed="rId11">
                          <a:lum bright="100000" contrast="100000"/>
                          <a:extLst>
                            <a:ext uri="{28A0092B-C50C-407E-A947-70E740481C1C}">
                              <a14:useLocalDpi xmlns:a14="http://schemas.microsoft.com/office/drawing/2010/main" val="0"/>
                            </a:ext>
                          </a:extLst>
                        </a:blip>
                        <a:srcRect/>
                        <a:stretch>
                          <a:fillRect/>
                        </a:stretch>
                      </p:blipFill>
                      <p:spPr bwMode="auto">
                        <a:xfrm>
                          <a:off x="6715140" y="3929066"/>
                          <a:ext cx="1538288" cy="604838"/>
                        </a:xfrm>
                        <a:prstGeom prst="rect">
                          <a:avLst/>
                        </a:prstGeom>
                        <a:noFill/>
                        <a:ln>
                          <a:noFill/>
                        </a:ln>
                        <a:extLst>
                          <a:ext uri="{909E8E84-426E-40DD-AFC4-6F175D3DCCD1}">
                            <a14:hiddenFill xmlns:a14="http://schemas.microsoft.com/office/drawing/2010/main">
                              <a:gradFill rotWithShape="0">
                                <a:gsLst>
                                  <a:gs pos="0">
                                    <a:srgbClr val="C2C29B"/>
                                  </a:gs>
                                  <a:gs pos="50000">
                                    <a:srgbClr val="FFFFCC"/>
                                  </a:gs>
                                  <a:gs pos="100000">
                                    <a:srgbClr val="C2C29B"/>
                                  </a:gs>
                                </a:gsLst>
                                <a:lin ang="5400000" scaled="1"/>
                              </a:gradFill>
                            </a14:hiddenFill>
                          </a:ext>
                          <a:ext uri="{91240B29-F687-4F45-9708-019B960494DF}">
                            <a14:hiddenLine xmlns:a14="http://schemas.microsoft.com/office/drawing/2010/main" w="9525">
                              <a:solidFill>
                                <a:srgbClr val="FF0000"/>
                              </a:solidFill>
                              <a:miter lim="800000"/>
                              <a:headEnd/>
                              <a:tailEnd/>
                            </a14:hiddenLine>
                          </a:ext>
                        </a:extLst>
                      </p:spPr>
                    </p:pic>
                  </p:oleObj>
                </mc:Fallback>
              </mc:AlternateContent>
            </a:graphicData>
          </a:graphic>
        </p:graphicFrame>
      </p:grpSp>
      <p:grpSp>
        <p:nvGrpSpPr>
          <p:cNvPr id="10" name="Group 2"/>
          <p:cNvGrpSpPr>
            <a:grpSpLocks/>
          </p:cNvGrpSpPr>
          <p:nvPr/>
        </p:nvGrpSpPr>
        <p:grpSpPr bwMode="auto">
          <a:xfrm>
            <a:off x="1047750" y="1952625"/>
            <a:ext cx="7239000" cy="1584325"/>
            <a:chOff x="385" y="391"/>
            <a:chExt cx="4560" cy="998"/>
          </a:xfrm>
        </p:grpSpPr>
        <p:sp>
          <p:nvSpPr>
            <p:cNvPr id="11" name="Rectangle 3">
              <a:extLst>
                <a:ext uri="{FF2B5EF4-FFF2-40B4-BE49-F238E27FC236}">
                  <a16:creationId xmlns:a16="http://schemas.microsoft.com/office/drawing/2014/main" id="{12294793-CC5F-4B5B-83F2-D36010F8854A}"/>
                </a:ext>
              </a:extLst>
            </p:cNvPr>
            <p:cNvSpPr>
              <a:spLocks noChangeArrowheads="1"/>
            </p:cNvSpPr>
            <p:nvPr/>
          </p:nvSpPr>
          <p:spPr bwMode="auto">
            <a:xfrm>
              <a:off x="385" y="391"/>
              <a:ext cx="4560" cy="998"/>
            </a:xfrm>
            <a:prstGeom prst="rect">
              <a:avLst/>
            </a:prstGeom>
            <a:gradFill rotWithShape="1">
              <a:gsLst>
                <a:gs pos="0">
                  <a:srgbClr val="99CCFF">
                    <a:alpha val="67999"/>
                  </a:srgbClr>
                </a:gs>
                <a:gs pos="50000">
                  <a:srgbClr val="99CCFF">
                    <a:gamma/>
                    <a:tint val="0"/>
                    <a:invGamma/>
                  </a:srgbClr>
                </a:gs>
                <a:gs pos="100000">
                  <a:srgbClr val="99CCFF">
                    <a:alpha val="67999"/>
                  </a:srgbClr>
                </a:gs>
              </a:gsLst>
              <a:lin ang="5400000" scaled="1"/>
            </a:gradFill>
            <a:ln w="25400">
              <a:solidFill>
                <a:srgbClr val="0000FF"/>
              </a:solidFill>
              <a:miter lim="800000"/>
              <a:headEnd/>
              <a:tailEnd/>
            </a:ln>
            <a:effectLst/>
          </p:spPr>
          <p:txBody>
            <a:bodyPr wrap="none" anchor="ctr"/>
            <a:lstStyle/>
            <a:p>
              <a:pPr>
                <a:defRPr/>
              </a:pPr>
              <a:endParaRPr lang="zh-CN" altLang="en-US" sz="2800"/>
            </a:p>
          </p:txBody>
        </p:sp>
        <p:sp>
          <p:nvSpPr>
            <p:cNvPr id="177170" name="Rectangle 4"/>
            <p:cNvSpPr>
              <a:spLocks noChangeArrowheads="1"/>
            </p:cNvSpPr>
            <p:nvPr/>
          </p:nvSpPr>
          <p:spPr bwMode="auto">
            <a:xfrm>
              <a:off x="385" y="481"/>
              <a:ext cx="2152"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zh-CN" altLang="en-US">
                  <a:solidFill>
                    <a:srgbClr val="0000CC"/>
                  </a:solidFill>
                  <a:latin typeface="华文中宋" panose="02010600040101010101" pitchFamily="2" charset="-122"/>
                  <a:ea typeface="华文中宋" panose="02010600040101010101" pitchFamily="2" charset="-122"/>
                </a:rPr>
                <a:t>有介质时的高斯定理</a:t>
              </a:r>
            </a:p>
          </p:txBody>
        </p:sp>
        <p:graphicFrame>
          <p:nvGraphicFramePr>
            <p:cNvPr id="177171" name="Object 5"/>
            <p:cNvGraphicFramePr>
              <a:graphicFrameLocks noChangeAspect="1"/>
            </p:cNvGraphicFramePr>
            <p:nvPr/>
          </p:nvGraphicFramePr>
          <p:xfrm>
            <a:off x="2561" y="427"/>
            <a:ext cx="2028" cy="577"/>
          </p:xfrm>
          <a:graphic>
            <a:graphicData uri="http://schemas.openxmlformats.org/presentationml/2006/ole">
              <mc:AlternateContent xmlns:mc="http://schemas.openxmlformats.org/markup-compatibility/2006">
                <mc:Choice xmlns:v="urn:schemas-microsoft-com:vml" Requires="v">
                  <p:oleObj name="Equation" r:id="rId12" imgW="1117600" imgH="368300" progId="Equation.DSMT4">
                    <p:embed/>
                  </p:oleObj>
                </mc:Choice>
                <mc:Fallback>
                  <p:oleObj name="Equation" r:id="rId12" imgW="1117600" imgH="368300" progId="Equation.DSMT4">
                    <p:embed/>
                    <p:pic>
                      <p:nvPicPr>
                        <p:cNvPr id="0" name="Object 5"/>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561" y="427"/>
                          <a:ext cx="2028" cy="5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77172" name="Object 6"/>
            <p:cNvGraphicFramePr>
              <a:graphicFrameLocks noChangeAspect="1"/>
            </p:cNvGraphicFramePr>
            <p:nvPr/>
          </p:nvGraphicFramePr>
          <p:xfrm>
            <a:off x="2578" y="971"/>
            <a:ext cx="1100" cy="380"/>
          </p:xfrm>
          <a:graphic>
            <a:graphicData uri="http://schemas.openxmlformats.org/presentationml/2006/ole">
              <mc:AlternateContent xmlns:mc="http://schemas.openxmlformats.org/markup-compatibility/2006">
                <mc:Choice xmlns:v="urn:schemas-microsoft-com:vml" Requires="v">
                  <p:oleObj name="Equation" r:id="rId14" imgW="698500" imgH="241300" progId="Equation.DSMT4">
                    <p:embed/>
                  </p:oleObj>
                </mc:Choice>
                <mc:Fallback>
                  <p:oleObj name="Equation" r:id="rId14" imgW="698500" imgH="241300" progId="Equation.DSMT4">
                    <p:embed/>
                    <p:pic>
                      <p:nvPicPr>
                        <p:cNvPr id="0" name="Object 6"/>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578" y="971"/>
                          <a:ext cx="1100" cy="380"/>
                        </a:xfrm>
                        <a:prstGeom prst="rect">
                          <a:avLst/>
                        </a:prstGeom>
                        <a:noFill/>
                        <a:ln>
                          <a:noFill/>
                        </a:ln>
                        <a:extLst>
                          <a:ext uri="{909E8E84-426E-40DD-AFC4-6F175D3DCCD1}">
                            <a14:hiddenFill xmlns:a14="http://schemas.microsoft.com/office/drawing/2010/main">
                              <a:solidFill>
                                <a:srgbClr val="3333CC"/>
                              </a:solidFill>
                            </a14:hiddenFill>
                          </a:ext>
                          <a:ext uri="{91240B29-F687-4F45-9708-019B960494DF}">
                            <a14:hiddenLine xmlns:a14="http://schemas.microsoft.com/office/drawing/2010/main" w="12700">
                              <a:solidFill>
                                <a:srgbClr val="FF0000"/>
                              </a:solidFill>
                              <a:miter lim="800000"/>
                              <a:headEnd/>
                              <a:tailEnd/>
                            </a14:hiddenLine>
                          </a:ext>
                        </a:extLst>
                      </p:spPr>
                    </p:pic>
                  </p:oleObj>
                </mc:Fallback>
              </mc:AlternateContent>
            </a:graphicData>
          </a:graphic>
        </p:graphicFrame>
      </p:grpSp>
      <p:grpSp>
        <p:nvGrpSpPr>
          <p:cNvPr id="18" name="Group 10"/>
          <p:cNvGrpSpPr>
            <a:grpSpLocks/>
          </p:cNvGrpSpPr>
          <p:nvPr/>
        </p:nvGrpSpPr>
        <p:grpSpPr bwMode="auto">
          <a:xfrm>
            <a:off x="282575" y="3617913"/>
            <a:ext cx="1419225" cy="792162"/>
            <a:chOff x="158" y="3521"/>
            <a:chExt cx="894" cy="499"/>
          </a:xfrm>
        </p:grpSpPr>
        <p:sp>
          <p:nvSpPr>
            <p:cNvPr id="177165" name="AutoShape 11"/>
            <p:cNvSpPr>
              <a:spLocks noChangeArrowheads="1"/>
            </p:cNvSpPr>
            <p:nvPr/>
          </p:nvSpPr>
          <p:spPr bwMode="auto">
            <a:xfrm>
              <a:off x="158" y="3521"/>
              <a:ext cx="817" cy="499"/>
            </a:xfrm>
            <a:prstGeom prst="wave">
              <a:avLst>
                <a:gd name="adj1" fmla="val 13005"/>
                <a:gd name="adj2" fmla="val 0"/>
              </a:avLst>
            </a:prstGeom>
            <a:solidFill>
              <a:srgbClr val="008000"/>
            </a:solidFill>
            <a:ln w="50800">
              <a:solidFill>
                <a:srgbClr val="00FF00"/>
              </a:solidFill>
              <a:round/>
              <a:headEnd/>
              <a:tailEnd/>
            </a:ln>
            <a:effectLst>
              <a:outerShdw dist="107763" dir="2700000" algn="ctr" rotWithShape="0">
                <a:srgbClr val="006600">
                  <a:alpha val="50000"/>
                </a:srgbClr>
              </a:outerShdw>
            </a:effectLst>
          </p:spPr>
          <p:txBody>
            <a:bodyPr wrap="none" anchor="ct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endParaRPr lang="zh-CN" altLang="zh-CN" b="0">
                <a:solidFill>
                  <a:schemeClr val="bg1"/>
                </a:solidFill>
              </a:endParaRPr>
            </a:p>
          </p:txBody>
        </p:sp>
        <p:sp>
          <p:nvSpPr>
            <p:cNvPr id="177166" name="Text Box 12"/>
            <p:cNvSpPr txBox="1">
              <a:spLocks noChangeArrowheads="1"/>
            </p:cNvSpPr>
            <p:nvPr/>
          </p:nvSpPr>
          <p:spPr bwMode="auto">
            <a:xfrm>
              <a:off x="281" y="3605"/>
              <a:ext cx="77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zh-CN" altLang="en-US">
                  <a:solidFill>
                    <a:srgbClr val="FFFFFF"/>
                  </a:solidFill>
                  <a:latin typeface="华文琥珀" panose="02010800040101010101" pitchFamily="2" charset="-122"/>
                  <a:ea typeface="华文琥珀" panose="02010800040101010101" pitchFamily="2" charset="-122"/>
                </a:rPr>
                <a:t>注 意</a:t>
              </a:r>
            </a:p>
          </p:txBody>
        </p:sp>
      </p:grpSp>
      <p:grpSp>
        <p:nvGrpSpPr>
          <p:cNvPr id="30" name="Group 11"/>
          <p:cNvGrpSpPr>
            <a:grpSpLocks/>
          </p:cNvGrpSpPr>
          <p:nvPr/>
        </p:nvGrpSpPr>
        <p:grpSpPr bwMode="auto">
          <a:xfrm>
            <a:off x="496888" y="4706938"/>
            <a:ext cx="8064500" cy="519112"/>
            <a:chOff x="295" y="1616"/>
            <a:chExt cx="5080" cy="327"/>
          </a:xfrm>
        </p:grpSpPr>
        <p:sp>
          <p:nvSpPr>
            <p:cNvPr id="177163" name="Text Box 7"/>
            <p:cNvSpPr txBox="1">
              <a:spLocks noChangeArrowheads="1"/>
            </p:cNvSpPr>
            <p:nvPr/>
          </p:nvSpPr>
          <p:spPr bwMode="auto">
            <a:xfrm>
              <a:off x="295" y="1616"/>
              <a:ext cx="508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a:solidFill>
                    <a:srgbClr val="FFFFFF"/>
                  </a:solidFill>
                  <a:latin typeface="Times New Roman" panose="02020603050405020304" pitchFamily="18" charset="0"/>
                </a:rPr>
                <a:t>(1) </a:t>
              </a:r>
              <a:r>
                <a:rPr lang="zh-CN" altLang="en-US">
                  <a:solidFill>
                    <a:srgbClr val="FFFFFF"/>
                  </a:solidFill>
                  <a:latin typeface="Times New Roman" panose="02020603050405020304" pitchFamily="18" charset="0"/>
                </a:rPr>
                <a:t>式中    是自由电荷和束缚电荷共同产生。</a:t>
              </a:r>
            </a:p>
          </p:txBody>
        </p:sp>
        <p:graphicFrame>
          <p:nvGraphicFramePr>
            <p:cNvPr id="177164" name="Object 9"/>
            <p:cNvGraphicFramePr>
              <a:graphicFrameLocks noChangeAspect="1"/>
            </p:cNvGraphicFramePr>
            <p:nvPr/>
          </p:nvGraphicFramePr>
          <p:xfrm>
            <a:off x="1129" y="1625"/>
            <a:ext cx="182" cy="265"/>
          </p:xfrm>
          <a:graphic>
            <a:graphicData uri="http://schemas.openxmlformats.org/presentationml/2006/ole">
              <mc:AlternateContent xmlns:mc="http://schemas.openxmlformats.org/markup-compatibility/2006">
                <mc:Choice xmlns:v="urn:schemas-microsoft-com:vml" Requires="v">
                  <p:oleObj name="Equation" r:id="rId16" imgW="152334" imgH="190417" progId="Equation.DSMT4">
                    <p:embed/>
                  </p:oleObj>
                </mc:Choice>
                <mc:Fallback>
                  <p:oleObj name="Equation" r:id="rId16" imgW="152334" imgH="190417" progId="Equation.DSMT4">
                    <p:embed/>
                    <p:pic>
                      <p:nvPicPr>
                        <p:cNvPr id="0" name="Object 9"/>
                        <p:cNvPicPr>
                          <a:picLocks noChangeAspect="1" noChangeArrowheads="1"/>
                        </p:cNvPicPr>
                        <p:nvPr/>
                      </p:nvPicPr>
                      <p:blipFill>
                        <a:blip r:embed="rId17">
                          <a:lum bright="100000" contrast="100000"/>
                          <a:extLst>
                            <a:ext uri="{28A0092B-C50C-407E-A947-70E740481C1C}">
                              <a14:useLocalDpi xmlns:a14="http://schemas.microsoft.com/office/drawing/2010/main" val="0"/>
                            </a:ext>
                          </a:extLst>
                        </a:blip>
                        <a:srcRect/>
                        <a:stretch>
                          <a:fillRect/>
                        </a:stretch>
                      </p:blipFill>
                      <p:spPr bwMode="auto">
                        <a:xfrm>
                          <a:off x="1129" y="1625"/>
                          <a:ext cx="182" cy="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37" name="Group 16"/>
          <p:cNvGrpSpPr>
            <a:grpSpLocks/>
          </p:cNvGrpSpPr>
          <p:nvPr/>
        </p:nvGrpSpPr>
        <p:grpSpPr bwMode="auto">
          <a:xfrm>
            <a:off x="461963" y="5351463"/>
            <a:ext cx="8624887" cy="954087"/>
            <a:chOff x="340" y="2160"/>
            <a:chExt cx="5125" cy="601"/>
          </a:xfrm>
        </p:grpSpPr>
        <p:sp>
          <p:nvSpPr>
            <p:cNvPr id="177160" name="Text Box 12"/>
            <p:cNvSpPr txBox="1">
              <a:spLocks noChangeArrowheads="1"/>
            </p:cNvSpPr>
            <p:nvPr/>
          </p:nvSpPr>
          <p:spPr bwMode="auto">
            <a:xfrm>
              <a:off x="340" y="2160"/>
              <a:ext cx="5125" cy="6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a:solidFill>
                    <a:srgbClr val="FFFFFF"/>
                  </a:solidFill>
                  <a:latin typeface="Times New Roman" panose="02020603050405020304" pitchFamily="18" charset="0"/>
                </a:rPr>
                <a:t>(2)      </a:t>
              </a:r>
              <a:r>
                <a:rPr lang="zh-CN" altLang="en-US">
                  <a:solidFill>
                    <a:srgbClr val="FFFFFF"/>
                  </a:solidFill>
                  <a:latin typeface="Times New Roman" panose="02020603050405020304" pitchFamily="18" charset="0"/>
                </a:rPr>
                <a:t>是一个描述电场的辅助量</a:t>
              </a:r>
              <a:r>
                <a:rPr lang="en-US" altLang="zh-CN">
                  <a:solidFill>
                    <a:srgbClr val="FFFFFF"/>
                  </a:solidFill>
                  <a:latin typeface="Times New Roman" panose="02020603050405020304" pitchFamily="18" charset="0"/>
                </a:rPr>
                <a:t>(</a:t>
              </a:r>
              <a:r>
                <a:rPr lang="zh-CN" altLang="en-US">
                  <a:solidFill>
                    <a:srgbClr val="FFFFFF"/>
                  </a:solidFill>
                  <a:latin typeface="Times New Roman" panose="02020603050405020304" pitchFamily="18" charset="0"/>
                </a:rPr>
                <a:t>基本量仍然是电场强度    ）。 </a:t>
              </a:r>
            </a:p>
          </p:txBody>
        </p:sp>
        <p:graphicFrame>
          <p:nvGraphicFramePr>
            <p:cNvPr id="177161" name="Object 13"/>
            <p:cNvGraphicFramePr>
              <a:graphicFrameLocks noChangeAspect="1"/>
            </p:cNvGraphicFramePr>
            <p:nvPr/>
          </p:nvGraphicFramePr>
          <p:xfrm>
            <a:off x="730" y="2189"/>
            <a:ext cx="197" cy="228"/>
          </p:xfrm>
          <a:graphic>
            <a:graphicData uri="http://schemas.openxmlformats.org/presentationml/2006/ole">
              <mc:AlternateContent xmlns:mc="http://schemas.openxmlformats.org/markup-compatibility/2006">
                <mc:Choice xmlns:v="urn:schemas-microsoft-com:vml" Requires="v">
                  <p:oleObj name="Equation" r:id="rId18" imgW="164957" imgH="190335" progId="Equation.DSMT4">
                    <p:embed/>
                  </p:oleObj>
                </mc:Choice>
                <mc:Fallback>
                  <p:oleObj name="Equation" r:id="rId18" imgW="164957" imgH="190335" progId="Equation.DSMT4">
                    <p:embed/>
                    <p:pic>
                      <p:nvPicPr>
                        <p:cNvPr id="0" name="Object 13"/>
                        <p:cNvPicPr>
                          <a:picLocks noChangeAspect="1" noChangeArrowheads="1"/>
                        </p:cNvPicPr>
                        <p:nvPr/>
                      </p:nvPicPr>
                      <p:blipFill>
                        <a:blip r:embed="rId19">
                          <a:lum bright="100000" contrast="100000"/>
                          <a:extLst>
                            <a:ext uri="{28A0092B-C50C-407E-A947-70E740481C1C}">
                              <a14:useLocalDpi xmlns:a14="http://schemas.microsoft.com/office/drawing/2010/main" val="0"/>
                            </a:ext>
                          </a:extLst>
                        </a:blip>
                        <a:srcRect/>
                        <a:stretch>
                          <a:fillRect/>
                        </a:stretch>
                      </p:blipFill>
                      <p:spPr bwMode="auto">
                        <a:xfrm>
                          <a:off x="730" y="2189"/>
                          <a:ext cx="197" cy="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77162" name="Object 14"/>
            <p:cNvGraphicFramePr>
              <a:graphicFrameLocks noChangeAspect="1"/>
            </p:cNvGraphicFramePr>
            <p:nvPr/>
          </p:nvGraphicFramePr>
          <p:xfrm>
            <a:off x="625" y="2473"/>
            <a:ext cx="182" cy="227"/>
          </p:xfrm>
          <a:graphic>
            <a:graphicData uri="http://schemas.openxmlformats.org/presentationml/2006/ole">
              <mc:AlternateContent xmlns:mc="http://schemas.openxmlformats.org/markup-compatibility/2006">
                <mc:Choice xmlns:v="urn:schemas-microsoft-com:vml" Requires="v">
                  <p:oleObj name="Equation" r:id="rId20" imgW="152334" imgH="190417" progId="Equation.DSMT4">
                    <p:embed/>
                  </p:oleObj>
                </mc:Choice>
                <mc:Fallback>
                  <p:oleObj name="Equation" r:id="rId20" imgW="152334" imgH="190417" progId="Equation.DSMT4">
                    <p:embed/>
                    <p:pic>
                      <p:nvPicPr>
                        <p:cNvPr id="0" name="Object 14"/>
                        <p:cNvPicPr>
                          <a:picLocks noChangeAspect="1" noChangeArrowheads="1"/>
                        </p:cNvPicPr>
                        <p:nvPr/>
                      </p:nvPicPr>
                      <p:blipFill>
                        <a:blip r:embed="rId21">
                          <a:lum bright="100000" contrast="100000"/>
                          <a:extLst>
                            <a:ext uri="{28A0092B-C50C-407E-A947-70E740481C1C}">
                              <a14:useLocalDpi xmlns:a14="http://schemas.microsoft.com/office/drawing/2010/main" val="0"/>
                            </a:ext>
                          </a:extLst>
                        </a:blip>
                        <a:srcRect/>
                        <a:stretch>
                          <a:fillRect/>
                        </a:stretch>
                      </p:blipFill>
                      <p:spPr bwMode="auto">
                        <a:xfrm>
                          <a:off x="625" y="2473"/>
                          <a:ext cx="182" cy="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par>
                                <p:cTn id="13" presetID="14" presetClass="entr" presetSubtype="1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randombar(horizontal)">
                                      <p:cBhvr>
                                        <p:cTn id="15" dur="500"/>
                                        <p:tgtEl>
                                          <p:spTgt spid="10"/>
                                        </p:tgtEl>
                                      </p:cBhvr>
                                    </p:animEffect>
                                  </p:childTnLst>
                                </p:cTn>
                              </p:par>
                            </p:childTnLst>
                          </p:cTn>
                        </p:par>
                        <p:par>
                          <p:cTn id="16" fill="hold" nodeType="afterGroup">
                            <p:stCondLst>
                              <p:cond delay="500"/>
                            </p:stCondLst>
                            <p:childTnLst>
                              <p:par>
                                <p:cTn id="17" presetID="22" presetClass="entr" presetSubtype="8" fill="hold" nodeType="after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wipe(left)">
                                      <p:cBhvr>
                                        <p:cTn id="19" dur="500"/>
                                        <p:tgtEl>
                                          <p:spTgt spid="18"/>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1" presetClass="entr" presetSubtype="0" fill="hold" nodeType="clickEffect">
                                  <p:stCondLst>
                                    <p:cond delay="0"/>
                                  </p:stCondLst>
                                  <p:childTnLst>
                                    <p:set>
                                      <p:cBhvr>
                                        <p:cTn id="23" dur="1" fill="hold">
                                          <p:stCondLst>
                                            <p:cond delay="0"/>
                                          </p:stCondLst>
                                        </p:cTn>
                                        <p:tgtEl>
                                          <p:spTgt spid="30"/>
                                        </p:tgtEl>
                                        <p:attrNameLst>
                                          <p:attrName>style.visibility</p:attrName>
                                        </p:attrNameLst>
                                      </p:cBhvr>
                                      <p:to>
                                        <p:strVal val="visible"/>
                                      </p:to>
                                    </p:set>
                                  </p:childTnLst>
                                </p:cTn>
                              </p:par>
                            </p:childTnLst>
                          </p:cTn>
                        </p:par>
                      </p:childTnLst>
                    </p:cTn>
                  </p:par>
                  <p:par>
                    <p:cTn id="24" fill="hold" nodeType="clickPar">
                      <p:stCondLst>
                        <p:cond delay="indefinite"/>
                      </p:stCondLst>
                      <p:childTnLst>
                        <p:par>
                          <p:cTn id="25" fill="hold" nodeType="withGroup">
                            <p:stCondLst>
                              <p:cond delay="0"/>
                            </p:stCondLst>
                            <p:childTnLst>
                              <p:par>
                                <p:cTn id="26" presetID="1" presetClass="entr" presetSubtype="0" fill="hold" nodeType="clickEffect">
                                  <p:stCondLst>
                                    <p:cond delay="0"/>
                                  </p:stCondLst>
                                  <p:childTnLst>
                                    <p:set>
                                      <p:cBhvr>
                                        <p:cTn id="27"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0"/>
          <p:cNvGrpSpPr>
            <a:grpSpLocks/>
          </p:cNvGrpSpPr>
          <p:nvPr/>
        </p:nvGrpSpPr>
        <p:grpSpPr bwMode="auto">
          <a:xfrm>
            <a:off x="557213" y="390525"/>
            <a:ext cx="1447800" cy="792163"/>
            <a:chOff x="455" y="1483"/>
            <a:chExt cx="912" cy="499"/>
          </a:xfrm>
        </p:grpSpPr>
        <p:sp>
          <p:nvSpPr>
            <p:cNvPr id="178194" name="AutoShape 11"/>
            <p:cNvSpPr>
              <a:spLocks noChangeArrowheads="1"/>
            </p:cNvSpPr>
            <p:nvPr/>
          </p:nvSpPr>
          <p:spPr bwMode="auto">
            <a:xfrm>
              <a:off x="455" y="1483"/>
              <a:ext cx="817" cy="499"/>
            </a:xfrm>
            <a:prstGeom prst="wave">
              <a:avLst>
                <a:gd name="adj1" fmla="val 13005"/>
                <a:gd name="adj2" fmla="val 0"/>
              </a:avLst>
            </a:prstGeom>
            <a:solidFill>
              <a:srgbClr val="008000"/>
            </a:solidFill>
            <a:ln w="50800">
              <a:solidFill>
                <a:srgbClr val="00FF00"/>
              </a:solidFill>
              <a:round/>
              <a:headEnd/>
              <a:tailEnd/>
            </a:ln>
            <a:effectLst>
              <a:outerShdw dist="107763" dir="2700000" algn="ctr" rotWithShape="0">
                <a:srgbClr val="006600">
                  <a:alpha val="50000"/>
                </a:srgbClr>
              </a:outerShdw>
            </a:effectLst>
          </p:spPr>
          <p:txBody>
            <a:bodyPr wrap="none" anchor="ct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endParaRPr lang="zh-CN" altLang="zh-CN" b="0">
                <a:solidFill>
                  <a:schemeClr val="bg1"/>
                </a:solidFill>
              </a:endParaRPr>
            </a:p>
          </p:txBody>
        </p:sp>
        <p:sp>
          <p:nvSpPr>
            <p:cNvPr id="178195" name="Text Box 12"/>
            <p:cNvSpPr txBox="1">
              <a:spLocks noChangeArrowheads="1"/>
            </p:cNvSpPr>
            <p:nvPr/>
          </p:nvSpPr>
          <p:spPr bwMode="auto">
            <a:xfrm>
              <a:off x="596" y="1575"/>
              <a:ext cx="77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zh-CN" altLang="en-US">
                  <a:solidFill>
                    <a:srgbClr val="FFFFFF"/>
                  </a:solidFill>
                  <a:latin typeface="华文琥珀" panose="02010800040101010101" pitchFamily="2" charset="-122"/>
                  <a:ea typeface="华文琥珀" panose="02010800040101010101" pitchFamily="2" charset="-122"/>
                </a:rPr>
                <a:t>说明</a:t>
              </a:r>
            </a:p>
          </p:txBody>
        </p:sp>
      </p:grpSp>
      <p:grpSp>
        <p:nvGrpSpPr>
          <p:cNvPr id="18" name="Group 41"/>
          <p:cNvGrpSpPr>
            <a:grpSpLocks/>
          </p:cNvGrpSpPr>
          <p:nvPr/>
        </p:nvGrpSpPr>
        <p:grpSpPr bwMode="auto">
          <a:xfrm>
            <a:off x="331788" y="1747838"/>
            <a:ext cx="8569325" cy="969962"/>
            <a:chOff x="204" y="104"/>
            <a:chExt cx="5398" cy="611"/>
          </a:xfrm>
        </p:grpSpPr>
        <p:sp>
          <p:nvSpPr>
            <p:cNvPr id="178192" name="Text Box 39"/>
            <p:cNvSpPr txBox="1">
              <a:spLocks noChangeArrowheads="1"/>
            </p:cNvSpPr>
            <p:nvPr/>
          </p:nvSpPr>
          <p:spPr bwMode="auto">
            <a:xfrm>
              <a:off x="204" y="119"/>
              <a:ext cx="5398" cy="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a:solidFill>
                    <a:srgbClr val="FFFFFF"/>
                  </a:solidFill>
                  <a:latin typeface="Times New Roman" panose="02020603050405020304" pitchFamily="18" charset="0"/>
                </a:rPr>
                <a:t>(3) </a:t>
              </a:r>
              <a:r>
                <a:rPr lang="zh-CN" altLang="en-US">
                  <a:solidFill>
                    <a:srgbClr val="FFFFFF"/>
                  </a:solidFill>
                  <a:latin typeface="Times New Roman" panose="02020603050405020304" pitchFamily="18" charset="0"/>
                </a:rPr>
                <a:t>电位移通量              只与高斯面内的自由电荷的代数和有关。</a:t>
              </a:r>
            </a:p>
          </p:txBody>
        </p:sp>
        <p:graphicFrame>
          <p:nvGraphicFramePr>
            <p:cNvPr id="178193" name="Object 40"/>
            <p:cNvGraphicFramePr>
              <a:graphicFrameLocks noChangeAspect="1"/>
            </p:cNvGraphicFramePr>
            <p:nvPr/>
          </p:nvGraphicFramePr>
          <p:xfrm>
            <a:off x="1700" y="104"/>
            <a:ext cx="842" cy="430"/>
          </p:xfrm>
          <a:graphic>
            <a:graphicData uri="http://schemas.openxmlformats.org/presentationml/2006/ole">
              <mc:AlternateContent xmlns:mc="http://schemas.openxmlformats.org/markup-compatibility/2006">
                <mc:Choice xmlns:v="urn:schemas-microsoft-com:vml" Requires="v">
                  <p:oleObj name="Equation" r:id="rId2" imgW="571252" imgH="291973" progId="Equation.DSMT4">
                    <p:embed/>
                  </p:oleObj>
                </mc:Choice>
                <mc:Fallback>
                  <p:oleObj name="Equation" r:id="rId2" imgW="571252" imgH="291973" progId="Equation.DSMT4">
                    <p:embed/>
                    <p:pic>
                      <p:nvPicPr>
                        <p:cNvPr id="0" name="Object 40"/>
                        <p:cNvPicPr>
                          <a:picLocks noChangeAspect="1" noChangeArrowheads="1"/>
                        </p:cNvPicPr>
                        <p:nvPr/>
                      </p:nvPicPr>
                      <p:blipFill>
                        <a:blip r:embed="rId3">
                          <a:lum bright="100000" contrast="100000"/>
                          <a:extLst>
                            <a:ext uri="{28A0092B-C50C-407E-A947-70E740481C1C}">
                              <a14:useLocalDpi xmlns:a14="http://schemas.microsoft.com/office/drawing/2010/main" val="0"/>
                            </a:ext>
                          </a:extLst>
                        </a:blip>
                        <a:srcRect/>
                        <a:stretch>
                          <a:fillRect/>
                        </a:stretch>
                      </p:blipFill>
                      <p:spPr bwMode="auto">
                        <a:xfrm>
                          <a:off x="1700" y="104"/>
                          <a:ext cx="842" cy="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aphicFrame>
        <p:nvGraphicFramePr>
          <p:cNvPr id="23" name="Object 9"/>
          <p:cNvGraphicFramePr>
            <a:graphicFrameLocks noChangeAspect="1"/>
          </p:cNvGraphicFramePr>
          <p:nvPr/>
        </p:nvGraphicFramePr>
        <p:xfrm>
          <a:off x="930275" y="3495675"/>
          <a:ext cx="2536825" cy="571500"/>
        </p:xfrm>
        <a:graphic>
          <a:graphicData uri="http://schemas.openxmlformats.org/presentationml/2006/ole">
            <mc:AlternateContent xmlns:mc="http://schemas.openxmlformats.org/markup-compatibility/2006">
              <mc:Choice xmlns:v="urn:schemas-microsoft-com:vml" Requires="v">
                <p:oleObj name="Equation" r:id="rId4" imgW="1016000" imgH="228600" progId="Equation.DSMT4">
                  <p:embed/>
                </p:oleObj>
              </mc:Choice>
              <mc:Fallback>
                <p:oleObj name="Equation" r:id="rId4" imgW="1016000" imgH="228600" progId="Equation.DSMT4">
                  <p:embed/>
                  <p:pic>
                    <p:nvPicPr>
                      <p:cNvPr id="0" name="Object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30275" y="3495675"/>
                        <a:ext cx="2536825" cy="571500"/>
                      </a:xfrm>
                      <a:prstGeom prst="rect">
                        <a:avLst/>
                      </a:prstGeom>
                      <a:solidFill>
                        <a:srgbClr val="FFFF99"/>
                      </a:solidFill>
                      <a:ln w="28575">
                        <a:solidFill>
                          <a:srgbClr val="FF6600"/>
                        </a:solidFill>
                        <a:miter lim="800000"/>
                        <a:headEnd/>
                        <a:tailEnd/>
                      </a:ln>
                    </p:spPr>
                  </p:pic>
                </p:oleObj>
              </mc:Fallback>
            </mc:AlternateContent>
          </a:graphicData>
        </a:graphic>
      </p:graphicFrame>
      <p:grpSp>
        <p:nvGrpSpPr>
          <p:cNvPr id="21" name="组合 20"/>
          <p:cNvGrpSpPr>
            <a:grpSpLocks/>
          </p:cNvGrpSpPr>
          <p:nvPr/>
        </p:nvGrpSpPr>
        <p:grpSpPr bwMode="auto">
          <a:xfrm>
            <a:off x="812800" y="4222750"/>
            <a:ext cx="5956300" cy="2001838"/>
            <a:chOff x="660873" y="4069880"/>
            <a:chExt cx="5955637" cy="2002087"/>
          </a:xfrm>
        </p:grpSpPr>
        <p:grpSp>
          <p:nvGrpSpPr>
            <p:cNvPr id="178183" name="Group 13"/>
            <p:cNvGrpSpPr>
              <a:grpSpLocks/>
            </p:cNvGrpSpPr>
            <p:nvPr/>
          </p:nvGrpSpPr>
          <p:grpSpPr bwMode="auto">
            <a:xfrm>
              <a:off x="660873" y="4069880"/>
              <a:ext cx="5549901" cy="523876"/>
              <a:chOff x="839" y="2886"/>
              <a:chExt cx="3496" cy="330"/>
            </a:xfrm>
          </p:grpSpPr>
          <p:sp>
            <p:nvSpPr>
              <p:cNvPr id="178190" name="Text Box 14"/>
              <p:cNvSpPr txBox="1">
                <a:spLocks noChangeArrowheads="1"/>
              </p:cNvSpPr>
              <p:nvPr/>
            </p:nvSpPr>
            <p:spPr bwMode="auto">
              <a:xfrm>
                <a:off x="839" y="2886"/>
                <a:ext cx="2087"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zh-CN" altLang="en-US">
                    <a:solidFill>
                      <a:srgbClr val="FFFFFF"/>
                    </a:solidFill>
                    <a:latin typeface="华文中宋" panose="02010600040101010101" pitchFamily="2" charset="-122"/>
                    <a:ea typeface="华文中宋" panose="02010600040101010101" pitchFamily="2" charset="-122"/>
                  </a:rPr>
                  <a:t>如果要求极化电荷 </a:t>
                </a:r>
                <a:r>
                  <a:rPr lang="zh-CN" altLang="zh-CN">
                    <a:solidFill>
                      <a:srgbClr val="FFFFFF"/>
                    </a:solidFill>
                    <a:latin typeface="华文中宋" panose="02010600040101010101" pitchFamily="2" charset="-122"/>
                    <a:ea typeface="华文中宋" panose="02010600040101010101" pitchFamily="2" charset="-122"/>
                  </a:rPr>
                  <a:t>             </a:t>
                </a:r>
              </a:p>
            </p:txBody>
          </p:sp>
          <p:graphicFrame>
            <p:nvGraphicFramePr>
              <p:cNvPr id="178191" name="Object 15"/>
              <p:cNvGraphicFramePr>
                <a:graphicFrameLocks noChangeAspect="1"/>
              </p:cNvGraphicFramePr>
              <p:nvPr/>
            </p:nvGraphicFramePr>
            <p:xfrm>
              <a:off x="2977" y="2896"/>
              <a:ext cx="1358" cy="320"/>
            </p:xfrm>
            <a:graphic>
              <a:graphicData uri="http://schemas.openxmlformats.org/presentationml/2006/ole">
                <mc:AlternateContent xmlns:mc="http://schemas.openxmlformats.org/markup-compatibility/2006">
                  <mc:Choice xmlns:v="urn:schemas-microsoft-com:vml" Requires="v">
                    <p:oleObj name="Equation" r:id="rId6" imgW="863225" imgH="203112" progId="Equation.DSMT4">
                      <p:embed/>
                    </p:oleObj>
                  </mc:Choice>
                  <mc:Fallback>
                    <p:oleObj name="Equation" r:id="rId6" imgW="863225" imgH="203112" progId="Equation.DSMT4">
                      <p:embed/>
                      <p:pic>
                        <p:nvPicPr>
                          <p:cNvPr id="0" name="Object 1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77" y="2896"/>
                            <a:ext cx="1358" cy="320"/>
                          </a:xfrm>
                          <a:prstGeom prst="rect">
                            <a:avLst/>
                          </a:prstGeom>
                          <a:solidFill>
                            <a:srgbClr val="FFFF99"/>
                          </a:solidFill>
                          <a:ln w="28575">
                            <a:solidFill>
                              <a:srgbClr val="FF6600"/>
                            </a:solidFill>
                            <a:miter lim="800000"/>
                            <a:headEnd/>
                            <a:tailEnd/>
                          </a:ln>
                        </p:spPr>
                      </p:pic>
                    </p:oleObj>
                  </mc:Fallback>
                </mc:AlternateContent>
              </a:graphicData>
            </a:graphic>
          </p:graphicFrame>
        </p:grpSp>
        <p:grpSp>
          <p:nvGrpSpPr>
            <p:cNvPr id="178184" name="Group 16"/>
            <p:cNvGrpSpPr>
              <a:grpSpLocks/>
            </p:cNvGrpSpPr>
            <p:nvPr/>
          </p:nvGrpSpPr>
          <p:grpSpPr bwMode="auto">
            <a:xfrm>
              <a:off x="855473" y="4848004"/>
              <a:ext cx="5761037" cy="1223963"/>
              <a:chOff x="839" y="3430"/>
              <a:chExt cx="3629" cy="771"/>
            </a:xfrm>
          </p:grpSpPr>
          <p:graphicFrame>
            <p:nvGraphicFramePr>
              <p:cNvPr id="178185" name="Object 17"/>
              <p:cNvGraphicFramePr>
                <a:graphicFrameLocks noChangeAspect="1"/>
              </p:cNvGraphicFramePr>
              <p:nvPr/>
            </p:nvGraphicFramePr>
            <p:xfrm>
              <a:off x="900" y="3485"/>
              <a:ext cx="1579" cy="360"/>
            </p:xfrm>
            <a:graphic>
              <a:graphicData uri="http://schemas.openxmlformats.org/presentationml/2006/ole">
                <mc:AlternateContent xmlns:mc="http://schemas.openxmlformats.org/markup-compatibility/2006">
                  <mc:Choice xmlns:v="urn:schemas-microsoft-com:vml" Requires="v">
                    <p:oleObj name="Equation" r:id="rId8" imgW="1002865" imgH="228501" progId="Equation.DSMT4">
                      <p:embed/>
                    </p:oleObj>
                  </mc:Choice>
                  <mc:Fallback>
                    <p:oleObj name="Equation" r:id="rId8" imgW="1002865" imgH="228501" progId="Equation.DSMT4">
                      <p:embed/>
                      <p:pic>
                        <p:nvPicPr>
                          <p:cNvPr id="0" name="Object 17"/>
                          <p:cNvPicPr>
                            <a:picLocks noChangeAspect="1" noChangeArrowheads="1"/>
                          </p:cNvPicPr>
                          <p:nvPr/>
                        </p:nvPicPr>
                        <p:blipFill>
                          <a:blip r:embed="rId9">
                            <a:lum bright="100000" contrast="100000"/>
                            <a:extLst>
                              <a:ext uri="{28A0092B-C50C-407E-A947-70E740481C1C}">
                                <a14:useLocalDpi xmlns:a14="http://schemas.microsoft.com/office/drawing/2010/main" val="0"/>
                              </a:ext>
                            </a:extLst>
                          </a:blip>
                          <a:srcRect/>
                          <a:stretch>
                            <a:fillRect/>
                          </a:stretch>
                        </p:blipFill>
                        <p:spPr bwMode="auto">
                          <a:xfrm>
                            <a:off x="900" y="3485"/>
                            <a:ext cx="1579"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78186" name="Object 18"/>
              <p:cNvGraphicFramePr>
                <a:graphicFrameLocks noChangeAspect="1"/>
              </p:cNvGraphicFramePr>
              <p:nvPr/>
            </p:nvGraphicFramePr>
            <p:xfrm>
              <a:off x="920" y="3876"/>
              <a:ext cx="725" cy="280"/>
            </p:xfrm>
            <a:graphic>
              <a:graphicData uri="http://schemas.openxmlformats.org/presentationml/2006/ole">
                <mc:AlternateContent xmlns:mc="http://schemas.openxmlformats.org/markup-compatibility/2006">
                  <mc:Choice xmlns:v="urn:schemas-microsoft-com:vml" Requires="v">
                    <p:oleObj name="Equation" r:id="rId10" imgW="457002" imgH="177723" progId="Equation.DSMT4">
                      <p:embed/>
                    </p:oleObj>
                  </mc:Choice>
                  <mc:Fallback>
                    <p:oleObj name="Equation" r:id="rId10" imgW="457002" imgH="177723" progId="Equation.DSMT4">
                      <p:embed/>
                      <p:pic>
                        <p:nvPicPr>
                          <p:cNvPr id="0" name="Object 18"/>
                          <p:cNvPicPr>
                            <a:picLocks noChangeAspect="1" noChangeArrowheads="1"/>
                          </p:cNvPicPr>
                          <p:nvPr/>
                        </p:nvPicPr>
                        <p:blipFill>
                          <a:blip r:embed="rId11">
                            <a:lum bright="100000" contrast="100000"/>
                            <a:extLst>
                              <a:ext uri="{28A0092B-C50C-407E-A947-70E740481C1C}">
                                <a14:useLocalDpi xmlns:a14="http://schemas.microsoft.com/office/drawing/2010/main" val="0"/>
                              </a:ext>
                            </a:extLst>
                          </a:blip>
                          <a:srcRect/>
                          <a:stretch>
                            <a:fillRect/>
                          </a:stretch>
                        </p:blipFill>
                        <p:spPr bwMode="auto">
                          <a:xfrm>
                            <a:off x="920" y="3876"/>
                            <a:ext cx="725" cy="280"/>
                          </a:xfrm>
                          <a:prstGeom prst="rect">
                            <a:avLst/>
                          </a:prstGeom>
                          <a:noFill/>
                          <a:ln>
                            <a:noFill/>
                          </a:ln>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28575">
                                <a:solidFill>
                                  <a:srgbClr val="FF6600"/>
                                </a:solidFill>
                                <a:miter lim="800000"/>
                                <a:headEnd/>
                                <a:tailEnd/>
                              </a14:hiddenLine>
                            </a:ext>
                          </a:extLst>
                        </p:spPr>
                      </p:pic>
                    </p:oleObj>
                  </mc:Fallback>
                </mc:AlternateContent>
              </a:graphicData>
            </a:graphic>
          </p:graphicFrame>
          <p:sp>
            <p:nvSpPr>
              <p:cNvPr id="178187" name="Rectangle 19"/>
              <p:cNvSpPr>
                <a:spLocks noChangeArrowheads="1"/>
              </p:cNvSpPr>
              <p:nvPr/>
            </p:nvSpPr>
            <p:spPr bwMode="auto">
              <a:xfrm>
                <a:off x="839" y="3430"/>
                <a:ext cx="3629" cy="771"/>
              </a:xfrm>
              <a:prstGeom prst="rect">
                <a:avLst/>
              </a:prstGeom>
              <a:noFill/>
              <a:ln w="28575">
                <a:solidFill>
                  <a:srgbClr val="0000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zh-CN" b="0"/>
              </a:p>
            </p:txBody>
          </p:sp>
          <p:sp>
            <p:nvSpPr>
              <p:cNvPr id="178188" name="AutoShape 20"/>
              <p:cNvSpPr>
                <a:spLocks/>
              </p:cNvSpPr>
              <p:nvPr/>
            </p:nvSpPr>
            <p:spPr bwMode="auto">
              <a:xfrm>
                <a:off x="2517" y="3612"/>
                <a:ext cx="136" cy="498"/>
              </a:xfrm>
              <a:prstGeom prst="rightBrace">
                <a:avLst>
                  <a:gd name="adj1" fmla="val 30515"/>
                  <a:gd name="adj2" fmla="val 50000"/>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zh-CN" b="0"/>
              </a:p>
            </p:txBody>
          </p:sp>
          <p:graphicFrame>
            <p:nvGraphicFramePr>
              <p:cNvPr id="178189" name="Object 21"/>
              <p:cNvGraphicFramePr>
                <a:graphicFrameLocks noChangeAspect="1"/>
              </p:cNvGraphicFramePr>
              <p:nvPr/>
            </p:nvGraphicFramePr>
            <p:xfrm>
              <a:off x="2724" y="3685"/>
              <a:ext cx="1639" cy="360"/>
            </p:xfrm>
            <a:graphic>
              <a:graphicData uri="http://schemas.openxmlformats.org/presentationml/2006/ole">
                <mc:AlternateContent xmlns:mc="http://schemas.openxmlformats.org/markup-compatibility/2006">
                  <mc:Choice xmlns:v="urn:schemas-microsoft-com:vml" Requires="v">
                    <p:oleObj name="Equation" r:id="rId12" imgW="1040948" imgH="228501" progId="Equation.DSMT4">
                      <p:embed/>
                    </p:oleObj>
                  </mc:Choice>
                  <mc:Fallback>
                    <p:oleObj name="Equation" r:id="rId12" imgW="1040948" imgH="228501" progId="Equation.DSMT4">
                      <p:embed/>
                      <p:pic>
                        <p:nvPicPr>
                          <p:cNvPr id="0" name="Object 21"/>
                          <p:cNvPicPr>
                            <a:picLocks noChangeAspect="1" noChangeArrowheads="1"/>
                          </p:cNvPicPr>
                          <p:nvPr/>
                        </p:nvPicPr>
                        <p:blipFill>
                          <a:blip r:embed="rId13">
                            <a:lum bright="100000" contrast="100000"/>
                            <a:extLst>
                              <a:ext uri="{28A0092B-C50C-407E-A947-70E740481C1C}">
                                <a14:useLocalDpi xmlns:a14="http://schemas.microsoft.com/office/drawing/2010/main" val="0"/>
                              </a:ext>
                            </a:extLst>
                          </a:blip>
                          <a:srcRect/>
                          <a:stretch>
                            <a:fillRect/>
                          </a:stretch>
                        </p:blipFill>
                        <p:spPr bwMode="auto">
                          <a:xfrm>
                            <a:off x="2724" y="3685"/>
                            <a:ext cx="1639"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sp>
        <p:nvSpPr>
          <p:cNvPr id="33" name="Text Box 44"/>
          <p:cNvSpPr txBox="1">
            <a:spLocks noChangeArrowheads="1"/>
          </p:cNvSpPr>
          <p:nvPr/>
        </p:nvSpPr>
        <p:spPr bwMode="auto">
          <a:xfrm>
            <a:off x="303213" y="2906713"/>
            <a:ext cx="8964612"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a:solidFill>
                  <a:srgbClr val="FFFFFF"/>
                </a:solidFill>
                <a:latin typeface="Times New Roman" panose="02020603050405020304" pitchFamily="18" charset="0"/>
              </a:rPr>
              <a:t>(4) </a:t>
            </a:r>
            <a:r>
              <a:rPr lang="zh-CN" altLang="en-US">
                <a:solidFill>
                  <a:srgbClr val="FFFFFF"/>
                </a:solidFill>
                <a:latin typeface="Times New Roman" panose="02020603050405020304" pitchFamily="18" charset="0"/>
              </a:rPr>
              <a:t>求解电介质问题时</a:t>
            </a:r>
            <a:r>
              <a:rPr lang="en-US" altLang="zh-CN">
                <a:solidFill>
                  <a:srgbClr val="FFFFFF"/>
                </a:solidFill>
                <a:latin typeface="Times New Roman" panose="02020603050405020304" pitchFamily="18" charset="0"/>
              </a:rPr>
              <a:t>, </a:t>
            </a:r>
            <a:r>
              <a:rPr lang="zh-CN" altLang="en-US">
                <a:solidFill>
                  <a:srgbClr val="FFFFFF"/>
                </a:solidFill>
                <a:latin typeface="Times New Roman" panose="02020603050405020304" pitchFamily="18" charset="0"/>
              </a:rPr>
              <a:t>选取合适的高斯面</a:t>
            </a:r>
            <a:r>
              <a:rPr lang="en-US" altLang="zh-CN">
                <a:solidFill>
                  <a:srgbClr val="FFFFFF"/>
                </a:solidFill>
                <a:latin typeface="Times New Roman" panose="02020603050405020304" pitchFamily="18" charset="0"/>
              </a:rPr>
              <a:t>, </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500"/>
                                        <p:tgtEl>
                                          <p:spTgt spid="1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childTnLst>
                                </p:cTn>
                              </p:par>
                            </p:childTnLst>
                          </p:cTn>
                        </p:par>
                      </p:childTnLst>
                    </p:cTn>
                  </p:par>
                  <p:par>
                    <p:cTn id="12" fill="hold" nodeType="clickPar">
                      <p:stCondLst>
                        <p:cond delay="indefinite"/>
                      </p:stCondLst>
                      <p:childTnLst>
                        <p:par>
                          <p:cTn id="13" fill="hold" nodeType="withGroup">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33"/>
                                        </p:tgtEl>
                                        <p:attrNameLst>
                                          <p:attrName>style.visibility</p:attrName>
                                        </p:attrNameLst>
                                      </p:cBhvr>
                                      <p:to>
                                        <p:strVal val="visible"/>
                                      </p:to>
                                    </p:set>
                                  </p:childTnLst>
                                </p:cTn>
                              </p:par>
                            </p:childTnLst>
                          </p:cTn>
                        </p:par>
                      </p:childTnLst>
                    </p:cTn>
                  </p:par>
                  <p:par>
                    <p:cTn id="16" fill="hold" nodeType="clickPar">
                      <p:stCondLst>
                        <p:cond delay="indefinite"/>
                      </p:stCondLst>
                      <p:childTnLst>
                        <p:par>
                          <p:cTn id="17" fill="hold" nodeType="withGroup">
                            <p:stCondLst>
                              <p:cond delay="0"/>
                            </p:stCondLst>
                            <p:childTnLst>
                              <p:par>
                                <p:cTn id="18" presetID="10" presetClass="entr" presetSubtype="0" fill="hold" nodeType="clickEffect">
                                  <p:stCondLst>
                                    <p:cond delay="0"/>
                                  </p:stCondLst>
                                  <p:childTnLst>
                                    <p:set>
                                      <p:cBhvr>
                                        <p:cTn id="19" dur="1" fill="hold">
                                          <p:stCondLst>
                                            <p:cond delay="0"/>
                                          </p:stCondLst>
                                        </p:cTn>
                                        <p:tgtEl>
                                          <p:spTgt spid="23"/>
                                        </p:tgtEl>
                                        <p:attrNameLst>
                                          <p:attrName>style.visibility</p:attrName>
                                        </p:attrNameLst>
                                      </p:cBhvr>
                                      <p:to>
                                        <p:strVal val="visible"/>
                                      </p:to>
                                    </p:set>
                                    <p:animEffect transition="in" filter="fade">
                                      <p:cBhvr>
                                        <p:cTn id="20" dur="2000"/>
                                        <p:tgtEl>
                                          <p:spTgt spid="23"/>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10" presetClass="entr" presetSubtype="0" fill="hold" nodeType="clickEffect">
                                  <p:stCondLst>
                                    <p:cond delay="0"/>
                                  </p:stCondLst>
                                  <p:childTnLst>
                                    <p:set>
                                      <p:cBhvr>
                                        <p:cTn id="24" dur="1" fill="hold">
                                          <p:stCondLst>
                                            <p:cond delay="0"/>
                                          </p:stCondLst>
                                        </p:cTn>
                                        <p:tgtEl>
                                          <p:spTgt spid="21"/>
                                        </p:tgtEl>
                                        <p:attrNameLst>
                                          <p:attrName>style.visibility</p:attrName>
                                        </p:attrNameLst>
                                      </p:cBhvr>
                                      <p:to>
                                        <p:strVal val="visible"/>
                                      </p:to>
                                    </p:set>
                                    <p:animEffect transition="in" filter="fade">
                                      <p:cBhvr>
                                        <p:cTn id="25" dur="20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5410200" y="1371600"/>
            <a:ext cx="4114800" cy="3124200"/>
            <a:chOff x="3312" y="768"/>
            <a:chExt cx="2592" cy="1968"/>
          </a:xfrm>
        </p:grpSpPr>
        <p:sp>
          <p:nvSpPr>
            <p:cNvPr id="179222" name="Rectangle 3"/>
            <p:cNvSpPr>
              <a:spLocks noChangeArrowheads="1"/>
            </p:cNvSpPr>
            <p:nvPr/>
          </p:nvSpPr>
          <p:spPr bwMode="auto">
            <a:xfrm>
              <a:off x="3312" y="768"/>
              <a:ext cx="2400" cy="1968"/>
            </a:xfrm>
            <a:prstGeom prst="rect">
              <a:avLst/>
            </a:prstGeom>
            <a:solidFill>
              <a:srgbClr val="FFFFFF"/>
            </a:solidFill>
            <a:ln w="9525">
              <a:solidFill>
                <a:srgbClr val="006666"/>
              </a:solidFill>
              <a:miter lim="800000"/>
              <a:headEnd/>
              <a:tailEnd/>
            </a:ln>
          </p:spPr>
          <p:txBody>
            <a:bodyPr wrap="none" anchor="ct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zh-CN" sz="1800" b="0"/>
            </a:p>
          </p:txBody>
        </p:sp>
        <p:sp>
          <p:nvSpPr>
            <p:cNvPr id="179223" name="Rectangle 4" descr="20%"/>
            <p:cNvSpPr>
              <a:spLocks noChangeArrowheads="1"/>
            </p:cNvSpPr>
            <p:nvPr/>
          </p:nvSpPr>
          <p:spPr bwMode="auto">
            <a:xfrm>
              <a:off x="3744" y="1200"/>
              <a:ext cx="1872" cy="1104"/>
            </a:xfrm>
            <a:prstGeom prst="rect">
              <a:avLst/>
            </a:prstGeom>
            <a:blipFill dpi="0" rotWithShape="0">
              <a:blip r:embed="rId2"/>
              <a:srcRect/>
              <a:tile tx="0" ty="0" sx="100000" sy="100000" flip="none" algn="tl"/>
            </a:blipFill>
            <a:ln w="19050">
              <a:solidFill>
                <a:srgbClr val="000000"/>
              </a:solidFill>
              <a:miter lim="800000"/>
              <a:headEnd/>
              <a:tailEnd/>
            </a:ln>
          </p:spPr>
          <p:txBody>
            <a:bodyPr wrap="none" anchor="ct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zh-CN" sz="1800" b="0"/>
            </a:p>
          </p:txBody>
        </p:sp>
        <p:sp>
          <p:nvSpPr>
            <p:cNvPr id="179224" name="Rectangle 5"/>
            <p:cNvSpPr>
              <a:spLocks noChangeArrowheads="1"/>
            </p:cNvSpPr>
            <p:nvPr/>
          </p:nvSpPr>
          <p:spPr bwMode="auto">
            <a:xfrm>
              <a:off x="3744" y="816"/>
              <a:ext cx="1872" cy="336"/>
            </a:xfrm>
            <a:prstGeom prst="rect">
              <a:avLst/>
            </a:prstGeom>
            <a:gradFill rotWithShape="0">
              <a:gsLst>
                <a:gs pos="0">
                  <a:srgbClr val="A9A9A9"/>
                </a:gs>
                <a:gs pos="100000">
                  <a:srgbClr val="FFFFFF"/>
                </a:gs>
              </a:gsLst>
              <a:lin ang="5400000" scaled="1"/>
            </a:gradFill>
            <a:ln w="19050">
              <a:solidFill>
                <a:srgbClr val="000000"/>
              </a:solidFill>
              <a:miter lim="800000"/>
              <a:headEnd/>
              <a:tailEnd/>
            </a:ln>
          </p:spPr>
          <p:txBody>
            <a:bodyPr wrap="none" anchor="ct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1800" b="0"/>
            </a:p>
          </p:txBody>
        </p:sp>
        <p:sp>
          <p:nvSpPr>
            <p:cNvPr id="179225" name="Rectangle 6"/>
            <p:cNvSpPr>
              <a:spLocks noChangeArrowheads="1"/>
            </p:cNvSpPr>
            <p:nvPr/>
          </p:nvSpPr>
          <p:spPr bwMode="auto">
            <a:xfrm>
              <a:off x="3744" y="2352"/>
              <a:ext cx="1872" cy="336"/>
            </a:xfrm>
            <a:prstGeom prst="rect">
              <a:avLst/>
            </a:prstGeom>
            <a:gradFill rotWithShape="0">
              <a:gsLst>
                <a:gs pos="0">
                  <a:srgbClr val="FFFFFF"/>
                </a:gs>
                <a:gs pos="100000">
                  <a:srgbClr val="A9A9A9"/>
                </a:gs>
              </a:gsLst>
              <a:lin ang="5400000" scaled="1"/>
            </a:gradFill>
            <a:ln w="19050">
              <a:solidFill>
                <a:srgbClr val="000000"/>
              </a:solidFill>
              <a:miter lim="800000"/>
              <a:headEnd/>
              <a:tailEnd/>
            </a:ln>
          </p:spPr>
          <p:txBody>
            <a:bodyPr wrap="none" anchor="ct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1800" b="0"/>
            </a:p>
          </p:txBody>
        </p:sp>
        <p:sp>
          <p:nvSpPr>
            <p:cNvPr id="179226" name="Text Box 7"/>
            <p:cNvSpPr txBox="1">
              <a:spLocks noChangeArrowheads="1"/>
            </p:cNvSpPr>
            <p:nvPr/>
          </p:nvSpPr>
          <p:spPr bwMode="auto">
            <a:xfrm>
              <a:off x="3744" y="2073"/>
              <a:ext cx="216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a:solidFill>
                    <a:srgbClr val="CC0000"/>
                  </a:solidFill>
                  <a:latin typeface="Times New Roman" panose="02020603050405020304" pitchFamily="18" charset="0"/>
                </a:rPr>
                <a:t>+    +    +    +   +   +     </a:t>
              </a:r>
            </a:p>
          </p:txBody>
        </p:sp>
        <p:sp>
          <p:nvSpPr>
            <p:cNvPr id="179227" name="Rectangle 8"/>
            <p:cNvSpPr>
              <a:spLocks noChangeArrowheads="1"/>
            </p:cNvSpPr>
            <p:nvPr/>
          </p:nvSpPr>
          <p:spPr bwMode="auto">
            <a:xfrm>
              <a:off x="3792" y="1008"/>
              <a:ext cx="1824"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4000">
                  <a:solidFill>
                    <a:srgbClr val="0000FF"/>
                  </a:solidFill>
                  <a:latin typeface="Times New Roman" panose="02020603050405020304" pitchFamily="18" charset="0"/>
                </a:rPr>
                <a:t>-   -   -   -  -  -        </a:t>
              </a:r>
            </a:p>
          </p:txBody>
        </p:sp>
        <p:sp>
          <p:nvSpPr>
            <p:cNvPr id="179228" name="Rectangle 9"/>
            <p:cNvSpPr>
              <a:spLocks noChangeArrowheads="1"/>
            </p:cNvSpPr>
            <p:nvPr/>
          </p:nvSpPr>
          <p:spPr bwMode="auto">
            <a:xfrm>
              <a:off x="3840" y="960"/>
              <a:ext cx="196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2400">
                  <a:solidFill>
                    <a:srgbClr val="CC0000"/>
                  </a:solidFill>
                  <a:latin typeface="Times New Roman" panose="02020603050405020304" pitchFamily="18" charset="0"/>
                </a:rPr>
                <a:t>+ + + + + + + + + + +</a:t>
              </a:r>
            </a:p>
          </p:txBody>
        </p:sp>
        <p:sp>
          <p:nvSpPr>
            <p:cNvPr id="179229" name="Rectangle 10"/>
            <p:cNvSpPr>
              <a:spLocks noChangeArrowheads="1"/>
            </p:cNvSpPr>
            <p:nvPr/>
          </p:nvSpPr>
          <p:spPr bwMode="auto">
            <a:xfrm>
              <a:off x="3724" y="2160"/>
              <a:ext cx="1892"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3600">
                  <a:solidFill>
                    <a:srgbClr val="0000FF"/>
                  </a:solidFill>
                  <a:latin typeface="Times New Roman" panose="02020603050405020304" pitchFamily="18" charset="0"/>
                </a:rPr>
                <a:t>- - - - - - - - - - -</a:t>
              </a:r>
            </a:p>
          </p:txBody>
        </p:sp>
        <p:sp>
          <p:nvSpPr>
            <p:cNvPr id="179230" name="Line 11"/>
            <p:cNvSpPr>
              <a:spLocks noChangeShapeType="1"/>
            </p:cNvSpPr>
            <p:nvPr/>
          </p:nvSpPr>
          <p:spPr bwMode="auto">
            <a:xfrm>
              <a:off x="3456" y="1200"/>
              <a:ext cx="336" cy="0"/>
            </a:xfrm>
            <a:prstGeom prst="line">
              <a:avLst/>
            </a:prstGeom>
            <a:noFill/>
            <a:ln w="12700">
              <a:solidFill>
                <a:srgbClr val="000000"/>
              </a:solidFill>
              <a:round/>
              <a:headEnd type="none" w="sm" len="lg"/>
              <a:tailEnd type="non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9231" name="Line 12"/>
            <p:cNvSpPr>
              <a:spLocks noChangeShapeType="1"/>
            </p:cNvSpPr>
            <p:nvPr/>
          </p:nvSpPr>
          <p:spPr bwMode="auto">
            <a:xfrm>
              <a:off x="3648" y="1200"/>
              <a:ext cx="0" cy="1104"/>
            </a:xfrm>
            <a:prstGeom prst="line">
              <a:avLst/>
            </a:prstGeom>
            <a:noFill/>
            <a:ln w="19050">
              <a:solidFill>
                <a:srgbClr val="000000"/>
              </a:solidFill>
              <a:round/>
              <a:headEnd type="triangle" w="sm" len="lg"/>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179232" name="Object 13"/>
            <p:cNvGraphicFramePr>
              <a:graphicFrameLocks noChangeAspect="1"/>
            </p:cNvGraphicFramePr>
            <p:nvPr/>
          </p:nvGraphicFramePr>
          <p:xfrm>
            <a:off x="3396" y="1536"/>
            <a:ext cx="252" cy="336"/>
          </p:xfrm>
          <a:graphic>
            <a:graphicData uri="http://schemas.openxmlformats.org/presentationml/2006/ole">
              <mc:AlternateContent xmlns:mc="http://schemas.openxmlformats.org/markup-compatibility/2006">
                <mc:Choice xmlns:v="urn:schemas-microsoft-com:vml" Requires="v">
                  <p:oleObj name="Equation" r:id="rId3" imgW="190417" imgH="253890" progId="Equation.3">
                    <p:embed/>
                  </p:oleObj>
                </mc:Choice>
                <mc:Fallback>
                  <p:oleObj name="Equation" r:id="rId3" imgW="190417" imgH="253890" progId="Equation.3">
                    <p:embed/>
                    <p:pic>
                      <p:nvPicPr>
                        <p:cNvPr id="0" name="Object 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96" y="1536"/>
                          <a:ext cx="252" cy="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79233" name="Object 14"/>
            <p:cNvGraphicFramePr>
              <a:graphicFrameLocks noChangeAspect="1"/>
            </p:cNvGraphicFramePr>
            <p:nvPr/>
          </p:nvGraphicFramePr>
          <p:xfrm>
            <a:off x="3806" y="1248"/>
            <a:ext cx="339" cy="480"/>
          </p:xfrm>
          <a:graphic>
            <a:graphicData uri="http://schemas.openxmlformats.org/presentationml/2006/ole">
              <mc:AlternateContent xmlns:mc="http://schemas.openxmlformats.org/markup-compatibility/2006">
                <mc:Choice xmlns:v="urn:schemas-microsoft-com:vml" Requires="v">
                  <p:oleObj name="Equation" r:id="rId5" imgW="152268" imgH="215713" progId="Equation.3">
                    <p:embed/>
                  </p:oleObj>
                </mc:Choice>
                <mc:Fallback>
                  <p:oleObj name="Equation" r:id="rId5" imgW="152268" imgH="215713" progId="Equation.3">
                    <p:embed/>
                    <p:pic>
                      <p:nvPicPr>
                        <p:cNvPr id="0" name="Object 1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06" y="1248"/>
                          <a:ext cx="339"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79234" name="Line 15"/>
            <p:cNvSpPr>
              <a:spLocks noChangeShapeType="1"/>
            </p:cNvSpPr>
            <p:nvPr/>
          </p:nvSpPr>
          <p:spPr bwMode="auto">
            <a:xfrm>
              <a:off x="3456" y="2304"/>
              <a:ext cx="336" cy="0"/>
            </a:xfrm>
            <a:prstGeom prst="line">
              <a:avLst/>
            </a:prstGeom>
            <a:noFill/>
            <a:ln w="12700">
              <a:solidFill>
                <a:srgbClr val="000000"/>
              </a:solidFill>
              <a:round/>
              <a:headEnd type="none" w="sm" len="lg"/>
              <a:tailEnd type="none" w="sm" len="lg"/>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79203" name="Text Box 16"/>
          <p:cNvSpPr txBox="1">
            <a:spLocks noChangeArrowheads="1"/>
          </p:cNvSpPr>
          <p:nvPr/>
        </p:nvSpPr>
        <p:spPr bwMode="auto">
          <a:xfrm>
            <a:off x="457200" y="557213"/>
            <a:ext cx="49149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zh-CN" altLang="en-US">
                <a:solidFill>
                  <a:schemeClr val="accent2"/>
                </a:solidFill>
                <a:latin typeface="宋体" panose="02010600030101010101" pitchFamily="2" charset="-122"/>
              </a:rPr>
              <a:t>补充</a:t>
            </a:r>
            <a:r>
              <a:rPr lang="en-US" altLang="zh-CN">
                <a:solidFill>
                  <a:schemeClr val="accent2"/>
                </a:solidFill>
                <a:latin typeface="宋体" panose="02010600030101010101" pitchFamily="2" charset="-122"/>
              </a:rPr>
              <a:t>1</a:t>
            </a:r>
            <a:r>
              <a:rPr lang="zh-CN" altLang="en-US">
                <a:solidFill>
                  <a:schemeClr val="accent2"/>
                </a:solidFill>
                <a:latin typeface="宋体" panose="02010600030101010101" pitchFamily="2" charset="-122"/>
              </a:rPr>
              <a:t>：</a:t>
            </a:r>
          </a:p>
        </p:txBody>
      </p:sp>
      <p:graphicFrame>
        <p:nvGraphicFramePr>
          <p:cNvPr id="65553" name="Object 17"/>
          <p:cNvGraphicFramePr>
            <a:graphicFrameLocks noChangeAspect="1"/>
          </p:cNvGraphicFramePr>
          <p:nvPr/>
        </p:nvGraphicFramePr>
        <p:xfrm>
          <a:off x="1130300" y="1346200"/>
          <a:ext cx="3157538" cy="963613"/>
        </p:xfrm>
        <a:graphic>
          <a:graphicData uri="http://schemas.openxmlformats.org/presentationml/2006/ole">
            <mc:AlternateContent xmlns:mc="http://schemas.openxmlformats.org/markup-compatibility/2006">
              <mc:Choice xmlns:v="urn:schemas-microsoft-com:vml" Requires="v">
                <p:oleObj name="Equation" r:id="rId7" imgW="1371600" imgH="431800" progId="Equation.DSMT4">
                  <p:embed/>
                </p:oleObj>
              </mc:Choice>
              <mc:Fallback>
                <p:oleObj name="Equation" r:id="rId7" imgW="1371600" imgH="431800" progId="Equation.DSMT4">
                  <p:embed/>
                  <p:pic>
                    <p:nvPicPr>
                      <p:cNvPr id="0" name="Object 17"/>
                      <p:cNvPicPr>
                        <a:picLocks noChangeAspect="1" noChangeArrowheads="1"/>
                      </p:cNvPicPr>
                      <p:nvPr/>
                    </p:nvPicPr>
                    <p:blipFill>
                      <a:blip r:embed="rId8">
                        <a:lum bright="100000" contrast="100000"/>
                        <a:extLst>
                          <a:ext uri="{28A0092B-C50C-407E-A947-70E740481C1C}">
                            <a14:useLocalDpi xmlns:a14="http://schemas.microsoft.com/office/drawing/2010/main" val="0"/>
                          </a:ext>
                        </a:extLst>
                      </a:blip>
                      <a:srcRect/>
                      <a:stretch>
                        <a:fillRect/>
                      </a:stretch>
                    </p:blipFill>
                    <p:spPr bwMode="auto">
                      <a:xfrm>
                        <a:off x="1130300" y="1346200"/>
                        <a:ext cx="3157538" cy="963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5557" name="Object 21"/>
          <p:cNvGraphicFramePr>
            <a:graphicFrameLocks noChangeAspect="1"/>
          </p:cNvGraphicFramePr>
          <p:nvPr/>
        </p:nvGraphicFramePr>
        <p:xfrm>
          <a:off x="1222375" y="3654425"/>
          <a:ext cx="2466975" cy="658813"/>
        </p:xfrm>
        <a:graphic>
          <a:graphicData uri="http://schemas.openxmlformats.org/presentationml/2006/ole">
            <mc:AlternateContent xmlns:mc="http://schemas.openxmlformats.org/markup-compatibility/2006">
              <mc:Choice xmlns:v="urn:schemas-microsoft-com:vml" Requires="v">
                <p:oleObj name="Equation" r:id="rId9" imgW="850900" imgH="228600" progId="Equation.DSMT4">
                  <p:embed/>
                </p:oleObj>
              </mc:Choice>
              <mc:Fallback>
                <p:oleObj name="Equation" r:id="rId9" imgW="850900" imgH="228600" progId="Equation.DSMT4">
                  <p:embed/>
                  <p:pic>
                    <p:nvPicPr>
                      <p:cNvPr id="0" name="Object 21"/>
                      <p:cNvPicPr>
                        <a:picLocks noChangeAspect="1" noChangeArrowheads="1"/>
                      </p:cNvPicPr>
                      <p:nvPr/>
                    </p:nvPicPr>
                    <p:blipFill>
                      <a:blip r:embed="rId10">
                        <a:lum bright="100000" contrast="100000"/>
                        <a:extLst>
                          <a:ext uri="{28A0092B-C50C-407E-A947-70E740481C1C}">
                            <a14:useLocalDpi xmlns:a14="http://schemas.microsoft.com/office/drawing/2010/main" val="0"/>
                          </a:ext>
                        </a:extLst>
                      </a:blip>
                      <a:srcRect/>
                      <a:stretch>
                        <a:fillRect/>
                      </a:stretch>
                    </p:blipFill>
                    <p:spPr bwMode="auto">
                      <a:xfrm>
                        <a:off x="1222375" y="3654425"/>
                        <a:ext cx="2466975" cy="658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5558" name="Object 22"/>
          <p:cNvGraphicFramePr>
            <a:graphicFrameLocks noChangeAspect="1"/>
          </p:cNvGraphicFramePr>
          <p:nvPr/>
        </p:nvGraphicFramePr>
        <p:xfrm>
          <a:off x="895350" y="4605338"/>
          <a:ext cx="1681163" cy="1095375"/>
        </p:xfrm>
        <a:graphic>
          <a:graphicData uri="http://schemas.openxmlformats.org/presentationml/2006/ole">
            <mc:AlternateContent xmlns:mc="http://schemas.openxmlformats.org/markup-compatibility/2006">
              <mc:Choice xmlns:v="urn:schemas-microsoft-com:vml" Requires="v">
                <p:oleObj name="Equation" r:id="rId11" imgW="660113" imgH="431613" progId="Equation.DSMT4">
                  <p:embed/>
                </p:oleObj>
              </mc:Choice>
              <mc:Fallback>
                <p:oleObj name="Equation" r:id="rId11" imgW="660113" imgH="431613" progId="Equation.DSMT4">
                  <p:embed/>
                  <p:pic>
                    <p:nvPicPr>
                      <p:cNvPr id="0" name="Object 22"/>
                      <p:cNvPicPr>
                        <a:picLocks noChangeAspect="1" noChangeArrowheads="1"/>
                      </p:cNvPicPr>
                      <p:nvPr/>
                    </p:nvPicPr>
                    <p:blipFill>
                      <a:blip r:embed="rId12">
                        <a:lum bright="100000" contrast="100000"/>
                        <a:extLst>
                          <a:ext uri="{28A0092B-C50C-407E-A947-70E740481C1C}">
                            <a14:useLocalDpi xmlns:a14="http://schemas.microsoft.com/office/drawing/2010/main" val="0"/>
                          </a:ext>
                        </a:extLst>
                      </a:blip>
                      <a:srcRect/>
                      <a:stretch>
                        <a:fillRect/>
                      </a:stretch>
                    </p:blipFill>
                    <p:spPr bwMode="auto">
                      <a:xfrm>
                        <a:off x="895350" y="4605338"/>
                        <a:ext cx="1681163" cy="1095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3" name="Group 24"/>
          <p:cNvGrpSpPr>
            <a:grpSpLocks/>
          </p:cNvGrpSpPr>
          <p:nvPr/>
        </p:nvGrpSpPr>
        <p:grpSpPr bwMode="auto">
          <a:xfrm>
            <a:off x="6781800" y="1981200"/>
            <a:ext cx="604838" cy="1981200"/>
            <a:chOff x="4176" y="1152"/>
            <a:chExt cx="381" cy="1248"/>
          </a:xfrm>
        </p:grpSpPr>
        <p:sp>
          <p:nvSpPr>
            <p:cNvPr id="179220" name="Line 25"/>
            <p:cNvSpPr>
              <a:spLocks noChangeShapeType="1"/>
            </p:cNvSpPr>
            <p:nvPr/>
          </p:nvSpPr>
          <p:spPr bwMode="auto">
            <a:xfrm>
              <a:off x="4176" y="1152"/>
              <a:ext cx="0" cy="1248"/>
            </a:xfrm>
            <a:prstGeom prst="line">
              <a:avLst/>
            </a:prstGeom>
            <a:noFill/>
            <a:ln w="38100">
              <a:solidFill>
                <a:srgbClr val="CC00CC"/>
              </a:solidFill>
              <a:round/>
              <a:headEnd type="none" w="sm" len="lg"/>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179221" name="Object 26"/>
            <p:cNvGraphicFramePr>
              <a:graphicFrameLocks noChangeAspect="1"/>
            </p:cNvGraphicFramePr>
            <p:nvPr/>
          </p:nvGraphicFramePr>
          <p:xfrm>
            <a:off x="4176" y="1536"/>
            <a:ext cx="381" cy="480"/>
          </p:xfrm>
          <a:graphic>
            <a:graphicData uri="http://schemas.openxmlformats.org/presentationml/2006/ole">
              <mc:AlternateContent xmlns:mc="http://schemas.openxmlformats.org/markup-compatibility/2006">
                <mc:Choice xmlns:v="urn:schemas-microsoft-com:vml" Requires="v">
                  <p:oleObj name="公式" r:id="rId13" imgW="133462" imgH="180863" progId="Equation.3">
                    <p:embed/>
                  </p:oleObj>
                </mc:Choice>
                <mc:Fallback>
                  <p:oleObj name="公式" r:id="rId13" imgW="133462" imgH="180863" progId="Equation.3">
                    <p:embed/>
                    <p:pic>
                      <p:nvPicPr>
                        <p:cNvPr id="0" name="Object 26"/>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176" y="1536"/>
                          <a:ext cx="381"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4" name="Group 27"/>
          <p:cNvGrpSpPr>
            <a:grpSpLocks/>
          </p:cNvGrpSpPr>
          <p:nvPr/>
        </p:nvGrpSpPr>
        <p:grpSpPr bwMode="auto">
          <a:xfrm>
            <a:off x="7543800" y="2590800"/>
            <a:ext cx="644525" cy="762000"/>
            <a:chOff x="4656" y="1536"/>
            <a:chExt cx="406" cy="480"/>
          </a:xfrm>
        </p:grpSpPr>
        <p:sp>
          <p:nvSpPr>
            <p:cNvPr id="179218" name="Line 28"/>
            <p:cNvSpPr>
              <a:spLocks noChangeShapeType="1"/>
            </p:cNvSpPr>
            <p:nvPr/>
          </p:nvSpPr>
          <p:spPr bwMode="auto">
            <a:xfrm flipV="1">
              <a:off x="4656" y="1536"/>
              <a:ext cx="0" cy="480"/>
            </a:xfrm>
            <a:prstGeom prst="line">
              <a:avLst/>
            </a:prstGeom>
            <a:noFill/>
            <a:ln w="38100">
              <a:solidFill>
                <a:srgbClr val="0000FF"/>
              </a:solidFill>
              <a:round/>
              <a:headEnd type="none" w="sm" len="lg"/>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179219" name="Object 29"/>
            <p:cNvGraphicFramePr>
              <a:graphicFrameLocks noChangeAspect="1"/>
            </p:cNvGraphicFramePr>
            <p:nvPr/>
          </p:nvGraphicFramePr>
          <p:xfrm>
            <a:off x="4704" y="1536"/>
            <a:ext cx="358" cy="384"/>
          </p:xfrm>
          <a:graphic>
            <a:graphicData uri="http://schemas.openxmlformats.org/presentationml/2006/ole">
              <mc:AlternateContent xmlns:mc="http://schemas.openxmlformats.org/markup-compatibility/2006">
                <mc:Choice xmlns:v="urn:schemas-microsoft-com:vml" Requires="v">
                  <p:oleObj name="Equation" r:id="rId15" imgW="123713" imgH="133462" progId="Equation.3">
                    <p:embed/>
                  </p:oleObj>
                </mc:Choice>
                <mc:Fallback>
                  <p:oleObj name="Equation" r:id="rId15" imgW="123713" imgH="133462" progId="Equation.3">
                    <p:embed/>
                    <p:pic>
                      <p:nvPicPr>
                        <p:cNvPr id="0" name="Object 29"/>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704" y="1536"/>
                          <a:ext cx="358"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5" name="Group 30"/>
          <p:cNvGrpSpPr>
            <a:grpSpLocks/>
          </p:cNvGrpSpPr>
          <p:nvPr/>
        </p:nvGrpSpPr>
        <p:grpSpPr bwMode="auto">
          <a:xfrm>
            <a:off x="8305800" y="2438400"/>
            <a:ext cx="620713" cy="1066800"/>
            <a:chOff x="5136" y="1440"/>
            <a:chExt cx="391" cy="672"/>
          </a:xfrm>
        </p:grpSpPr>
        <p:sp>
          <p:nvSpPr>
            <p:cNvPr id="179216" name="Line 31"/>
            <p:cNvSpPr>
              <a:spLocks noChangeShapeType="1"/>
            </p:cNvSpPr>
            <p:nvPr/>
          </p:nvSpPr>
          <p:spPr bwMode="auto">
            <a:xfrm>
              <a:off x="5136" y="1440"/>
              <a:ext cx="0" cy="672"/>
            </a:xfrm>
            <a:prstGeom prst="line">
              <a:avLst/>
            </a:prstGeom>
            <a:noFill/>
            <a:ln w="38100">
              <a:solidFill>
                <a:srgbClr val="FF0000"/>
              </a:solidFill>
              <a:round/>
              <a:headEnd type="none" w="sm" len="lg"/>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179217" name="Object 32"/>
            <p:cNvGraphicFramePr>
              <a:graphicFrameLocks noChangeAspect="1"/>
            </p:cNvGraphicFramePr>
            <p:nvPr/>
          </p:nvGraphicFramePr>
          <p:xfrm>
            <a:off x="5184" y="1488"/>
            <a:ext cx="343" cy="432"/>
          </p:xfrm>
          <a:graphic>
            <a:graphicData uri="http://schemas.openxmlformats.org/presentationml/2006/ole">
              <mc:AlternateContent xmlns:mc="http://schemas.openxmlformats.org/markup-compatibility/2006">
                <mc:Choice xmlns:v="urn:schemas-microsoft-com:vml" Requires="v">
                  <p:oleObj name="公式" r:id="rId17" imgW="95138" imgH="133462" progId="Equation.3">
                    <p:embed/>
                  </p:oleObj>
                </mc:Choice>
                <mc:Fallback>
                  <p:oleObj name="公式" r:id="rId17" imgW="95138" imgH="133462" progId="Equation.3">
                    <p:embed/>
                    <p:pic>
                      <p:nvPicPr>
                        <p:cNvPr id="0" name="Object 32"/>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184" y="1488"/>
                          <a:ext cx="343" cy="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aphicFrame>
        <p:nvGraphicFramePr>
          <p:cNvPr id="65569" name="Object 33"/>
          <p:cNvGraphicFramePr>
            <a:graphicFrameLocks noChangeAspect="1"/>
          </p:cNvGraphicFramePr>
          <p:nvPr/>
        </p:nvGraphicFramePr>
        <p:xfrm>
          <a:off x="620713" y="2501900"/>
          <a:ext cx="1524000" cy="779463"/>
        </p:xfrm>
        <a:graphic>
          <a:graphicData uri="http://schemas.openxmlformats.org/presentationml/2006/ole">
            <mc:AlternateContent xmlns:mc="http://schemas.openxmlformats.org/markup-compatibility/2006">
              <mc:Choice xmlns:v="urn:schemas-microsoft-com:vml" Requires="v">
                <p:oleObj name="Equation" r:id="rId19" imgW="444307" imgH="228501" progId="Equation.3">
                  <p:embed/>
                </p:oleObj>
              </mc:Choice>
              <mc:Fallback>
                <p:oleObj name="Equation" r:id="rId19" imgW="444307" imgH="228501" progId="Equation.3">
                  <p:embed/>
                  <p:pic>
                    <p:nvPicPr>
                      <p:cNvPr id="0" name="Object 33"/>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620713" y="2501900"/>
                        <a:ext cx="1524000" cy="779463"/>
                      </a:xfrm>
                      <a:prstGeom prst="rect">
                        <a:avLst/>
                      </a:prstGeom>
                      <a:gradFill rotWithShape="0">
                        <a:gsLst>
                          <a:gs pos="0">
                            <a:schemeClr val="accent1"/>
                          </a:gs>
                          <a:gs pos="50000">
                            <a:srgbClr val="FFFFFF"/>
                          </a:gs>
                          <a:gs pos="100000">
                            <a:schemeClr val="accent1"/>
                          </a:gs>
                        </a:gsLst>
                        <a:lin ang="5400000" scaled="1"/>
                      </a:gradFill>
                      <a:ln w="12700">
                        <a:solidFill>
                          <a:schemeClr val="tx2"/>
                        </a:solidFill>
                        <a:miter lim="800000"/>
                        <a:headEnd/>
                        <a:tailEnd/>
                      </a:ln>
                    </p:spPr>
                  </p:pic>
                </p:oleObj>
              </mc:Fallback>
            </mc:AlternateContent>
          </a:graphicData>
        </a:graphic>
      </p:graphicFrame>
      <p:graphicFrame>
        <p:nvGraphicFramePr>
          <p:cNvPr id="65570" name="Object 34"/>
          <p:cNvGraphicFramePr>
            <a:graphicFrameLocks noChangeAspect="1"/>
          </p:cNvGraphicFramePr>
          <p:nvPr/>
        </p:nvGraphicFramePr>
        <p:xfrm>
          <a:off x="2759075" y="2579688"/>
          <a:ext cx="1768475" cy="635000"/>
        </p:xfrm>
        <a:graphic>
          <a:graphicData uri="http://schemas.openxmlformats.org/presentationml/2006/ole">
            <mc:AlternateContent xmlns:mc="http://schemas.openxmlformats.org/markup-compatibility/2006">
              <mc:Choice xmlns:v="urn:schemas-microsoft-com:vml" Requires="v">
                <p:oleObj name="Equation" r:id="rId21" imgW="672808" imgH="241195" progId="Equation.DSMT4">
                  <p:embed/>
                </p:oleObj>
              </mc:Choice>
              <mc:Fallback>
                <p:oleObj name="Equation" r:id="rId21" imgW="672808" imgH="241195" progId="Equation.DSMT4">
                  <p:embed/>
                  <p:pic>
                    <p:nvPicPr>
                      <p:cNvPr id="0" name="Object 34"/>
                      <p:cNvPicPr>
                        <a:picLocks noChangeAspect="1" noChangeArrowheads="1"/>
                      </p:cNvPicPr>
                      <p:nvPr/>
                    </p:nvPicPr>
                    <p:blipFill>
                      <a:blip r:embed="rId22">
                        <a:lum bright="100000" contrast="100000"/>
                        <a:extLst>
                          <a:ext uri="{28A0092B-C50C-407E-A947-70E740481C1C}">
                            <a14:useLocalDpi xmlns:a14="http://schemas.microsoft.com/office/drawing/2010/main" val="0"/>
                          </a:ext>
                        </a:extLst>
                      </a:blip>
                      <a:srcRect/>
                      <a:stretch>
                        <a:fillRect/>
                      </a:stretch>
                    </p:blipFill>
                    <p:spPr bwMode="auto">
                      <a:xfrm>
                        <a:off x="2759075" y="2579688"/>
                        <a:ext cx="1768475"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5571" name="Object 35"/>
          <p:cNvGraphicFramePr>
            <a:graphicFrameLocks noChangeAspect="1"/>
          </p:cNvGraphicFramePr>
          <p:nvPr/>
        </p:nvGraphicFramePr>
        <p:xfrm>
          <a:off x="3846513" y="4940300"/>
          <a:ext cx="1649412" cy="579438"/>
        </p:xfrm>
        <a:graphic>
          <a:graphicData uri="http://schemas.openxmlformats.org/presentationml/2006/ole">
            <mc:AlternateContent xmlns:mc="http://schemas.openxmlformats.org/markup-compatibility/2006">
              <mc:Choice xmlns:v="urn:schemas-microsoft-com:vml" Requires="v">
                <p:oleObj name="Equation" r:id="rId23" imgW="647700" imgH="228600" progId="Equation.DSMT4">
                  <p:embed/>
                </p:oleObj>
              </mc:Choice>
              <mc:Fallback>
                <p:oleObj name="Equation" r:id="rId23" imgW="647700" imgH="228600" progId="Equation.DSMT4">
                  <p:embed/>
                  <p:pic>
                    <p:nvPicPr>
                      <p:cNvPr id="0" name="Object 35"/>
                      <p:cNvPicPr>
                        <a:picLocks noChangeAspect="1" noChangeArrowheads="1"/>
                      </p:cNvPicPr>
                      <p:nvPr/>
                    </p:nvPicPr>
                    <p:blipFill>
                      <a:blip r:embed="rId24">
                        <a:lum bright="100000" contrast="100000"/>
                        <a:extLst>
                          <a:ext uri="{28A0092B-C50C-407E-A947-70E740481C1C}">
                            <a14:useLocalDpi xmlns:a14="http://schemas.microsoft.com/office/drawing/2010/main" val="0"/>
                          </a:ext>
                        </a:extLst>
                      </a:blip>
                      <a:srcRect/>
                      <a:stretch>
                        <a:fillRect/>
                      </a:stretch>
                    </p:blipFill>
                    <p:spPr bwMode="auto">
                      <a:xfrm>
                        <a:off x="3846513" y="4940300"/>
                        <a:ext cx="1649412"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5572" name="Text Box 36"/>
          <p:cNvSpPr txBox="1">
            <a:spLocks noChangeArrowheads="1"/>
          </p:cNvSpPr>
          <p:nvPr/>
        </p:nvSpPr>
        <p:spPr bwMode="auto">
          <a:xfrm>
            <a:off x="6092825" y="4733925"/>
            <a:ext cx="2989263"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zh-CN" altLang="en-US">
                <a:solidFill>
                  <a:srgbClr val="FFFF00"/>
                </a:solidFill>
                <a:latin typeface="宋体" panose="02010600030101010101" pitchFamily="2" charset="-122"/>
              </a:rPr>
              <a:t>相对电容率</a:t>
            </a:r>
            <a:r>
              <a:rPr lang="en-US" altLang="zh-CN">
                <a:solidFill>
                  <a:srgbClr val="FFFF00"/>
                </a:solidFill>
                <a:latin typeface="宋体" panose="02010600030101010101" pitchFamily="2" charset="-122"/>
              </a:rPr>
              <a:t>, </a:t>
            </a:r>
            <a:r>
              <a:rPr lang="zh-CN" altLang="en-US">
                <a:solidFill>
                  <a:srgbClr val="FFFF00"/>
                </a:solidFill>
                <a:latin typeface="宋体" panose="02010600030101010101" pitchFamily="2" charset="-122"/>
              </a:rPr>
              <a:t>相对介电常数</a:t>
            </a:r>
          </a:p>
        </p:txBody>
      </p:sp>
      <p:graphicFrame>
        <p:nvGraphicFramePr>
          <p:cNvPr id="65573" name="Object 37"/>
          <p:cNvGraphicFramePr>
            <a:graphicFrameLocks noChangeAspect="1"/>
          </p:cNvGraphicFramePr>
          <p:nvPr/>
        </p:nvGraphicFramePr>
        <p:xfrm>
          <a:off x="3309938" y="5757863"/>
          <a:ext cx="1173162" cy="1112837"/>
        </p:xfrm>
        <a:graphic>
          <a:graphicData uri="http://schemas.openxmlformats.org/presentationml/2006/ole">
            <mc:AlternateContent xmlns:mc="http://schemas.openxmlformats.org/markup-compatibility/2006">
              <mc:Choice xmlns:v="urn:schemas-microsoft-com:vml" Requires="v">
                <p:oleObj name="Equation" r:id="rId25" imgW="482600" imgH="457200" progId="Equation.DSMT4">
                  <p:embed/>
                </p:oleObj>
              </mc:Choice>
              <mc:Fallback>
                <p:oleObj name="Equation" r:id="rId25" imgW="482600" imgH="457200" progId="Equation.DSMT4">
                  <p:embed/>
                  <p:pic>
                    <p:nvPicPr>
                      <p:cNvPr id="0" name="Object 37"/>
                      <p:cNvPicPr>
                        <a:picLocks noChangeAspect="1" noChangeArrowheads="1"/>
                      </p:cNvPicPr>
                      <p:nvPr/>
                    </p:nvPicPr>
                    <p:blipFill>
                      <a:blip r:embed="rId26">
                        <a:lum bright="100000" contrast="100000"/>
                        <a:extLst>
                          <a:ext uri="{28A0092B-C50C-407E-A947-70E740481C1C}">
                            <a14:useLocalDpi xmlns:a14="http://schemas.microsoft.com/office/drawing/2010/main" val="0"/>
                          </a:ext>
                        </a:extLst>
                      </a:blip>
                      <a:srcRect/>
                      <a:stretch>
                        <a:fillRect/>
                      </a:stretch>
                    </p:blipFill>
                    <p:spPr bwMode="auto">
                      <a:xfrm>
                        <a:off x="3309938" y="5757863"/>
                        <a:ext cx="1173162" cy="1112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5574" name="Text Box 38"/>
          <p:cNvSpPr txBox="1">
            <a:spLocks noChangeArrowheads="1"/>
          </p:cNvSpPr>
          <p:nvPr/>
        </p:nvSpPr>
        <p:spPr bwMode="auto">
          <a:xfrm>
            <a:off x="5156200" y="5957888"/>
            <a:ext cx="20891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zh-CN" altLang="en-US">
                <a:solidFill>
                  <a:srgbClr val="FFFF00"/>
                </a:solidFill>
                <a:latin typeface="宋体" panose="02010600030101010101" pitchFamily="2" charset="-122"/>
              </a:rPr>
              <a:t>普适关系</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42"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outHorizontal)">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7" presetClass="entr" presetSubtype="1"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500" fill="hold"/>
                                        <p:tgtEl>
                                          <p:spTgt spid="3"/>
                                        </p:tgtEl>
                                        <p:attrNameLst>
                                          <p:attrName>ppt_x</p:attrName>
                                        </p:attrNameLst>
                                      </p:cBhvr>
                                      <p:tavLst>
                                        <p:tav tm="0">
                                          <p:val>
                                            <p:strVal val="#ppt_x"/>
                                          </p:val>
                                        </p:tav>
                                        <p:tav tm="100000">
                                          <p:val>
                                            <p:strVal val="#ppt_x"/>
                                          </p:val>
                                        </p:tav>
                                      </p:tavLst>
                                    </p:anim>
                                    <p:anim calcmode="lin" valueType="num">
                                      <p:cBhvr>
                                        <p:cTn id="13" dur="500" fill="hold"/>
                                        <p:tgtEl>
                                          <p:spTgt spid="3"/>
                                        </p:tgtEl>
                                        <p:attrNameLst>
                                          <p:attrName>ppt_y</p:attrName>
                                        </p:attrNameLst>
                                      </p:cBhvr>
                                      <p:tavLst>
                                        <p:tav tm="0">
                                          <p:val>
                                            <p:strVal val="#ppt_y-#ppt_h/2"/>
                                          </p:val>
                                        </p:tav>
                                        <p:tav tm="100000">
                                          <p:val>
                                            <p:strVal val="#ppt_y"/>
                                          </p:val>
                                        </p:tav>
                                      </p:tavLst>
                                    </p:anim>
                                    <p:anim calcmode="lin" valueType="num">
                                      <p:cBhvr>
                                        <p:cTn id="14" dur="500" fill="hold"/>
                                        <p:tgtEl>
                                          <p:spTgt spid="3"/>
                                        </p:tgtEl>
                                        <p:attrNameLst>
                                          <p:attrName>ppt_w</p:attrName>
                                        </p:attrNameLst>
                                      </p:cBhvr>
                                      <p:tavLst>
                                        <p:tav tm="0">
                                          <p:val>
                                            <p:strVal val="#ppt_w"/>
                                          </p:val>
                                        </p:tav>
                                        <p:tav tm="100000">
                                          <p:val>
                                            <p:strVal val="#ppt_w"/>
                                          </p:val>
                                        </p:tav>
                                      </p:tavLst>
                                    </p:anim>
                                    <p:anim calcmode="lin" valueType="num">
                                      <p:cBhvr>
                                        <p:cTn id="15" dur="500" fill="hold"/>
                                        <p:tgtEl>
                                          <p:spTgt spid="3"/>
                                        </p:tgtEl>
                                        <p:attrNameLst>
                                          <p:attrName>ppt_h</p:attrName>
                                        </p:attrNameLst>
                                      </p:cBhvr>
                                      <p:tavLst>
                                        <p:tav tm="0">
                                          <p:val>
                                            <p:fltVal val="0"/>
                                          </p:val>
                                        </p:tav>
                                        <p:tav tm="100000">
                                          <p:val>
                                            <p:strVal val="#ppt_h"/>
                                          </p:val>
                                        </p:tav>
                                      </p:tavLst>
                                    </p:anim>
                                  </p:childTnLst>
                                </p:cTn>
                              </p:par>
                            </p:childTnLst>
                          </p:cTn>
                        </p:par>
                      </p:childTnLst>
                    </p:cTn>
                  </p:par>
                  <p:par>
                    <p:cTn id="16" fill="hold" nodeType="clickPar">
                      <p:stCondLst>
                        <p:cond delay="indefinite"/>
                      </p:stCondLst>
                      <p:childTnLst>
                        <p:par>
                          <p:cTn id="17" fill="hold" nodeType="withGroup">
                            <p:stCondLst>
                              <p:cond delay="0"/>
                            </p:stCondLst>
                            <p:childTnLst>
                              <p:par>
                                <p:cTn id="18" presetID="17" presetClass="entr" presetSubtype="4" fill="hold" nodeType="clickEffect">
                                  <p:stCondLst>
                                    <p:cond delay="0"/>
                                  </p:stCondLst>
                                  <p:childTnLst>
                                    <p:set>
                                      <p:cBhvr>
                                        <p:cTn id="19" dur="1" fill="hold">
                                          <p:stCondLst>
                                            <p:cond delay="0"/>
                                          </p:stCondLst>
                                        </p:cTn>
                                        <p:tgtEl>
                                          <p:spTgt spid="4"/>
                                        </p:tgtEl>
                                        <p:attrNameLst>
                                          <p:attrName>style.visibility</p:attrName>
                                        </p:attrNameLst>
                                      </p:cBhvr>
                                      <p:to>
                                        <p:strVal val="visible"/>
                                      </p:to>
                                    </p:set>
                                    <p:anim calcmode="lin" valueType="num">
                                      <p:cBhvr>
                                        <p:cTn id="20" dur="500" fill="hold"/>
                                        <p:tgtEl>
                                          <p:spTgt spid="4"/>
                                        </p:tgtEl>
                                        <p:attrNameLst>
                                          <p:attrName>ppt_x</p:attrName>
                                        </p:attrNameLst>
                                      </p:cBhvr>
                                      <p:tavLst>
                                        <p:tav tm="0">
                                          <p:val>
                                            <p:strVal val="#ppt_x"/>
                                          </p:val>
                                        </p:tav>
                                        <p:tav tm="100000">
                                          <p:val>
                                            <p:strVal val="#ppt_x"/>
                                          </p:val>
                                        </p:tav>
                                      </p:tavLst>
                                    </p:anim>
                                    <p:anim calcmode="lin" valueType="num">
                                      <p:cBhvr>
                                        <p:cTn id="21" dur="500" fill="hold"/>
                                        <p:tgtEl>
                                          <p:spTgt spid="4"/>
                                        </p:tgtEl>
                                        <p:attrNameLst>
                                          <p:attrName>ppt_y</p:attrName>
                                        </p:attrNameLst>
                                      </p:cBhvr>
                                      <p:tavLst>
                                        <p:tav tm="0">
                                          <p:val>
                                            <p:strVal val="#ppt_y+#ppt_h/2"/>
                                          </p:val>
                                        </p:tav>
                                        <p:tav tm="100000">
                                          <p:val>
                                            <p:strVal val="#ppt_y"/>
                                          </p:val>
                                        </p:tav>
                                      </p:tavLst>
                                    </p:anim>
                                    <p:anim calcmode="lin" valueType="num">
                                      <p:cBhvr>
                                        <p:cTn id="22" dur="500" fill="hold"/>
                                        <p:tgtEl>
                                          <p:spTgt spid="4"/>
                                        </p:tgtEl>
                                        <p:attrNameLst>
                                          <p:attrName>ppt_w</p:attrName>
                                        </p:attrNameLst>
                                      </p:cBhvr>
                                      <p:tavLst>
                                        <p:tav tm="0">
                                          <p:val>
                                            <p:strVal val="#ppt_w"/>
                                          </p:val>
                                        </p:tav>
                                        <p:tav tm="100000">
                                          <p:val>
                                            <p:strVal val="#ppt_w"/>
                                          </p:val>
                                        </p:tav>
                                      </p:tavLst>
                                    </p:anim>
                                    <p:anim calcmode="lin" valueType="num">
                                      <p:cBhvr>
                                        <p:cTn id="23" dur="500" fill="hold"/>
                                        <p:tgtEl>
                                          <p:spTgt spid="4"/>
                                        </p:tgtEl>
                                        <p:attrNameLst>
                                          <p:attrName>ppt_h</p:attrName>
                                        </p:attrNameLst>
                                      </p:cBhvr>
                                      <p:tavLst>
                                        <p:tav tm="0">
                                          <p:val>
                                            <p:fltVal val="0"/>
                                          </p:val>
                                        </p:tav>
                                        <p:tav tm="100000">
                                          <p:val>
                                            <p:strVal val="#ppt_h"/>
                                          </p:val>
                                        </p:tav>
                                      </p:tavLst>
                                    </p:anim>
                                  </p:childTnLst>
                                </p:cTn>
                              </p:par>
                            </p:childTnLst>
                          </p:cTn>
                        </p:par>
                      </p:childTnLst>
                    </p:cTn>
                  </p:par>
                  <p:par>
                    <p:cTn id="24" fill="hold" nodeType="clickPar">
                      <p:stCondLst>
                        <p:cond delay="indefinite"/>
                      </p:stCondLst>
                      <p:childTnLst>
                        <p:par>
                          <p:cTn id="25" fill="hold" nodeType="withGroup">
                            <p:stCondLst>
                              <p:cond delay="0"/>
                            </p:stCondLst>
                            <p:childTnLst>
                              <p:par>
                                <p:cTn id="26" presetID="17" presetClass="entr" presetSubtype="1" fill="hold" nodeType="clickEffect">
                                  <p:stCondLst>
                                    <p:cond delay="0"/>
                                  </p:stCondLst>
                                  <p:childTnLst>
                                    <p:set>
                                      <p:cBhvr>
                                        <p:cTn id="27" dur="1" fill="hold">
                                          <p:stCondLst>
                                            <p:cond delay="0"/>
                                          </p:stCondLst>
                                        </p:cTn>
                                        <p:tgtEl>
                                          <p:spTgt spid="5"/>
                                        </p:tgtEl>
                                        <p:attrNameLst>
                                          <p:attrName>style.visibility</p:attrName>
                                        </p:attrNameLst>
                                      </p:cBhvr>
                                      <p:to>
                                        <p:strVal val="visible"/>
                                      </p:to>
                                    </p:set>
                                    <p:anim calcmode="lin" valueType="num">
                                      <p:cBhvr>
                                        <p:cTn id="28" dur="500" fill="hold"/>
                                        <p:tgtEl>
                                          <p:spTgt spid="5"/>
                                        </p:tgtEl>
                                        <p:attrNameLst>
                                          <p:attrName>ppt_x</p:attrName>
                                        </p:attrNameLst>
                                      </p:cBhvr>
                                      <p:tavLst>
                                        <p:tav tm="0">
                                          <p:val>
                                            <p:strVal val="#ppt_x"/>
                                          </p:val>
                                        </p:tav>
                                        <p:tav tm="100000">
                                          <p:val>
                                            <p:strVal val="#ppt_x"/>
                                          </p:val>
                                        </p:tav>
                                      </p:tavLst>
                                    </p:anim>
                                    <p:anim calcmode="lin" valueType="num">
                                      <p:cBhvr>
                                        <p:cTn id="29" dur="500" fill="hold"/>
                                        <p:tgtEl>
                                          <p:spTgt spid="5"/>
                                        </p:tgtEl>
                                        <p:attrNameLst>
                                          <p:attrName>ppt_y</p:attrName>
                                        </p:attrNameLst>
                                      </p:cBhvr>
                                      <p:tavLst>
                                        <p:tav tm="0">
                                          <p:val>
                                            <p:strVal val="#ppt_y-#ppt_h/2"/>
                                          </p:val>
                                        </p:tav>
                                        <p:tav tm="100000">
                                          <p:val>
                                            <p:strVal val="#ppt_y"/>
                                          </p:val>
                                        </p:tav>
                                      </p:tavLst>
                                    </p:anim>
                                    <p:anim calcmode="lin" valueType="num">
                                      <p:cBhvr>
                                        <p:cTn id="30" dur="500" fill="hold"/>
                                        <p:tgtEl>
                                          <p:spTgt spid="5"/>
                                        </p:tgtEl>
                                        <p:attrNameLst>
                                          <p:attrName>ppt_w</p:attrName>
                                        </p:attrNameLst>
                                      </p:cBhvr>
                                      <p:tavLst>
                                        <p:tav tm="0">
                                          <p:val>
                                            <p:strVal val="#ppt_w"/>
                                          </p:val>
                                        </p:tav>
                                        <p:tav tm="100000">
                                          <p:val>
                                            <p:strVal val="#ppt_w"/>
                                          </p:val>
                                        </p:tav>
                                      </p:tavLst>
                                    </p:anim>
                                    <p:anim calcmode="lin" valueType="num">
                                      <p:cBhvr>
                                        <p:cTn id="31" dur="500" fill="hold"/>
                                        <p:tgtEl>
                                          <p:spTgt spid="5"/>
                                        </p:tgtEl>
                                        <p:attrNameLst>
                                          <p:attrName>ppt_h</p:attrName>
                                        </p:attrNameLst>
                                      </p:cBhvr>
                                      <p:tavLst>
                                        <p:tav tm="0">
                                          <p:val>
                                            <p:fltVal val="0"/>
                                          </p:val>
                                        </p:tav>
                                        <p:tav tm="100000">
                                          <p:val>
                                            <p:strVal val="#ppt_h"/>
                                          </p:val>
                                        </p:tav>
                                      </p:tavLst>
                                    </p:anim>
                                  </p:childTnLst>
                                </p:cTn>
                              </p:par>
                            </p:childTnLst>
                          </p:cTn>
                        </p:par>
                      </p:childTnLst>
                    </p:cTn>
                  </p:par>
                  <p:par>
                    <p:cTn id="32" fill="hold" nodeType="clickPar">
                      <p:stCondLst>
                        <p:cond delay="indefinite"/>
                      </p:stCondLst>
                      <p:childTnLst>
                        <p:par>
                          <p:cTn id="33" fill="hold" nodeType="withGroup">
                            <p:stCondLst>
                              <p:cond delay="0"/>
                            </p:stCondLst>
                            <p:childTnLst>
                              <p:par>
                                <p:cTn id="34" presetID="3" presetClass="entr" presetSubtype="5" fill="hold" nodeType="clickEffect">
                                  <p:stCondLst>
                                    <p:cond delay="0"/>
                                  </p:stCondLst>
                                  <p:childTnLst>
                                    <p:set>
                                      <p:cBhvr>
                                        <p:cTn id="35" dur="1" fill="hold">
                                          <p:stCondLst>
                                            <p:cond delay="0"/>
                                          </p:stCondLst>
                                        </p:cTn>
                                        <p:tgtEl>
                                          <p:spTgt spid="65553"/>
                                        </p:tgtEl>
                                        <p:attrNameLst>
                                          <p:attrName>style.visibility</p:attrName>
                                        </p:attrNameLst>
                                      </p:cBhvr>
                                      <p:to>
                                        <p:strVal val="visible"/>
                                      </p:to>
                                    </p:set>
                                    <p:animEffect transition="in" filter="blinds(vertical)">
                                      <p:cBhvr>
                                        <p:cTn id="36" dur="500"/>
                                        <p:tgtEl>
                                          <p:spTgt spid="65553"/>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3" presetClass="entr" presetSubtype="10" fill="hold" nodeType="clickEffect">
                                  <p:stCondLst>
                                    <p:cond delay="0"/>
                                  </p:stCondLst>
                                  <p:childTnLst>
                                    <p:set>
                                      <p:cBhvr>
                                        <p:cTn id="40" dur="1" fill="hold">
                                          <p:stCondLst>
                                            <p:cond delay="0"/>
                                          </p:stCondLst>
                                        </p:cTn>
                                        <p:tgtEl>
                                          <p:spTgt spid="65569"/>
                                        </p:tgtEl>
                                        <p:attrNameLst>
                                          <p:attrName>style.visibility</p:attrName>
                                        </p:attrNameLst>
                                      </p:cBhvr>
                                      <p:to>
                                        <p:strVal val="visible"/>
                                      </p:to>
                                    </p:set>
                                    <p:animEffect transition="in" filter="blinds(horizontal)">
                                      <p:cBhvr>
                                        <p:cTn id="41" dur="500"/>
                                        <p:tgtEl>
                                          <p:spTgt spid="65569"/>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1" presetClass="entr" presetSubtype="0" fill="hold" nodeType="clickEffect">
                                  <p:stCondLst>
                                    <p:cond delay="0"/>
                                  </p:stCondLst>
                                  <p:childTnLst>
                                    <p:set>
                                      <p:cBhvr>
                                        <p:cTn id="45" dur="1" fill="hold">
                                          <p:stCondLst>
                                            <p:cond delay="0"/>
                                          </p:stCondLst>
                                        </p:cTn>
                                        <p:tgtEl>
                                          <p:spTgt spid="65570"/>
                                        </p:tgtEl>
                                        <p:attrNameLst>
                                          <p:attrName>style.visibility</p:attrName>
                                        </p:attrNameLst>
                                      </p:cBhvr>
                                      <p:to>
                                        <p:strVal val="visible"/>
                                      </p:to>
                                    </p:set>
                                  </p:childTnLst>
                                </p:cTn>
                              </p:par>
                            </p:childTnLst>
                          </p:cTn>
                        </p:par>
                      </p:childTnLst>
                    </p:cTn>
                  </p:par>
                  <p:par>
                    <p:cTn id="46" fill="hold" nodeType="clickPar">
                      <p:stCondLst>
                        <p:cond delay="indefinite"/>
                      </p:stCondLst>
                      <p:childTnLst>
                        <p:par>
                          <p:cTn id="47" fill="hold" nodeType="withGroup">
                            <p:stCondLst>
                              <p:cond delay="0"/>
                            </p:stCondLst>
                            <p:childTnLst>
                              <p:par>
                                <p:cTn id="48" presetID="3" presetClass="entr" presetSubtype="5" fill="hold" nodeType="clickEffect">
                                  <p:stCondLst>
                                    <p:cond delay="0"/>
                                  </p:stCondLst>
                                  <p:childTnLst>
                                    <p:set>
                                      <p:cBhvr>
                                        <p:cTn id="49" dur="1" fill="hold">
                                          <p:stCondLst>
                                            <p:cond delay="0"/>
                                          </p:stCondLst>
                                        </p:cTn>
                                        <p:tgtEl>
                                          <p:spTgt spid="65557"/>
                                        </p:tgtEl>
                                        <p:attrNameLst>
                                          <p:attrName>style.visibility</p:attrName>
                                        </p:attrNameLst>
                                      </p:cBhvr>
                                      <p:to>
                                        <p:strVal val="visible"/>
                                      </p:to>
                                    </p:set>
                                    <p:animEffect transition="in" filter="blinds(vertical)">
                                      <p:cBhvr>
                                        <p:cTn id="50" dur="500"/>
                                        <p:tgtEl>
                                          <p:spTgt spid="65557"/>
                                        </p:tgtEl>
                                      </p:cBhvr>
                                    </p:animEffect>
                                  </p:childTnLst>
                                </p:cTn>
                              </p:par>
                            </p:childTnLst>
                          </p:cTn>
                        </p:par>
                      </p:childTnLst>
                    </p:cTn>
                  </p:par>
                  <p:par>
                    <p:cTn id="51" fill="hold" nodeType="clickPar">
                      <p:stCondLst>
                        <p:cond delay="indefinite"/>
                      </p:stCondLst>
                      <p:childTnLst>
                        <p:par>
                          <p:cTn id="52" fill="hold" nodeType="withGroup">
                            <p:stCondLst>
                              <p:cond delay="0"/>
                            </p:stCondLst>
                            <p:childTnLst>
                              <p:par>
                                <p:cTn id="53" presetID="3" presetClass="entr" presetSubtype="5" fill="hold" nodeType="clickEffect">
                                  <p:stCondLst>
                                    <p:cond delay="0"/>
                                  </p:stCondLst>
                                  <p:childTnLst>
                                    <p:set>
                                      <p:cBhvr>
                                        <p:cTn id="54" dur="1" fill="hold">
                                          <p:stCondLst>
                                            <p:cond delay="0"/>
                                          </p:stCondLst>
                                        </p:cTn>
                                        <p:tgtEl>
                                          <p:spTgt spid="65558"/>
                                        </p:tgtEl>
                                        <p:attrNameLst>
                                          <p:attrName>style.visibility</p:attrName>
                                        </p:attrNameLst>
                                      </p:cBhvr>
                                      <p:to>
                                        <p:strVal val="visible"/>
                                      </p:to>
                                    </p:set>
                                    <p:animEffect transition="in" filter="blinds(vertical)">
                                      <p:cBhvr>
                                        <p:cTn id="55" dur="500"/>
                                        <p:tgtEl>
                                          <p:spTgt spid="65558"/>
                                        </p:tgtEl>
                                      </p:cBhvr>
                                    </p:animEffect>
                                  </p:childTnLst>
                                </p:cTn>
                              </p:par>
                            </p:childTnLst>
                          </p:cTn>
                        </p:par>
                      </p:childTnLst>
                    </p:cTn>
                  </p:par>
                  <p:par>
                    <p:cTn id="56" fill="hold" nodeType="clickPar">
                      <p:stCondLst>
                        <p:cond delay="indefinite"/>
                      </p:stCondLst>
                      <p:childTnLst>
                        <p:par>
                          <p:cTn id="57" fill="hold" nodeType="withGroup">
                            <p:stCondLst>
                              <p:cond delay="0"/>
                            </p:stCondLst>
                            <p:childTnLst>
                              <p:par>
                                <p:cTn id="58" presetID="3" presetClass="entr" presetSubtype="5" fill="hold" nodeType="clickEffect">
                                  <p:stCondLst>
                                    <p:cond delay="0"/>
                                  </p:stCondLst>
                                  <p:childTnLst>
                                    <p:set>
                                      <p:cBhvr>
                                        <p:cTn id="59" dur="1" fill="hold">
                                          <p:stCondLst>
                                            <p:cond delay="0"/>
                                          </p:stCondLst>
                                        </p:cTn>
                                        <p:tgtEl>
                                          <p:spTgt spid="65571"/>
                                        </p:tgtEl>
                                        <p:attrNameLst>
                                          <p:attrName>style.visibility</p:attrName>
                                        </p:attrNameLst>
                                      </p:cBhvr>
                                      <p:to>
                                        <p:strVal val="visible"/>
                                      </p:to>
                                    </p:set>
                                    <p:animEffect transition="in" filter="blinds(vertical)">
                                      <p:cBhvr>
                                        <p:cTn id="60" dur="500"/>
                                        <p:tgtEl>
                                          <p:spTgt spid="65571"/>
                                        </p:tgtEl>
                                      </p:cBhvr>
                                    </p:animEffect>
                                  </p:childTnLst>
                                </p:cTn>
                              </p:par>
                            </p:childTnLst>
                          </p:cTn>
                        </p:par>
                      </p:childTnLst>
                    </p:cTn>
                  </p:par>
                  <p:par>
                    <p:cTn id="61" fill="hold" nodeType="clickPar">
                      <p:stCondLst>
                        <p:cond delay="indefinite"/>
                      </p:stCondLst>
                      <p:childTnLst>
                        <p:par>
                          <p:cTn id="62" fill="hold" nodeType="withGroup">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65572"/>
                                        </p:tgtEl>
                                        <p:attrNameLst>
                                          <p:attrName>style.visibility</p:attrName>
                                        </p:attrNameLst>
                                      </p:cBhvr>
                                      <p:to>
                                        <p:strVal val="visible"/>
                                      </p:to>
                                    </p:set>
                                  </p:childTnLst>
                                </p:cTn>
                              </p:par>
                            </p:childTnLst>
                          </p:cTn>
                        </p:par>
                      </p:childTnLst>
                    </p:cTn>
                  </p:par>
                  <p:par>
                    <p:cTn id="65" fill="hold" nodeType="clickPar">
                      <p:stCondLst>
                        <p:cond delay="indefinite"/>
                      </p:stCondLst>
                      <p:childTnLst>
                        <p:par>
                          <p:cTn id="66" fill="hold" nodeType="withGroup">
                            <p:stCondLst>
                              <p:cond delay="0"/>
                            </p:stCondLst>
                            <p:childTnLst>
                              <p:par>
                                <p:cTn id="67" presetID="1" presetClass="entr" presetSubtype="0" fill="hold" nodeType="clickEffect">
                                  <p:stCondLst>
                                    <p:cond delay="0"/>
                                  </p:stCondLst>
                                  <p:childTnLst>
                                    <p:set>
                                      <p:cBhvr>
                                        <p:cTn id="68" dur="1" fill="hold">
                                          <p:stCondLst>
                                            <p:cond delay="0"/>
                                          </p:stCondLst>
                                        </p:cTn>
                                        <p:tgtEl>
                                          <p:spTgt spid="65573"/>
                                        </p:tgtEl>
                                        <p:attrNameLst>
                                          <p:attrName>style.visibility</p:attrName>
                                        </p:attrNameLst>
                                      </p:cBhvr>
                                      <p:to>
                                        <p:strVal val="visible"/>
                                      </p:to>
                                    </p:set>
                                  </p:childTnLst>
                                </p:cTn>
                              </p:par>
                            </p:childTnLst>
                          </p:cTn>
                        </p:par>
                      </p:childTnLst>
                    </p:cTn>
                  </p:par>
                  <p:par>
                    <p:cTn id="69" fill="hold" nodeType="clickPar">
                      <p:stCondLst>
                        <p:cond delay="indefinite"/>
                      </p:stCondLst>
                      <p:childTnLst>
                        <p:par>
                          <p:cTn id="70" fill="hold" nodeType="withGroup">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655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572" grpId="0"/>
      <p:bldP spid="65574" grpId="0"/>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Text Box 30"/>
          <p:cNvSpPr txBox="1">
            <a:spLocks noChangeArrowheads="1"/>
          </p:cNvSpPr>
          <p:nvPr/>
        </p:nvSpPr>
        <p:spPr bwMode="auto">
          <a:xfrm>
            <a:off x="611188" y="912813"/>
            <a:ext cx="7720012" cy="604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nSpc>
                <a:spcPct val="120000"/>
              </a:lnSpc>
              <a:spcBef>
                <a:spcPct val="0"/>
              </a:spcBef>
              <a:buClrTx/>
              <a:buSzTx/>
              <a:buFontTx/>
              <a:buNone/>
            </a:pPr>
            <a:r>
              <a:rPr lang="zh-CN" altLang="en-US">
                <a:solidFill>
                  <a:srgbClr val="FFFF00"/>
                </a:solidFill>
              </a:rPr>
              <a:t>电位移线：</a:t>
            </a:r>
            <a:r>
              <a:rPr lang="zh-CN" altLang="en-US">
                <a:solidFill>
                  <a:srgbClr val="FFFFFF"/>
                </a:solidFill>
              </a:rPr>
              <a:t>用以描述     矢量场的一系列曲线</a:t>
            </a:r>
          </a:p>
        </p:txBody>
      </p:sp>
      <p:sp>
        <p:nvSpPr>
          <p:cNvPr id="136373" name="Rectangle 181"/>
          <p:cNvSpPr>
            <a:spLocks noChangeArrowheads="1"/>
          </p:cNvSpPr>
          <p:nvPr/>
        </p:nvSpPr>
        <p:spPr bwMode="auto">
          <a:xfrm>
            <a:off x="611188" y="2560638"/>
            <a:ext cx="6910387"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a:solidFill>
                  <a:srgbClr val="FFC000"/>
                </a:solidFill>
              </a:rPr>
              <a:t>3.</a:t>
            </a:r>
            <a:r>
              <a:rPr lang="zh-CN" altLang="en-US">
                <a:solidFill>
                  <a:srgbClr val="FFC000"/>
                </a:solidFill>
              </a:rPr>
              <a:t>电位移线的密度等于该点电位移的大小。</a:t>
            </a:r>
          </a:p>
        </p:txBody>
      </p:sp>
      <p:sp>
        <p:nvSpPr>
          <p:cNvPr id="136374" name="Rectangle 182"/>
          <p:cNvSpPr>
            <a:spLocks noChangeArrowheads="1"/>
          </p:cNvSpPr>
          <p:nvPr/>
        </p:nvSpPr>
        <p:spPr bwMode="auto">
          <a:xfrm>
            <a:off x="611188" y="2033588"/>
            <a:ext cx="7624762" cy="604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nSpc>
                <a:spcPct val="120000"/>
              </a:lnSpc>
              <a:spcBef>
                <a:spcPct val="0"/>
              </a:spcBef>
              <a:buClrTx/>
              <a:buSzTx/>
              <a:buFontTx/>
              <a:buNone/>
            </a:pPr>
            <a:r>
              <a:rPr lang="en-US" altLang="zh-CN">
                <a:solidFill>
                  <a:srgbClr val="FFC000"/>
                </a:solidFill>
              </a:rPr>
              <a:t>2.</a:t>
            </a:r>
            <a:r>
              <a:rPr lang="zh-CN" altLang="en-US">
                <a:solidFill>
                  <a:srgbClr val="FFC000"/>
                </a:solidFill>
              </a:rPr>
              <a:t>曲线上任一点的切向就是该点电位移的方向；</a:t>
            </a:r>
          </a:p>
        </p:txBody>
      </p:sp>
      <p:grpSp>
        <p:nvGrpSpPr>
          <p:cNvPr id="180229" name="组合 94"/>
          <p:cNvGrpSpPr>
            <a:grpSpLocks/>
          </p:cNvGrpSpPr>
          <p:nvPr/>
        </p:nvGrpSpPr>
        <p:grpSpPr bwMode="auto">
          <a:xfrm>
            <a:off x="304800" y="298450"/>
            <a:ext cx="2803525" cy="533400"/>
            <a:chOff x="304800" y="298133"/>
            <a:chExt cx="2804160" cy="533062"/>
          </a:xfrm>
        </p:grpSpPr>
        <p:sp>
          <p:nvSpPr>
            <p:cNvPr id="180312" name="Text Box 28"/>
            <p:cNvSpPr txBox="1">
              <a:spLocks noChangeArrowheads="1"/>
            </p:cNvSpPr>
            <p:nvPr/>
          </p:nvSpPr>
          <p:spPr bwMode="auto">
            <a:xfrm>
              <a:off x="1470183" y="307975"/>
              <a:ext cx="163877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spcBef>
                  <a:spcPct val="50000"/>
                </a:spcBef>
                <a:buClr>
                  <a:srgbClr val="FF0000"/>
                </a:buClr>
                <a:buSzPct val="60000"/>
                <a:buFontTx/>
                <a:buNone/>
              </a:pPr>
              <a:r>
                <a:rPr kumimoji="1" lang="zh-CN" altLang="en-US">
                  <a:solidFill>
                    <a:schemeClr val="accent2"/>
                  </a:solidFill>
                </a:rPr>
                <a:t>电位移线</a:t>
              </a:r>
            </a:p>
          </p:txBody>
        </p:sp>
        <p:sp>
          <p:nvSpPr>
            <p:cNvPr id="180313" name="Text Box 16"/>
            <p:cNvSpPr txBox="1">
              <a:spLocks noChangeArrowheads="1"/>
            </p:cNvSpPr>
            <p:nvPr/>
          </p:nvSpPr>
          <p:spPr bwMode="auto">
            <a:xfrm>
              <a:off x="304800" y="298133"/>
              <a:ext cx="16002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zh-CN" altLang="en-US">
                  <a:solidFill>
                    <a:schemeClr val="accent2"/>
                  </a:solidFill>
                  <a:latin typeface="宋体" panose="02010600030101010101" pitchFamily="2" charset="-122"/>
                </a:rPr>
                <a:t>补充</a:t>
              </a:r>
              <a:r>
                <a:rPr lang="en-US" altLang="zh-CN">
                  <a:solidFill>
                    <a:schemeClr val="accent2"/>
                  </a:solidFill>
                  <a:latin typeface="宋体" panose="02010600030101010101" pitchFamily="2" charset="-122"/>
                </a:rPr>
                <a:t>2</a:t>
              </a:r>
              <a:r>
                <a:rPr lang="zh-CN" altLang="en-US">
                  <a:solidFill>
                    <a:schemeClr val="accent2"/>
                  </a:solidFill>
                  <a:latin typeface="宋体" panose="02010600030101010101" pitchFamily="2" charset="-122"/>
                </a:rPr>
                <a:t>：</a:t>
              </a:r>
            </a:p>
          </p:txBody>
        </p:sp>
      </p:grpSp>
      <p:grpSp>
        <p:nvGrpSpPr>
          <p:cNvPr id="180230" name="组合 110"/>
          <p:cNvGrpSpPr>
            <a:grpSpLocks/>
          </p:cNvGrpSpPr>
          <p:nvPr/>
        </p:nvGrpSpPr>
        <p:grpSpPr bwMode="auto">
          <a:xfrm>
            <a:off x="4440238" y="3221038"/>
            <a:ext cx="2879725" cy="3505200"/>
            <a:chOff x="1600200" y="3124200"/>
            <a:chExt cx="2880360" cy="3505200"/>
          </a:xfrm>
        </p:grpSpPr>
        <p:sp>
          <p:nvSpPr>
            <p:cNvPr id="180275" name="Rectangle 177"/>
            <p:cNvSpPr>
              <a:spLocks noChangeArrowheads="1"/>
            </p:cNvSpPr>
            <p:nvPr/>
          </p:nvSpPr>
          <p:spPr bwMode="auto">
            <a:xfrm>
              <a:off x="1676400" y="3657600"/>
              <a:ext cx="228600" cy="2895600"/>
            </a:xfrm>
            <a:prstGeom prst="rect">
              <a:avLst/>
            </a:prstGeom>
            <a:solidFill>
              <a:srgbClr val="FF9933">
                <a:alpha val="50195"/>
              </a:srgbClr>
            </a:solidFill>
            <a:ln w="9525">
              <a:solidFill>
                <a:srgbClr val="FF9900"/>
              </a:solidFill>
              <a:miter lim="800000"/>
              <a:headEnd/>
              <a:tailEnd/>
            </a:ln>
          </p:spPr>
          <p:txBody>
            <a:bodyPr wrap="none" anchor="ct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zh-CN" sz="1800" b="0"/>
            </a:p>
          </p:txBody>
        </p:sp>
        <p:sp>
          <p:nvSpPr>
            <p:cNvPr id="180276" name="Rectangle 51"/>
            <p:cNvSpPr>
              <a:spLocks noChangeArrowheads="1"/>
            </p:cNvSpPr>
            <p:nvPr/>
          </p:nvSpPr>
          <p:spPr bwMode="auto">
            <a:xfrm>
              <a:off x="2286000" y="3657600"/>
              <a:ext cx="1219200" cy="2819400"/>
            </a:xfrm>
            <a:prstGeom prst="rect">
              <a:avLst/>
            </a:prstGeom>
            <a:solidFill>
              <a:srgbClr val="00CC99"/>
            </a:solidFill>
            <a:ln w="9525">
              <a:solidFill>
                <a:srgbClr val="BAC5E4"/>
              </a:solidFill>
              <a:miter lim="800000"/>
              <a:headEnd/>
              <a:tailEnd/>
            </a:ln>
          </p:spPr>
          <p:txBody>
            <a:bodyPr wrap="none" anchor="ct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zh-CN" sz="1800" b="0"/>
            </a:p>
          </p:txBody>
        </p:sp>
        <p:sp>
          <p:nvSpPr>
            <p:cNvPr id="180277" name="Line 52"/>
            <p:cNvSpPr>
              <a:spLocks noChangeShapeType="1"/>
            </p:cNvSpPr>
            <p:nvPr/>
          </p:nvSpPr>
          <p:spPr bwMode="auto">
            <a:xfrm>
              <a:off x="1905000" y="3810000"/>
              <a:ext cx="2057400" cy="0"/>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0278" name="Line 53"/>
            <p:cNvSpPr>
              <a:spLocks noChangeShapeType="1"/>
            </p:cNvSpPr>
            <p:nvPr/>
          </p:nvSpPr>
          <p:spPr bwMode="auto">
            <a:xfrm>
              <a:off x="1905000" y="4572000"/>
              <a:ext cx="2057400" cy="0"/>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0279" name="Line 54"/>
            <p:cNvSpPr>
              <a:spLocks noChangeShapeType="1"/>
            </p:cNvSpPr>
            <p:nvPr/>
          </p:nvSpPr>
          <p:spPr bwMode="auto">
            <a:xfrm>
              <a:off x="1905000" y="5334000"/>
              <a:ext cx="2057400" cy="0"/>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0280" name="Line 55"/>
            <p:cNvSpPr>
              <a:spLocks noChangeShapeType="1"/>
            </p:cNvSpPr>
            <p:nvPr/>
          </p:nvSpPr>
          <p:spPr bwMode="auto">
            <a:xfrm>
              <a:off x="1905000" y="6096000"/>
              <a:ext cx="2057400" cy="0"/>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180281" name="Object 56"/>
            <p:cNvGraphicFramePr>
              <a:graphicFrameLocks noChangeAspect="1"/>
            </p:cNvGraphicFramePr>
            <p:nvPr/>
          </p:nvGraphicFramePr>
          <p:xfrm>
            <a:off x="2743200" y="3124200"/>
            <a:ext cx="401638" cy="500063"/>
          </p:xfrm>
          <a:graphic>
            <a:graphicData uri="http://schemas.openxmlformats.org/presentationml/2006/ole">
              <mc:AlternateContent xmlns:mc="http://schemas.openxmlformats.org/markup-compatibility/2006">
                <mc:Choice xmlns:v="urn:schemas-microsoft-com:vml" Requires="v">
                  <p:oleObj name="Equation" r:id="rId2" imgW="104887" imgH="142875" progId="Equation.3">
                    <p:embed/>
                  </p:oleObj>
                </mc:Choice>
                <mc:Fallback>
                  <p:oleObj name="Equation" r:id="rId2" imgW="104887" imgH="142875" progId="Equation.3">
                    <p:embed/>
                    <p:pic>
                      <p:nvPicPr>
                        <p:cNvPr id="0" name="Object 5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3200" y="3124200"/>
                          <a:ext cx="401638" cy="500063"/>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80282" name="Line 133"/>
            <p:cNvSpPr>
              <a:spLocks noChangeShapeType="1"/>
            </p:cNvSpPr>
            <p:nvPr/>
          </p:nvSpPr>
          <p:spPr bwMode="auto">
            <a:xfrm>
              <a:off x="1905000" y="4191000"/>
              <a:ext cx="2057400" cy="0"/>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0283" name="Line 134"/>
            <p:cNvSpPr>
              <a:spLocks noChangeShapeType="1"/>
            </p:cNvSpPr>
            <p:nvPr/>
          </p:nvSpPr>
          <p:spPr bwMode="auto">
            <a:xfrm>
              <a:off x="1905000" y="4953000"/>
              <a:ext cx="2057400" cy="0"/>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0284" name="Line 135"/>
            <p:cNvSpPr>
              <a:spLocks noChangeShapeType="1"/>
            </p:cNvSpPr>
            <p:nvPr/>
          </p:nvSpPr>
          <p:spPr bwMode="auto">
            <a:xfrm>
              <a:off x="1905000" y="5715000"/>
              <a:ext cx="2057400" cy="0"/>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0285" name="Line 136"/>
            <p:cNvSpPr>
              <a:spLocks noChangeShapeType="1"/>
            </p:cNvSpPr>
            <p:nvPr/>
          </p:nvSpPr>
          <p:spPr bwMode="auto">
            <a:xfrm>
              <a:off x="1905000" y="6400800"/>
              <a:ext cx="2057400" cy="0"/>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180286" name="Object 144"/>
            <p:cNvGraphicFramePr>
              <a:graphicFrameLocks noChangeAspect="1"/>
            </p:cNvGraphicFramePr>
            <p:nvPr/>
          </p:nvGraphicFramePr>
          <p:xfrm>
            <a:off x="2725738" y="4800600"/>
            <a:ext cx="474662" cy="609600"/>
          </p:xfrm>
          <a:graphic>
            <a:graphicData uri="http://schemas.openxmlformats.org/presentationml/2006/ole">
              <mc:AlternateContent xmlns:mc="http://schemas.openxmlformats.org/markup-compatibility/2006">
                <mc:Choice xmlns:v="urn:schemas-microsoft-com:vml" Requires="v">
                  <p:oleObj name="Equation" r:id="rId4" imgW="104887" imgH="162037" progId="Equation.3">
                    <p:embed/>
                  </p:oleObj>
                </mc:Choice>
                <mc:Fallback>
                  <p:oleObj name="Equation" r:id="rId4" imgW="104887" imgH="162037" progId="Equation.3">
                    <p:embed/>
                    <p:pic>
                      <p:nvPicPr>
                        <p:cNvPr id="0" name="Object 14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25738" y="4800600"/>
                          <a:ext cx="474662" cy="609600"/>
                        </a:xfrm>
                        <a:prstGeom prst="rect">
                          <a:avLst/>
                        </a:prstGeom>
                        <a:noFill/>
                        <a:ln>
                          <a:noFill/>
                        </a:ln>
                        <a:extLst>
                          <a:ext uri="{909E8E84-426E-40DD-AFC4-6F175D3DCCD1}">
                            <a14:hiddenFill xmlns:a14="http://schemas.microsoft.com/office/drawing/2010/main">
                              <a:solidFill>
                                <a:srgbClr val="B2B2B2"/>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80287" name="Text Box 145"/>
            <p:cNvSpPr txBox="1">
              <a:spLocks noChangeArrowheads="1"/>
            </p:cNvSpPr>
            <p:nvPr/>
          </p:nvSpPr>
          <p:spPr bwMode="auto">
            <a:xfrm>
              <a:off x="1600200" y="35814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kumimoji="1" lang="en-US" altLang="zh-CN" sz="2400" b="0">
                  <a:solidFill>
                    <a:srgbClr val="FF0000"/>
                  </a:solidFill>
                </a:rPr>
                <a:t>+</a:t>
              </a:r>
            </a:p>
          </p:txBody>
        </p:sp>
        <p:sp>
          <p:nvSpPr>
            <p:cNvPr id="180288" name="Text Box 146"/>
            <p:cNvSpPr txBox="1">
              <a:spLocks noChangeArrowheads="1"/>
            </p:cNvSpPr>
            <p:nvPr/>
          </p:nvSpPr>
          <p:spPr bwMode="auto">
            <a:xfrm>
              <a:off x="1600200" y="39624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kumimoji="1" lang="en-US" altLang="zh-CN" sz="2400" b="0">
                  <a:solidFill>
                    <a:srgbClr val="FF0000"/>
                  </a:solidFill>
                </a:rPr>
                <a:t>+</a:t>
              </a:r>
            </a:p>
          </p:txBody>
        </p:sp>
        <p:sp>
          <p:nvSpPr>
            <p:cNvPr id="180289" name="Text Box 147"/>
            <p:cNvSpPr txBox="1">
              <a:spLocks noChangeArrowheads="1"/>
            </p:cNvSpPr>
            <p:nvPr/>
          </p:nvSpPr>
          <p:spPr bwMode="auto">
            <a:xfrm>
              <a:off x="1600200" y="43434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kumimoji="1" lang="en-US" altLang="zh-CN" sz="2400" b="0">
                  <a:solidFill>
                    <a:srgbClr val="FF0000"/>
                  </a:solidFill>
                </a:rPr>
                <a:t>+</a:t>
              </a:r>
            </a:p>
          </p:txBody>
        </p:sp>
        <p:sp>
          <p:nvSpPr>
            <p:cNvPr id="180290" name="Text Box 148"/>
            <p:cNvSpPr txBox="1">
              <a:spLocks noChangeArrowheads="1"/>
            </p:cNvSpPr>
            <p:nvPr/>
          </p:nvSpPr>
          <p:spPr bwMode="auto">
            <a:xfrm>
              <a:off x="1600200" y="47244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kumimoji="1" lang="en-US" altLang="zh-CN" sz="2400" b="0">
                  <a:solidFill>
                    <a:srgbClr val="FF0000"/>
                  </a:solidFill>
                </a:rPr>
                <a:t>+</a:t>
              </a:r>
            </a:p>
          </p:txBody>
        </p:sp>
        <p:sp>
          <p:nvSpPr>
            <p:cNvPr id="180291" name="Text Box 149"/>
            <p:cNvSpPr txBox="1">
              <a:spLocks noChangeArrowheads="1"/>
            </p:cNvSpPr>
            <p:nvPr/>
          </p:nvSpPr>
          <p:spPr bwMode="auto">
            <a:xfrm>
              <a:off x="1600200" y="51054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kumimoji="1" lang="en-US" altLang="zh-CN" sz="2400" b="0">
                  <a:solidFill>
                    <a:srgbClr val="FF0000"/>
                  </a:solidFill>
                </a:rPr>
                <a:t>+</a:t>
              </a:r>
            </a:p>
          </p:txBody>
        </p:sp>
        <p:sp>
          <p:nvSpPr>
            <p:cNvPr id="180292" name="Text Box 150"/>
            <p:cNvSpPr txBox="1">
              <a:spLocks noChangeArrowheads="1"/>
            </p:cNvSpPr>
            <p:nvPr/>
          </p:nvSpPr>
          <p:spPr bwMode="auto">
            <a:xfrm>
              <a:off x="1600200" y="54864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kumimoji="1" lang="en-US" altLang="zh-CN" sz="2400" b="0">
                  <a:solidFill>
                    <a:srgbClr val="FF0000"/>
                  </a:solidFill>
                </a:rPr>
                <a:t>+</a:t>
              </a:r>
            </a:p>
          </p:txBody>
        </p:sp>
        <p:sp>
          <p:nvSpPr>
            <p:cNvPr id="180293" name="Text Box 151"/>
            <p:cNvSpPr txBox="1">
              <a:spLocks noChangeArrowheads="1"/>
            </p:cNvSpPr>
            <p:nvPr/>
          </p:nvSpPr>
          <p:spPr bwMode="auto">
            <a:xfrm>
              <a:off x="1600200" y="58674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kumimoji="1" lang="en-US" altLang="zh-CN" sz="2400" b="0">
                  <a:solidFill>
                    <a:srgbClr val="FF0000"/>
                  </a:solidFill>
                </a:rPr>
                <a:t>+</a:t>
              </a:r>
            </a:p>
          </p:txBody>
        </p:sp>
        <p:sp>
          <p:nvSpPr>
            <p:cNvPr id="180294" name="Text Box 152"/>
            <p:cNvSpPr txBox="1">
              <a:spLocks noChangeArrowheads="1"/>
            </p:cNvSpPr>
            <p:nvPr/>
          </p:nvSpPr>
          <p:spPr bwMode="auto">
            <a:xfrm>
              <a:off x="1600200" y="61722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kumimoji="1" lang="en-US" altLang="zh-CN" sz="2400" b="0">
                  <a:solidFill>
                    <a:srgbClr val="FF0000"/>
                  </a:solidFill>
                </a:rPr>
                <a:t>+</a:t>
              </a:r>
            </a:p>
          </p:txBody>
        </p:sp>
        <p:sp>
          <p:nvSpPr>
            <p:cNvPr id="180295" name="Text Box 169"/>
            <p:cNvSpPr txBox="1">
              <a:spLocks noChangeArrowheads="1"/>
            </p:cNvSpPr>
            <p:nvPr/>
          </p:nvSpPr>
          <p:spPr bwMode="auto">
            <a:xfrm>
              <a:off x="3962400" y="3581400"/>
              <a:ext cx="381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kumimoji="1" lang="en-US" altLang="zh-CN" sz="2400" b="0">
                  <a:solidFill>
                    <a:srgbClr val="3333CC"/>
                  </a:solidFill>
                  <a:latin typeface="宋体" panose="02010600030101010101" pitchFamily="2" charset="-122"/>
                </a:rPr>
                <a:t>-</a:t>
              </a:r>
            </a:p>
          </p:txBody>
        </p:sp>
        <p:sp>
          <p:nvSpPr>
            <p:cNvPr id="180296" name="Text Box 170"/>
            <p:cNvSpPr txBox="1">
              <a:spLocks noChangeArrowheads="1"/>
            </p:cNvSpPr>
            <p:nvPr/>
          </p:nvSpPr>
          <p:spPr bwMode="auto">
            <a:xfrm>
              <a:off x="3962400" y="3962400"/>
              <a:ext cx="381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kumimoji="1" lang="en-US" altLang="zh-CN" sz="2400" b="0">
                  <a:solidFill>
                    <a:srgbClr val="3333CC"/>
                  </a:solidFill>
                  <a:latin typeface="宋体" panose="02010600030101010101" pitchFamily="2" charset="-122"/>
                </a:rPr>
                <a:t>-</a:t>
              </a:r>
            </a:p>
          </p:txBody>
        </p:sp>
        <p:sp>
          <p:nvSpPr>
            <p:cNvPr id="180297" name="Text Box 171"/>
            <p:cNvSpPr txBox="1">
              <a:spLocks noChangeArrowheads="1"/>
            </p:cNvSpPr>
            <p:nvPr/>
          </p:nvSpPr>
          <p:spPr bwMode="auto">
            <a:xfrm>
              <a:off x="3962400" y="4343400"/>
              <a:ext cx="381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kumimoji="1" lang="en-US" altLang="zh-CN" sz="2400" b="0">
                  <a:solidFill>
                    <a:srgbClr val="3333CC"/>
                  </a:solidFill>
                  <a:latin typeface="宋体" panose="02010600030101010101" pitchFamily="2" charset="-122"/>
                </a:rPr>
                <a:t>-</a:t>
              </a:r>
            </a:p>
          </p:txBody>
        </p:sp>
        <p:sp>
          <p:nvSpPr>
            <p:cNvPr id="180298" name="Text Box 172"/>
            <p:cNvSpPr txBox="1">
              <a:spLocks noChangeArrowheads="1"/>
            </p:cNvSpPr>
            <p:nvPr/>
          </p:nvSpPr>
          <p:spPr bwMode="auto">
            <a:xfrm>
              <a:off x="3962400" y="4724400"/>
              <a:ext cx="381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kumimoji="1" lang="en-US" altLang="zh-CN" sz="2400" b="0">
                  <a:solidFill>
                    <a:srgbClr val="3333CC"/>
                  </a:solidFill>
                  <a:latin typeface="宋体" panose="02010600030101010101" pitchFamily="2" charset="-122"/>
                </a:rPr>
                <a:t>-</a:t>
              </a:r>
            </a:p>
          </p:txBody>
        </p:sp>
        <p:sp>
          <p:nvSpPr>
            <p:cNvPr id="180299" name="Text Box 173"/>
            <p:cNvSpPr txBox="1">
              <a:spLocks noChangeArrowheads="1"/>
            </p:cNvSpPr>
            <p:nvPr/>
          </p:nvSpPr>
          <p:spPr bwMode="auto">
            <a:xfrm>
              <a:off x="3962400" y="5105400"/>
              <a:ext cx="381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kumimoji="1" lang="en-US" altLang="zh-CN" sz="2400" b="0">
                  <a:solidFill>
                    <a:srgbClr val="3333CC"/>
                  </a:solidFill>
                  <a:latin typeface="宋体" panose="02010600030101010101" pitchFamily="2" charset="-122"/>
                </a:rPr>
                <a:t>-</a:t>
              </a:r>
            </a:p>
          </p:txBody>
        </p:sp>
        <p:sp>
          <p:nvSpPr>
            <p:cNvPr id="180300" name="Text Box 174"/>
            <p:cNvSpPr txBox="1">
              <a:spLocks noChangeArrowheads="1"/>
            </p:cNvSpPr>
            <p:nvPr/>
          </p:nvSpPr>
          <p:spPr bwMode="auto">
            <a:xfrm>
              <a:off x="3962400" y="5486400"/>
              <a:ext cx="381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kumimoji="1" lang="en-US" altLang="zh-CN" sz="2400" b="0">
                  <a:solidFill>
                    <a:srgbClr val="3333CC"/>
                  </a:solidFill>
                  <a:latin typeface="宋体" panose="02010600030101010101" pitchFamily="2" charset="-122"/>
                </a:rPr>
                <a:t>-</a:t>
              </a:r>
            </a:p>
          </p:txBody>
        </p:sp>
        <p:sp>
          <p:nvSpPr>
            <p:cNvPr id="180301" name="Text Box 175"/>
            <p:cNvSpPr txBox="1">
              <a:spLocks noChangeArrowheads="1"/>
            </p:cNvSpPr>
            <p:nvPr/>
          </p:nvSpPr>
          <p:spPr bwMode="auto">
            <a:xfrm>
              <a:off x="3962400" y="5867400"/>
              <a:ext cx="381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kumimoji="1" lang="en-US" altLang="zh-CN" sz="2400" b="0">
                  <a:solidFill>
                    <a:srgbClr val="3333CC"/>
                  </a:solidFill>
                  <a:latin typeface="宋体" panose="02010600030101010101" pitchFamily="2" charset="-122"/>
                </a:rPr>
                <a:t>-</a:t>
              </a:r>
            </a:p>
          </p:txBody>
        </p:sp>
        <p:sp>
          <p:nvSpPr>
            <p:cNvPr id="180302" name="Text Box 176"/>
            <p:cNvSpPr txBox="1">
              <a:spLocks noChangeArrowheads="1"/>
            </p:cNvSpPr>
            <p:nvPr/>
          </p:nvSpPr>
          <p:spPr bwMode="auto">
            <a:xfrm>
              <a:off x="3962400" y="6172200"/>
              <a:ext cx="381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kumimoji="1" lang="en-US" altLang="zh-CN" sz="2400" b="0">
                  <a:solidFill>
                    <a:srgbClr val="3333CC"/>
                  </a:solidFill>
                  <a:latin typeface="宋体" panose="02010600030101010101" pitchFamily="2" charset="-122"/>
                </a:rPr>
                <a:t>-</a:t>
              </a:r>
            </a:p>
          </p:txBody>
        </p:sp>
        <p:sp>
          <p:nvSpPr>
            <p:cNvPr id="180303" name="Rectangle 179"/>
            <p:cNvSpPr>
              <a:spLocks noChangeArrowheads="1"/>
            </p:cNvSpPr>
            <p:nvPr/>
          </p:nvSpPr>
          <p:spPr bwMode="auto">
            <a:xfrm>
              <a:off x="4038600" y="3657600"/>
              <a:ext cx="228600" cy="2895600"/>
            </a:xfrm>
            <a:prstGeom prst="rect">
              <a:avLst/>
            </a:prstGeom>
            <a:solidFill>
              <a:srgbClr val="FFFF00"/>
            </a:solidFill>
            <a:ln w="9525">
              <a:solidFill>
                <a:srgbClr val="3399FF"/>
              </a:solidFill>
              <a:miter lim="800000"/>
              <a:headEnd/>
              <a:tailEnd/>
            </a:ln>
          </p:spPr>
          <p:txBody>
            <a:bodyPr wrap="none" anchor="ct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zh-CN" sz="1800" b="0"/>
            </a:p>
          </p:txBody>
        </p:sp>
        <p:sp>
          <p:nvSpPr>
            <p:cNvPr id="180304" name="Text Box 145"/>
            <p:cNvSpPr txBox="1">
              <a:spLocks noChangeArrowheads="1"/>
            </p:cNvSpPr>
            <p:nvPr/>
          </p:nvSpPr>
          <p:spPr bwMode="auto">
            <a:xfrm>
              <a:off x="4023360" y="356330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kumimoji="1" lang="en-US" altLang="zh-CN" sz="2400" b="0">
                  <a:solidFill>
                    <a:srgbClr val="FF0000"/>
                  </a:solidFill>
                </a:rPr>
                <a:t>-</a:t>
              </a:r>
            </a:p>
          </p:txBody>
        </p:sp>
        <p:sp>
          <p:nvSpPr>
            <p:cNvPr id="180305" name="Text Box 145"/>
            <p:cNvSpPr txBox="1">
              <a:spLocks noChangeArrowheads="1"/>
            </p:cNvSpPr>
            <p:nvPr/>
          </p:nvSpPr>
          <p:spPr bwMode="auto">
            <a:xfrm>
              <a:off x="4023360" y="392398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kumimoji="1" lang="en-US" altLang="zh-CN" sz="2400" b="0">
                  <a:solidFill>
                    <a:srgbClr val="FF0000"/>
                  </a:solidFill>
                </a:rPr>
                <a:t>-</a:t>
              </a:r>
            </a:p>
          </p:txBody>
        </p:sp>
        <p:sp>
          <p:nvSpPr>
            <p:cNvPr id="180306" name="Text Box 145"/>
            <p:cNvSpPr txBox="1">
              <a:spLocks noChangeArrowheads="1"/>
            </p:cNvSpPr>
            <p:nvPr/>
          </p:nvSpPr>
          <p:spPr bwMode="auto">
            <a:xfrm>
              <a:off x="4023360" y="432530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kumimoji="1" lang="en-US" altLang="zh-CN" sz="2400" b="0">
                  <a:solidFill>
                    <a:srgbClr val="FF0000"/>
                  </a:solidFill>
                </a:rPr>
                <a:t>-</a:t>
              </a:r>
            </a:p>
          </p:txBody>
        </p:sp>
        <p:sp>
          <p:nvSpPr>
            <p:cNvPr id="180307" name="Text Box 145"/>
            <p:cNvSpPr txBox="1">
              <a:spLocks noChangeArrowheads="1"/>
            </p:cNvSpPr>
            <p:nvPr/>
          </p:nvSpPr>
          <p:spPr bwMode="auto">
            <a:xfrm>
              <a:off x="4023360" y="469106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kumimoji="1" lang="en-US" altLang="zh-CN" sz="2400" b="0">
                  <a:solidFill>
                    <a:srgbClr val="FF0000"/>
                  </a:solidFill>
                </a:rPr>
                <a:t>-</a:t>
              </a:r>
            </a:p>
          </p:txBody>
        </p:sp>
        <p:sp>
          <p:nvSpPr>
            <p:cNvPr id="180308" name="Text Box 145"/>
            <p:cNvSpPr txBox="1">
              <a:spLocks noChangeArrowheads="1"/>
            </p:cNvSpPr>
            <p:nvPr/>
          </p:nvSpPr>
          <p:spPr bwMode="auto">
            <a:xfrm>
              <a:off x="4023360" y="505174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kumimoji="1" lang="en-US" altLang="zh-CN" sz="2400" b="0">
                  <a:solidFill>
                    <a:srgbClr val="FF0000"/>
                  </a:solidFill>
                </a:rPr>
                <a:t>-</a:t>
              </a:r>
            </a:p>
          </p:txBody>
        </p:sp>
        <p:sp>
          <p:nvSpPr>
            <p:cNvPr id="180309" name="Text Box 145"/>
            <p:cNvSpPr txBox="1">
              <a:spLocks noChangeArrowheads="1"/>
            </p:cNvSpPr>
            <p:nvPr/>
          </p:nvSpPr>
          <p:spPr bwMode="auto">
            <a:xfrm>
              <a:off x="4023360" y="545306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kumimoji="1" lang="en-US" altLang="zh-CN" sz="2400" b="0">
                  <a:solidFill>
                    <a:srgbClr val="FF0000"/>
                  </a:solidFill>
                </a:rPr>
                <a:t>-</a:t>
              </a:r>
            </a:p>
          </p:txBody>
        </p:sp>
        <p:sp>
          <p:nvSpPr>
            <p:cNvPr id="180310" name="Text Box 145"/>
            <p:cNvSpPr txBox="1">
              <a:spLocks noChangeArrowheads="1"/>
            </p:cNvSpPr>
            <p:nvPr/>
          </p:nvSpPr>
          <p:spPr bwMode="auto">
            <a:xfrm>
              <a:off x="4023360" y="583914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kumimoji="1" lang="en-US" altLang="zh-CN" sz="2400" b="0">
                  <a:solidFill>
                    <a:srgbClr val="FF0000"/>
                  </a:solidFill>
                </a:rPr>
                <a:t>-</a:t>
              </a:r>
            </a:p>
          </p:txBody>
        </p:sp>
        <p:sp>
          <p:nvSpPr>
            <p:cNvPr id="180311" name="Text Box 145"/>
            <p:cNvSpPr txBox="1">
              <a:spLocks noChangeArrowheads="1"/>
            </p:cNvSpPr>
            <p:nvPr/>
          </p:nvSpPr>
          <p:spPr bwMode="auto">
            <a:xfrm>
              <a:off x="4023360" y="614902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kumimoji="1" lang="en-US" altLang="zh-CN" sz="2400" b="0">
                  <a:solidFill>
                    <a:srgbClr val="FF0000"/>
                  </a:solidFill>
                </a:rPr>
                <a:t>-</a:t>
              </a:r>
            </a:p>
          </p:txBody>
        </p:sp>
      </p:grpSp>
      <p:grpSp>
        <p:nvGrpSpPr>
          <p:cNvPr id="180231" name="组合 163"/>
          <p:cNvGrpSpPr>
            <a:grpSpLocks/>
          </p:cNvGrpSpPr>
          <p:nvPr/>
        </p:nvGrpSpPr>
        <p:grpSpPr bwMode="auto">
          <a:xfrm>
            <a:off x="1177925" y="3225800"/>
            <a:ext cx="2860675" cy="3505200"/>
            <a:chOff x="1178560" y="3226415"/>
            <a:chExt cx="2860040" cy="3505200"/>
          </a:xfrm>
        </p:grpSpPr>
        <p:sp>
          <p:nvSpPr>
            <p:cNvPr id="180234" name="Rectangle 178"/>
            <p:cNvSpPr>
              <a:spLocks noChangeArrowheads="1"/>
            </p:cNvSpPr>
            <p:nvPr/>
          </p:nvSpPr>
          <p:spPr bwMode="auto">
            <a:xfrm>
              <a:off x="1254760" y="3759815"/>
              <a:ext cx="228600" cy="2895600"/>
            </a:xfrm>
            <a:prstGeom prst="rect">
              <a:avLst/>
            </a:prstGeom>
            <a:solidFill>
              <a:srgbClr val="FF9933">
                <a:alpha val="50195"/>
              </a:srgbClr>
            </a:solidFill>
            <a:ln w="9525">
              <a:solidFill>
                <a:srgbClr val="FF9900"/>
              </a:solidFill>
              <a:miter lim="800000"/>
              <a:headEnd/>
              <a:tailEnd/>
            </a:ln>
          </p:spPr>
          <p:txBody>
            <a:bodyPr wrap="none" anchor="ct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zh-CN" sz="1800" b="0"/>
            </a:p>
          </p:txBody>
        </p:sp>
        <p:sp>
          <p:nvSpPr>
            <p:cNvPr id="180235" name="Rectangle 50"/>
            <p:cNvSpPr>
              <a:spLocks noChangeArrowheads="1"/>
            </p:cNvSpPr>
            <p:nvPr/>
          </p:nvSpPr>
          <p:spPr bwMode="auto">
            <a:xfrm>
              <a:off x="1940560" y="3759815"/>
              <a:ext cx="1219200" cy="2819400"/>
            </a:xfrm>
            <a:prstGeom prst="rect">
              <a:avLst/>
            </a:prstGeom>
            <a:solidFill>
              <a:srgbClr val="00CC99"/>
            </a:solidFill>
            <a:ln w="9525">
              <a:solidFill>
                <a:srgbClr val="BAC5E4"/>
              </a:solidFill>
              <a:miter lim="800000"/>
              <a:headEnd/>
              <a:tailEnd/>
            </a:ln>
          </p:spPr>
          <p:txBody>
            <a:bodyPr wrap="none" anchor="ct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zh-CN" sz="1800" b="0"/>
            </a:p>
          </p:txBody>
        </p:sp>
        <p:sp>
          <p:nvSpPr>
            <p:cNvPr id="180236" name="Text Box 64"/>
            <p:cNvSpPr txBox="1">
              <a:spLocks noChangeArrowheads="1"/>
            </p:cNvSpPr>
            <p:nvPr/>
          </p:nvSpPr>
          <p:spPr bwMode="auto">
            <a:xfrm flipH="1">
              <a:off x="2931160" y="4109065"/>
              <a:ext cx="32543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kumimoji="1" lang="en-US" altLang="zh-CN" sz="1600" b="0">
                  <a:solidFill>
                    <a:srgbClr val="000000"/>
                  </a:solidFill>
                </a:rPr>
                <a:t>+</a:t>
              </a:r>
            </a:p>
          </p:txBody>
        </p:sp>
        <p:sp>
          <p:nvSpPr>
            <p:cNvPr id="180237" name="Line 76"/>
            <p:cNvSpPr>
              <a:spLocks noChangeShapeType="1"/>
            </p:cNvSpPr>
            <p:nvPr/>
          </p:nvSpPr>
          <p:spPr bwMode="auto">
            <a:xfrm>
              <a:off x="3159760" y="4293215"/>
              <a:ext cx="381000" cy="0"/>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0238" name="Text Box 77"/>
            <p:cNvSpPr txBox="1">
              <a:spLocks noChangeArrowheads="1"/>
            </p:cNvSpPr>
            <p:nvPr/>
          </p:nvSpPr>
          <p:spPr bwMode="auto">
            <a:xfrm flipH="1">
              <a:off x="1864360" y="4109065"/>
              <a:ext cx="4572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kumimoji="1" lang="zh-CN" altLang="en-US" sz="1600" b="0">
                  <a:solidFill>
                    <a:srgbClr val="000000"/>
                  </a:solidFill>
                </a:rPr>
                <a:t>－</a:t>
              </a:r>
            </a:p>
          </p:txBody>
        </p:sp>
        <p:graphicFrame>
          <p:nvGraphicFramePr>
            <p:cNvPr id="180239" name="Object 78"/>
            <p:cNvGraphicFramePr>
              <a:graphicFrameLocks noChangeAspect="1"/>
            </p:cNvGraphicFramePr>
            <p:nvPr/>
          </p:nvGraphicFramePr>
          <p:xfrm>
            <a:off x="2365058" y="3226415"/>
            <a:ext cx="401638" cy="500063"/>
          </p:xfrm>
          <a:graphic>
            <a:graphicData uri="http://schemas.openxmlformats.org/presentationml/2006/ole">
              <mc:AlternateContent xmlns:mc="http://schemas.openxmlformats.org/markup-compatibility/2006">
                <mc:Choice xmlns:v="urn:schemas-microsoft-com:vml" Requires="v">
                  <p:oleObj name="Equation" r:id="rId6" imgW="104887" imgH="142875" progId="Equation.3">
                    <p:embed/>
                  </p:oleObj>
                </mc:Choice>
                <mc:Fallback>
                  <p:oleObj name="Equation" r:id="rId6" imgW="104887" imgH="142875" progId="Equation.3">
                    <p:embed/>
                    <p:pic>
                      <p:nvPicPr>
                        <p:cNvPr id="0" name="Object 7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365058" y="3226415"/>
                          <a:ext cx="401638" cy="500063"/>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80240" name="Line 109"/>
            <p:cNvSpPr>
              <a:spLocks noChangeShapeType="1"/>
            </p:cNvSpPr>
            <p:nvPr/>
          </p:nvSpPr>
          <p:spPr bwMode="auto">
            <a:xfrm>
              <a:off x="3159760" y="5055215"/>
              <a:ext cx="381000" cy="0"/>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0241" name="Line 111"/>
            <p:cNvSpPr>
              <a:spLocks noChangeShapeType="1"/>
            </p:cNvSpPr>
            <p:nvPr/>
          </p:nvSpPr>
          <p:spPr bwMode="auto">
            <a:xfrm>
              <a:off x="3159760" y="5817215"/>
              <a:ext cx="381000" cy="0"/>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0242" name="Line 112"/>
            <p:cNvSpPr>
              <a:spLocks noChangeShapeType="1"/>
            </p:cNvSpPr>
            <p:nvPr/>
          </p:nvSpPr>
          <p:spPr bwMode="auto">
            <a:xfrm>
              <a:off x="1483360" y="4293215"/>
              <a:ext cx="457200" cy="0"/>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0243" name="Line 113"/>
            <p:cNvSpPr>
              <a:spLocks noChangeShapeType="1"/>
            </p:cNvSpPr>
            <p:nvPr/>
          </p:nvSpPr>
          <p:spPr bwMode="auto">
            <a:xfrm>
              <a:off x="1483360" y="5055215"/>
              <a:ext cx="457200" cy="0"/>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0244" name="Line 115"/>
            <p:cNvSpPr>
              <a:spLocks noChangeShapeType="1"/>
            </p:cNvSpPr>
            <p:nvPr/>
          </p:nvSpPr>
          <p:spPr bwMode="auto">
            <a:xfrm>
              <a:off x="1483360" y="5817215"/>
              <a:ext cx="457200" cy="0"/>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0245" name="Text Box 116"/>
            <p:cNvSpPr txBox="1">
              <a:spLocks noChangeArrowheads="1"/>
            </p:cNvSpPr>
            <p:nvPr/>
          </p:nvSpPr>
          <p:spPr bwMode="auto">
            <a:xfrm flipH="1">
              <a:off x="1864360" y="5664815"/>
              <a:ext cx="4572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kumimoji="1" lang="zh-CN" altLang="en-US" sz="1600" b="0">
                  <a:solidFill>
                    <a:srgbClr val="000000"/>
                  </a:solidFill>
                </a:rPr>
                <a:t>－</a:t>
              </a:r>
            </a:p>
          </p:txBody>
        </p:sp>
        <p:sp>
          <p:nvSpPr>
            <p:cNvPr id="180246" name="Text Box 117"/>
            <p:cNvSpPr txBox="1">
              <a:spLocks noChangeArrowheads="1"/>
            </p:cNvSpPr>
            <p:nvPr/>
          </p:nvSpPr>
          <p:spPr bwMode="auto">
            <a:xfrm flipH="1">
              <a:off x="1864360" y="4902815"/>
              <a:ext cx="4572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kumimoji="1" lang="zh-CN" altLang="en-US" sz="1600" b="0">
                  <a:solidFill>
                    <a:srgbClr val="000000"/>
                  </a:solidFill>
                </a:rPr>
                <a:t>－</a:t>
              </a:r>
            </a:p>
          </p:txBody>
        </p:sp>
        <p:sp>
          <p:nvSpPr>
            <p:cNvPr id="180247" name="Text Box 118"/>
            <p:cNvSpPr txBox="1">
              <a:spLocks noChangeArrowheads="1"/>
            </p:cNvSpPr>
            <p:nvPr/>
          </p:nvSpPr>
          <p:spPr bwMode="auto">
            <a:xfrm flipH="1">
              <a:off x="1864360" y="6318865"/>
              <a:ext cx="4572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kumimoji="1" lang="zh-CN" altLang="en-US" sz="1600" b="0">
                  <a:solidFill>
                    <a:srgbClr val="000000"/>
                  </a:solidFill>
                </a:rPr>
                <a:t>－</a:t>
              </a:r>
            </a:p>
          </p:txBody>
        </p:sp>
        <p:sp>
          <p:nvSpPr>
            <p:cNvPr id="180248" name="Text Box 120"/>
            <p:cNvSpPr txBox="1">
              <a:spLocks noChangeArrowheads="1"/>
            </p:cNvSpPr>
            <p:nvPr/>
          </p:nvSpPr>
          <p:spPr bwMode="auto">
            <a:xfrm flipH="1">
              <a:off x="2931160" y="4902815"/>
              <a:ext cx="32543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kumimoji="1" lang="en-US" altLang="zh-CN" sz="1600" b="0">
                  <a:solidFill>
                    <a:srgbClr val="000000"/>
                  </a:solidFill>
                </a:rPr>
                <a:t>+</a:t>
              </a:r>
            </a:p>
          </p:txBody>
        </p:sp>
        <p:sp>
          <p:nvSpPr>
            <p:cNvPr id="180249" name="Text Box 121"/>
            <p:cNvSpPr txBox="1">
              <a:spLocks noChangeArrowheads="1"/>
            </p:cNvSpPr>
            <p:nvPr/>
          </p:nvSpPr>
          <p:spPr bwMode="auto">
            <a:xfrm flipH="1">
              <a:off x="2931160" y="5664815"/>
              <a:ext cx="32543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kumimoji="1" lang="en-US" altLang="zh-CN" sz="1600" b="0">
                  <a:solidFill>
                    <a:srgbClr val="000000"/>
                  </a:solidFill>
                </a:rPr>
                <a:t>+</a:t>
              </a:r>
            </a:p>
          </p:txBody>
        </p:sp>
        <p:sp>
          <p:nvSpPr>
            <p:cNvPr id="180250" name="Text Box 122"/>
            <p:cNvSpPr txBox="1">
              <a:spLocks noChangeArrowheads="1"/>
            </p:cNvSpPr>
            <p:nvPr/>
          </p:nvSpPr>
          <p:spPr bwMode="auto">
            <a:xfrm flipH="1">
              <a:off x="2931160" y="6318865"/>
              <a:ext cx="32543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kumimoji="1" lang="en-US" altLang="zh-CN" sz="1600" b="0">
                  <a:solidFill>
                    <a:srgbClr val="000000"/>
                  </a:solidFill>
                </a:rPr>
                <a:t>+</a:t>
              </a:r>
            </a:p>
          </p:txBody>
        </p:sp>
        <p:sp>
          <p:nvSpPr>
            <p:cNvPr id="180251" name="Line 137"/>
            <p:cNvSpPr>
              <a:spLocks noChangeShapeType="1"/>
            </p:cNvSpPr>
            <p:nvPr/>
          </p:nvSpPr>
          <p:spPr bwMode="auto">
            <a:xfrm>
              <a:off x="1483360" y="3912215"/>
              <a:ext cx="2057400" cy="0"/>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0252" name="Line 138"/>
            <p:cNvSpPr>
              <a:spLocks noChangeShapeType="1"/>
            </p:cNvSpPr>
            <p:nvPr/>
          </p:nvSpPr>
          <p:spPr bwMode="auto">
            <a:xfrm>
              <a:off x="1483360" y="4674215"/>
              <a:ext cx="2057400" cy="0"/>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0253" name="Line 139"/>
            <p:cNvSpPr>
              <a:spLocks noChangeShapeType="1"/>
            </p:cNvSpPr>
            <p:nvPr/>
          </p:nvSpPr>
          <p:spPr bwMode="auto">
            <a:xfrm>
              <a:off x="1483360" y="5436215"/>
              <a:ext cx="2057400" cy="0"/>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0254" name="Line 140"/>
            <p:cNvSpPr>
              <a:spLocks noChangeShapeType="1"/>
            </p:cNvSpPr>
            <p:nvPr/>
          </p:nvSpPr>
          <p:spPr bwMode="auto">
            <a:xfrm>
              <a:off x="1483360" y="6198215"/>
              <a:ext cx="2057400" cy="0"/>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0255" name="Line 141"/>
            <p:cNvSpPr>
              <a:spLocks noChangeShapeType="1"/>
            </p:cNvSpPr>
            <p:nvPr/>
          </p:nvSpPr>
          <p:spPr bwMode="auto">
            <a:xfrm>
              <a:off x="3159760" y="6503015"/>
              <a:ext cx="381000" cy="0"/>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0256" name="Line 142"/>
            <p:cNvSpPr>
              <a:spLocks noChangeShapeType="1"/>
            </p:cNvSpPr>
            <p:nvPr/>
          </p:nvSpPr>
          <p:spPr bwMode="auto">
            <a:xfrm>
              <a:off x="1483360" y="6503015"/>
              <a:ext cx="457200" cy="0"/>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180257" name="Object 143"/>
            <p:cNvGraphicFramePr>
              <a:graphicFrameLocks noChangeAspect="1"/>
            </p:cNvGraphicFramePr>
            <p:nvPr/>
          </p:nvGraphicFramePr>
          <p:xfrm>
            <a:off x="2380298" y="4826615"/>
            <a:ext cx="474662" cy="609600"/>
          </p:xfrm>
          <a:graphic>
            <a:graphicData uri="http://schemas.openxmlformats.org/presentationml/2006/ole">
              <mc:AlternateContent xmlns:mc="http://schemas.openxmlformats.org/markup-compatibility/2006">
                <mc:Choice xmlns:v="urn:schemas-microsoft-com:vml" Requires="v">
                  <p:oleObj name="Equation" r:id="rId8" imgW="104887" imgH="162037" progId="Equation.3">
                    <p:embed/>
                  </p:oleObj>
                </mc:Choice>
                <mc:Fallback>
                  <p:oleObj name="Equation" r:id="rId8" imgW="104887" imgH="162037" progId="Equation.3">
                    <p:embed/>
                    <p:pic>
                      <p:nvPicPr>
                        <p:cNvPr id="0" name="Object 14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380298" y="4826615"/>
                          <a:ext cx="474662" cy="609600"/>
                        </a:xfrm>
                        <a:prstGeom prst="rect">
                          <a:avLst/>
                        </a:prstGeom>
                        <a:noFill/>
                        <a:ln>
                          <a:noFill/>
                        </a:ln>
                        <a:extLst>
                          <a:ext uri="{909E8E84-426E-40DD-AFC4-6F175D3DCCD1}">
                            <a14:hiddenFill xmlns:a14="http://schemas.microsoft.com/office/drawing/2010/main">
                              <a:solidFill>
                                <a:srgbClr val="B2B2B2"/>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80258" name="Text Box 153"/>
            <p:cNvSpPr txBox="1">
              <a:spLocks noChangeArrowheads="1"/>
            </p:cNvSpPr>
            <p:nvPr/>
          </p:nvSpPr>
          <p:spPr bwMode="auto">
            <a:xfrm>
              <a:off x="1178560" y="368361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kumimoji="1" lang="en-US" altLang="zh-CN" sz="2400" b="0">
                  <a:solidFill>
                    <a:srgbClr val="FF0000"/>
                  </a:solidFill>
                </a:rPr>
                <a:t>+</a:t>
              </a:r>
            </a:p>
          </p:txBody>
        </p:sp>
        <p:sp>
          <p:nvSpPr>
            <p:cNvPr id="180259" name="Text Box 154"/>
            <p:cNvSpPr txBox="1">
              <a:spLocks noChangeArrowheads="1"/>
            </p:cNvSpPr>
            <p:nvPr/>
          </p:nvSpPr>
          <p:spPr bwMode="auto">
            <a:xfrm>
              <a:off x="1178560" y="406461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kumimoji="1" lang="en-US" altLang="zh-CN" sz="2400" b="0">
                  <a:solidFill>
                    <a:srgbClr val="FF0000"/>
                  </a:solidFill>
                </a:rPr>
                <a:t>+</a:t>
              </a:r>
            </a:p>
          </p:txBody>
        </p:sp>
        <p:sp>
          <p:nvSpPr>
            <p:cNvPr id="180260" name="Text Box 155"/>
            <p:cNvSpPr txBox="1">
              <a:spLocks noChangeArrowheads="1"/>
            </p:cNvSpPr>
            <p:nvPr/>
          </p:nvSpPr>
          <p:spPr bwMode="auto">
            <a:xfrm>
              <a:off x="1178560" y="444561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kumimoji="1" lang="en-US" altLang="zh-CN" sz="2400" b="0">
                  <a:solidFill>
                    <a:srgbClr val="FF0000"/>
                  </a:solidFill>
                </a:rPr>
                <a:t>+</a:t>
              </a:r>
            </a:p>
          </p:txBody>
        </p:sp>
        <p:sp>
          <p:nvSpPr>
            <p:cNvPr id="180261" name="Text Box 156"/>
            <p:cNvSpPr txBox="1">
              <a:spLocks noChangeArrowheads="1"/>
            </p:cNvSpPr>
            <p:nvPr/>
          </p:nvSpPr>
          <p:spPr bwMode="auto">
            <a:xfrm>
              <a:off x="1178560" y="482661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kumimoji="1" lang="en-US" altLang="zh-CN" sz="2400" b="0">
                  <a:solidFill>
                    <a:srgbClr val="FF0000"/>
                  </a:solidFill>
                </a:rPr>
                <a:t>+</a:t>
              </a:r>
            </a:p>
          </p:txBody>
        </p:sp>
        <p:sp>
          <p:nvSpPr>
            <p:cNvPr id="180262" name="Text Box 157"/>
            <p:cNvSpPr txBox="1">
              <a:spLocks noChangeArrowheads="1"/>
            </p:cNvSpPr>
            <p:nvPr/>
          </p:nvSpPr>
          <p:spPr bwMode="auto">
            <a:xfrm>
              <a:off x="1178560" y="520761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kumimoji="1" lang="en-US" altLang="zh-CN" sz="2400" b="0">
                  <a:solidFill>
                    <a:srgbClr val="FF0000"/>
                  </a:solidFill>
                </a:rPr>
                <a:t>+</a:t>
              </a:r>
            </a:p>
          </p:txBody>
        </p:sp>
        <p:sp>
          <p:nvSpPr>
            <p:cNvPr id="180263" name="Text Box 158"/>
            <p:cNvSpPr txBox="1">
              <a:spLocks noChangeArrowheads="1"/>
            </p:cNvSpPr>
            <p:nvPr/>
          </p:nvSpPr>
          <p:spPr bwMode="auto">
            <a:xfrm>
              <a:off x="1178560" y="558861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kumimoji="1" lang="en-US" altLang="zh-CN" sz="2400" b="0">
                  <a:solidFill>
                    <a:srgbClr val="FF0000"/>
                  </a:solidFill>
                </a:rPr>
                <a:t>+</a:t>
              </a:r>
            </a:p>
          </p:txBody>
        </p:sp>
        <p:sp>
          <p:nvSpPr>
            <p:cNvPr id="180264" name="Text Box 159"/>
            <p:cNvSpPr txBox="1">
              <a:spLocks noChangeArrowheads="1"/>
            </p:cNvSpPr>
            <p:nvPr/>
          </p:nvSpPr>
          <p:spPr bwMode="auto">
            <a:xfrm>
              <a:off x="1178560" y="596961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kumimoji="1" lang="en-US" altLang="zh-CN" sz="2400" b="0">
                  <a:solidFill>
                    <a:srgbClr val="FF0000"/>
                  </a:solidFill>
                </a:rPr>
                <a:t>+</a:t>
              </a:r>
            </a:p>
          </p:txBody>
        </p:sp>
        <p:sp>
          <p:nvSpPr>
            <p:cNvPr id="180265" name="Text Box 160"/>
            <p:cNvSpPr txBox="1">
              <a:spLocks noChangeArrowheads="1"/>
            </p:cNvSpPr>
            <p:nvPr/>
          </p:nvSpPr>
          <p:spPr bwMode="auto">
            <a:xfrm>
              <a:off x="1178560" y="627441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kumimoji="1" lang="en-US" altLang="zh-CN" sz="2400" b="0">
                  <a:solidFill>
                    <a:srgbClr val="FF0000"/>
                  </a:solidFill>
                </a:rPr>
                <a:t>+</a:t>
              </a:r>
            </a:p>
          </p:txBody>
        </p:sp>
        <p:sp>
          <p:nvSpPr>
            <p:cNvPr id="180266" name="Rectangle 179"/>
            <p:cNvSpPr>
              <a:spLocks noChangeArrowheads="1"/>
            </p:cNvSpPr>
            <p:nvPr/>
          </p:nvSpPr>
          <p:spPr bwMode="auto">
            <a:xfrm>
              <a:off x="3596640" y="3737272"/>
              <a:ext cx="228600" cy="2895600"/>
            </a:xfrm>
            <a:prstGeom prst="rect">
              <a:avLst/>
            </a:prstGeom>
            <a:solidFill>
              <a:srgbClr val="FFFF00"/>
            </a:solidFill>
            <a:ln w="9525">
              <a:solidFill>
                <a:srgbClr val="3399FF"/>
              </a:solidFill>
              <a:miter lim="800000"/>
              <a:headEnd/>
              <a:tailEnd/>
            </a:ln>
          </p:spPr>
          <p:txBody>
            <a:bodyPr wrap="none" anchor="ct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zh-CN" sz="1800" b="0"/>
            </a:p>
          </p:txBody>
        </p:sp>
        <p:sp>
          <p:nvSpPr>
            <p:cNvPr id="180267" name="Text Box 145"/>
            <p:cNvSpPr txBox="1">
              <a:spLocks noChangeArrowheads="1"/>
            </p:cNvSpPr>
            <p:nvPr/>
          </p:nvSpPr>
          <p:spPr bwMode="auto">
            <a:xfrm>
              <a:off x="3581400" y="36429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kumimoji="1" lang="en-US" altLang="zh-CN" sz="2400" b="0">
                  <a:solidFill>
                    <a:srgbClr val="FF0000"/>
                  </a:solidFill>
                </a:rPr>
                <a:t>-</a:t>
              </a:r>
            </a:p>
          </p:txBody>
        </p:sp>
        <p:sp>
          <p:nvSpPr>
            <p:cNvPr id="180268" name="Text Box 145"/>
            <p:cNvSpPr txBox="1">
              <a:spLocks noChangeArrowheads="1"/>
            </p:cNvSpPr>
            <p:nvPr/>
          </p:nvSpPr>
          <p:spPr bwMode="auto">
            <a:xfrm>
              <a:off x="3581400" y="400365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kumimoji="1" lang="en-US" altLang="zh-CN" sz="2400" b="0">
                  <a:solidFill>
                    <a:srgbClr val="FF0000"/>
                  </a:solidFill>
                </a:rPr>
                <a:t>-</a:t>
              </a:r>
            </a:p>
          </p:txBody>
        </p:sp>
        <p:sp>
          <p:nvSpPr>
            <p:cNvPr id="180269" name="Text Box 145"/>
            <p:cNvSpPr txBox="1">
              <a:spLocks noChangeArrowheads="1"/>
            </p:cNvSpPr>
            <p:nvPr/>
          </p:nvSpPr>
          <p:spPr bwMode="auto">
            <a:xfrm>
              <a:off x="3581400" y="44049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kumimoji="1" lang="en-US" altLang="zh-CN" sz="2400" b="0">
                  <a:solidFill>
                    <a:srgbClr val="FF0000"/>
                  </a:solidFill>
                </a:rPr>
                <a:t>-</a:t>
              </a:r>
            </a:p>
          </p:txBody>
        </p:sp>
        <p:sp>
          <p:nvSpPr>
            <p:cNvPr id="180270" name="Text Box 145"/>
            <p:cNvSpPr txBox="1">
              <a:spLocks noChangeArrowheads="1"/>
            </p:cNvSpPr>
            <p:nvPr/>
          </p:nvSpPr>
          <p:spPr bwMode="auto">
            <a:xfrm>
              <a:off x="3581400" y="477073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kumimoji="1" lang="en-US" altLang="zh-CN" sz="2400" b="0">
                  <a:solidFill>
                    <a:srgbClr val="FF0000"/>
                  </a:solidFill>
                </a:rPr>
                <a:t>-</a:t>
              </a:r>
            </a:p>
          </p:txBody>
        </p:sp>
        <p:sp>
          <p:nvSpPr>
            <p:cNvPr id="180271" name="Text Box 145"/>
            <p:cNvSpPr txBox="1">
              <a:spLocks noChangeArrowheads="1"/>
            </p:cNvSpPr>
            <p:nvPr/>
          </p:nvSpPr>
          <p:spPr bwMode="auto">
            <a:xfrm>
              <a:off x="3581400" y="513141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kumimoji="1" lang="en-US" altLang="zh-CN" sz="2400" b="0">
                  <a:solidFill>
                    <a:srgbClr val="FF0000"/>
                  </a:solidFill>
                </a:rPr>
                <a:t>-</a:t>
              </a:r>
            </a:p>
          </p:txBody>
        </p:sp>
        <p:sp>
          <p:nvSpPr>
            <p:cNvPr id="180272" name="Text Box 145"/>
            <p:cNvSpPr txBox="1">
              <a:spLocks noChangeArrowheads="1"/>
            </p:cNvSpPr>
            <p:nvPr/>
          </p:nvSpPr>
          <p:spPr bwMode="auto">
            <a:xfrm>
              <a:off x="3581400" y="553273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kumimoji="1" lang="en-US" altLang="zh-CN" sz="2400" b="0">
                  <a:solidFill>
                    <a:srgbClr val="FF0000"/>
                  </a:solidFill>
                </a:rPr>
                <a:t>-</a:t>
              </a:r>
            </a:p>
          </p:txBody>
        </p:sp>
        <p:sp>
          <p:nvSpPr>
            <p:cNvPr id="180273" name="Text Box 145"/>
            <p:cNvSpPr txBox="1">
              <a:spLocks noChangeArrowheads="1"/>
            </p:cNvSpPr>
            <p:nvPr/>
          </p:nvSpPr>
          <p:spPr bwMode="auto">
            <a:xfrm>
              <a:off x="3581400" y="591881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kumimoji="1" lang="en-US" altLang="zh-CN" sz="2400" b="0">
                  <a:solidFill>
                    <a:srgbClr val="FF0000"/>
                  </a:solidFill>
                </a:rPr>
                <a:t>-</a:t>
              </a:r>
            </a:p>
          </p:txBody>
        </p:sp>
        <p:sp>
          <p:nvSpPr>
            <p:cNvPr id="180274" name="Text Box 145"/>
            <p:cNvSpPr txBox="1">
              <a:spLocks noChangeArrowheads="1"/>
            </p:cNvSpPr>
            <p:nvPr/>
          </p:nvSpPr>
          <p:spPr bwMode="auto">
            <a:xfrm>
              <a:off x="3581400" y="622869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kumimoji="1" lang="en-US" altLang="zh-CN" sz="2400" b="0">
                  <a:solidFill>
                    <a:srgbClr val="FF0000"/>
                  </a:solidFill>
                </a:rPr>
                <a:t>-</a:t>
              </a:r>
            </a:p>
          </p:txBody>
        </p:sp>
      </p:grpSp>
      <p:sp>
        <p:nvSpPr>
          <p:cNvPr id="163" name="矩形 162"/>
          <p:cNvSpPr>
            <a:spLocks noChangeArrowheads="1"/>
          </p:cNvSpPr>
          <p:nvPr/>
        </p:nvSpPr>
        <p:spPr bwMode="auto">
          <a:xfrm>
            <a:off x="611188" y="1595438"/>
            <a:ext cx="8177212"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en-US" altLang="zh-CN">
                <a:solidFill>
                  <a:schemeClr val="accent2"/>
                </a:solidFill>
                <a:latin typeface="Times New Roman" panose="02020603050405020304" pitchFamily="18" charset="0"/>
              </a:rPr>
              <a:t>1.</a:t>
            </a:r>
            <a:r>
              <a:rPr lang="zh-CN" altLang="en-US">
                <a:solidFill>
                  <a:schemeClr val="accent2"/>
                </a:solidFill>
                <a:latin typeface="Times New Roman" panose="02020603050405020304" pitchFamily="18" charset="0"/>
              </a:rPr>
              <a:t>电位移线起于正自由电荷，止于于负自由电荷；</a:t>
            </a:r>
          </a:p>
        </p:txBody>
      </p:sp>
      <p:graphicFrame>
        <p:nvGraphicFramePr>
          <p:cNvPr id="180233" name="Object 179"/>
          <p:cNvGraphicFramePr>
            <a:graphicFrameLocks noChangeAspect="1"/>
          </p:cNvGraphicFramePr>
          <p:nvPr/>
        </p:nvGraphicFramePr>
        <p:xfrm>
          <a:off x="3927475" y="942975"/>
          <a:ext cx="401638" cy="500063"/>
        </p:xfrm>
        <a:graphic>
          <a:graphicData uri="http://schemas.openxmlformats.org/presentationml/2006/ole">
            <mc:AlternateContent xmlns:mc="http://schemas.openxmlformats.org/markup-compatibility/2006">
              <mc:Choice xmlns:v="urn:schemas-microsoft-com:vml" Requires="v">
                <p:oleObj name="Equation" r:id="rId10" imgW="104887" imgH="142875" progId="Equation.3">
                  <p:embed/>
                </p:oleObj>
              </mc:Choice>
              <mc:Fallback>
                <p:oleObj name="Equation" r:id="rId10" imgW="104887" imgH="142875" progId="Equation.3">
                  <p:embed/>
                  <p:pic>
                    <p:nvPicPr>
                      <p:cNvPr id="0" name="Object 179"/>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927475" y="942975"/>
                        <a:ext cx="401638" cy="500063"/>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3">
                                            <p:txEl>
                                              <p:pRg st="0" end="0"/>
                                            </p:txEl>
                                          </p:spTgt>
                                        </p:tgtEl>
                                        <p:attrNameLst>
                                          <p:attrName>style.visibility</p:attrName>
                                        </p:attrNameLst>
                                      </p:cBhvr>
                                      <p:to>
                                        <p:strVal val="visible"/>
                                      </p:to>
                                    </p:set>
                                    <p:animEffect transition="in" filter="fade">
                                      <p:cBhvr>
                                        <p:cTn id="7" dur="2000"/>
                                        <p:tgtEl>
                                          <p:spTgt spid="16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2" fill="hold" grpId="0" nodeType="clickEffect">
                                  <p:stCondLst>
                                    <p:cond delay="0"/>
                                  </p:stCondLst>
                                  <p:childTnLst>
                                    <p:set>
                                      <p:cBhvr>
                                        <p:cTn id="11" dur="1" fill="hold">
                                          <p:stCondLst>
                                            <p:cond delay="0"/>
                                          </p:stCondLst>
                                        </p:cTn>
                                        <p:tgtEl>
                                          <p:spTgt spid="136374"/>
                                        </p:tgtEl>
                                        <p:attrNameLst>
                                          <p:attrName>style.visibility</p:attrName>
                                        </p:attrNameLst>
                                      </p:cBhvr>
                                      <p:to>
                                        <p:strVal val="visible"/>
                                      </p:to>
                                    </p:set>
                                    <p:animEffect transition="in" filter="slide(fromRight)">
                                      <p:cBhvr>
                                        <p:cTn id="12" dur="3000"/>
                                        <p:tgtEl>
                                          <p:spTgt spid="13637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2" presetClass="entr" presetSubtype="2" fill="hold" grpId="0" nodeType="clickEffect">
                                  <p:stCondLst>
                                    <p:cond delay="0"/>
                                  </p:stCondLst>
                                  <p:childTnLst>
                                    <p:set>
                                      <p:cBhvr>
                                        <p:cTn id="16" dur="1" fill="hold">
                                          <p:stCondLst>
                                            <p:cond delay="0"/>
                                          </p:stCondLst>
                                        </p:cTn>
                                        <p:tgtEl>
                                          <p:spTgt spid="136373"/>
                                        </p:tgtEl>
                                        <p:attrNameLst>
                                          <p:attrName>style.visibility</p:attrName>
                                        </p:attrNameLst>
                                      </p:cBhvr>
                                      <p:to>
                                        <p:strVal val="visible"/>
                                      </p:to>
                                    </p:set>
                                    <p:animEffect transition="in" filter="slide(fromRight)">
                                      <p:cBhvr>
                                        <p:cTn id="17" dur="3000"/>
                                        <p:tgtEl>
                                          <p:spTgt spid="1363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6373" grpId="0"/>
      <p:bldP spid="136374" grpId="0"/>
      <p:bldP spid="163" grpId="0" build="allAtOnce"/>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7858" name="Rectangle 2"/>
          <p:cNvSpPr>
            <a:spLocks noChangeArrowheads="1"/>
          </p:cNvSpPr>
          <p:nvPr/>
        </p:nvSpPr>
        <p:spPr bwMode="auto">
          <a:xfrm>
            <a:off x="304800" y="304800"/>
            <a:ext cx="8643938"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3200">
                <a:solidFill>
                  <a:srgbClr val="FFFF00"/>
                </a:solidFill>
                <a:latin typeface="Times New Roman" panose="02020603050405020304" pitchFamily="18" charset="0"/>
                <a:ea typeface="楷体_GB2312" pitchFamily="49" charset="-122"/>
              </a:rPr>
              <a:t>思考题：</a:t>
            </a:r>
          </a:p>
        </p:txBody>
      </p:sp>
      <p:sp>
        <p:nvSpPr>
          <p:cNvPr id="2" name="Rectangle 2"/>
          <p:cNvSpPr>
            <a:spLocks noChangeArrowheads="1"/>
          </p:cNvSpPr>
          <p:nvPr/>
        </p:nvSpPr>
        <p:spPr bwMode="auto">
          <a:xfrm>
            <a:off x="304800" y="1219200"/>
            <a:ext cx="8643938" cy="2528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3200">
                <a:latin typeface="Times New Roman" panose="02020603050405020304" pitchFamily="18" charset="0"/>
                <a:ea typeface="楷体_GB2312" pitchFamily="49" charset="-122"/>
              </a:rPr>
              <a:t>3.  </a:t>
            </a:r>
            <a:r>
              <a:rPr lang="zh-CN" altLang="en-US" sz="3200">
                <a:latin typeface="Times New Roman" panose="02020603050405020304" pitchFamily="18" charset="0"/>
                <a:ea typeface="楷体_GB2312" pitchFamily="49" charset="-122"/>
              </a:rPr>
              <a:t>在有固定分布的自由电荷的电场中放有一块电介质，当移动此电介质的位置后，电场中</a:t>
            </a:r>
            <a:r>
              <a:rPr lang="en-US" altLang="zh-CN" sz="3200" i="1">
                <a:latin typeface="Times New Roman" panose="02020603050405020304" pitchFamily="18" charset="0"/>
                <a:ea typeface="楷体_GB2312" pitchFamily="49" charset="-122"/>
              </a:rPr>
              <a:t>D</a:t>
            </a:r>
            <a:r>
              <a:rPr lang="zh-CN" altLang="en-US" sz="3200">
                <a:latin typeface="Times New Roman" panose="02020603050405020304" pitchFamily="18" charset="0"/>
                <a:ea typeface="楷体_GB2312" pitchFamily="49" charset="-122"/>
              </a:rPr>
              <a:t>的</a:t>
            </a:r>
          </a:p>
          <a:p>
            <a:pPr eaLnBrk="1" hangingPunct="1">
              <a:spcBef>
                <a:spcPct val="0"/>
              </a:spcBef>
              <a:buClrTx/>
              <a:buSzTx/>
              <a:buFontTx/>
              <a:buNone/>
            </a:pPr>
            <a:r>
              <a:rPr lang="zh-CN" altLang="en-US" sz="3200">
                <a:latin typeface="Times New Roman" panose="02020603050405020304" pitchFamily="18" charset="0"/>
                <a:ea typeface="楷体_GB2312" pitchFamily="49" charset="-122"/>
              </a:rPr>
              <a:t>分布是否改变？</a:t>
            </a:r>
            <a:r>
              <a:rPr lang="en-US" altLang="zh-CN" sz="3200" i="1">
                <a:latin typeface="Times New Roman" panose="02020603050405020304" pitchFamily="18" charset="0"/>
                <a:ea typeface="楷体_GB2312" pitchFamily="49" charset="-122"/>
              </a:rPr>
              <a:t>E</a:t>
            </a:r>
            <a:r>
              <a:rPr lang="zh-CN" altLang="en-US" sz="3200">
                <a:latin typeface="Times New Roman" panose="02020603050405020304" pitchFamily="18" charset="0"/>
                <a:ea typeface="楷体_GB2312" pitchFamily="49" charset="-122"/>
              </a:rPr>
              <a:t>的分布是否改变？通过某一特定封闭曲面的</a:t>
            </a:r>
            <a:r>
              <a:rPr lang="en-US" altLang="zh-CN" sz="3200" i="1">
                <a:latin typeface="Times New Roman" panose="02020603050405020304" pitchFamily="18" charset="0"/>
                <a:ea typeface="楷体_GB2312" pitchFamily="49" charset="-122"/>
              </a:rPr>
              <a:t>D</a:t>
            </a:r>
            <a:r>
              <a:rPr lang="zh-CN" altLang="en-US" sz="3200">
                <a:latin typeface="Times New Roman" panose="02020603050405020304" pitchFamily="18" charset="0"/>
                <a:ea typeface="楷体_GB2312" pitchFamily="49" charset="-122"/>
              </a:rPr>
              <a:t>通量是否改变？通过某一特定封闭曲面的</a:t>
            </a:r>
            <a:r>
              <a:rPr lang="en-US" altLang="zh-CN" sz="3200" i="1">
                <a:latin typeface="Times New Roman" panose="02020603050405020304" pitchFamily="18" charset="0"/>
                <a:ea typeface="楷体_GB2312" pitchFamily="49" charset="-122"/>
              </a:rPr>
              <a:t>E</a:t>
            </a:r>
            <a:r>
              <a:rPr lang="zh-CN" altLang="en-US" sz="3200">
                <a:latin typeface="Times New Roman" panose="02020603050405020304" pitchFamily="18" charset="0"/>
                <a:ea typeface="楷体_GB2312" pitchFamily="49" charset="-122"/>
              </a:rPr>
              <a:t>通量是否改变？</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1" fill="hold" grpId="0" nodeType="withEffect">
                                  <p:stCondLst>
                                    <p:cond delay="0"/>
                                  </p:stCondLst>
                                  <p:childTnLst>
                                    <p:set>
                                      <p:cBhvr>
                                        <p:cTn id="6" dur="1" fill="hold">
                                          <p:stCondLst>
                                            <p:cond delay="0"/>
                                          </p:stCondLst>
                                        </p:cTn>
                                        <p:tgtEl>
                                          <p:spTgt spid="377858"/>
                                        </p:tgtEl>
                                        <p:attrNameLst>
                                          <p:attrName>style.visibility</p:attrName>
                                        </p:attrNameLst>
                                      </p:cBhvr>
                                      <p:to>
                                        <p:strVal val="visible"/>
                                      </p:to>
                                    </p:set>
                                    <p:anim calcmode="lin" valueType="num">
                                      <p:cBhvr additive="base">
                                        <p:cTn id="7" dur="500" fill="hold"/>
                                        <p:tgtEl>
                                          <p:spTgt spid="377858"/>
                                        </p:tgtEl>
                                        <p:attrNameLst>
                                          <p:attrName>ppt_x</p:attrName>
                                        </p:attrNameLst>
                                      </p:cBhvr>
                                      <p:tavLst>
                                        <p:tav tm="0">
                                          <p:val>
                                            <p:strVal val="#ppt_x"/>
                                          </p:val>
                                        </p:tav>
                                        <p:tav tm="100000">
                                          <p:val>
                                            <p:strVal val="#ppt_x"/>
                                          </p:val>
                                        </p:tav>
                                      </p:tavLst>
                                    </p:anim>
                                    <p:anim calcmode="lin" valueType="num">
                                      <p:cBhvr additive="base">
                                        <p:cTn id="8" dur="500" fill="hold"/>
                                        <p:tgtEl>
                                          <p:spTgt spid="377858"/>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7858" grpId="0"/>
      <p:bldP spid="2" grpId="0"/>
    </p:bldLst>
  </p:timing>
</p:sld>
</file>

<file path=ppt/slides/slide1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189451" name="Object 11"/>
          <p:cNvGraphicFramePr>
            <a:graphicFrameLocks noChangeAspect="1"/>
          </p:cNvGraphicFramePr>
          <p:nvPr/>
        </p:nvGraphicFramePr>
        <p:xfrm>
          <a:off x="898525" y="2428875"/>
          <a:ext cx="8188325" cy="1014413"/>
        </p:xfrm>
        <a:graphic>
          <a:graphicData uri="http://schemas.openxmlformats.org/presentationml/2006/ole">
            <mc:AlternateContent xmlns:mc="http://schemas.openxmlformats.org/markup-compatibility/2006">
              <mc:Choice xmlns:v="urn:schemas-microsoft-com:vml" Requires="v">
                <p:oleObj name="Equation" r:id="rId2" imgW="3276600" imgH="406400" progId="Equation.DSMT4">
                  <p:embed/>
                </p:oleObj>
              </mc:Choice>
              <mc:Fallback>
                <p:oleObj name="Equation" r:id="rId2" imgW="3276600" imgH="406400" progId="Equation.DSMT4">
                  <p:embed/>
                  <p:pic>
                    <p:nvPicPr>
                      <p:cNvPr id="0" name="Object 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8525" y="2428875"/>
                        <a:ext cx="8188325" cy="1014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89452" name="Object 12"/>
          <p:cNvGraphicFramePr>
            <a:graphicFrameLocks noChangeAspect="1"/>
          </p:cNvGraphicFramePr>
          <p:nvPr/>
        </p:nvGraphicFramePr>
        <p:xfrm>
          <a:off x="3444875" y="3429000"/>
          <a:ext cx="3173413" cy="508000"/>
        </p:xfrm>
        <a:graphic>
          <a:graphicData uri="http://schemas.openxmlformats.org/presentationml/2006/ole">
            <mc:AlternateContent xmlns:mc="http://schemas.openxmlformats.org/markup-compatibility/2006">
              <mc:Choice xmlns:v="urn:schemas-microsoft-com:vml" Requires="v">
                <p:oleObj name="Equation" r:id="rId4" imgW="1269449" imgH="203112" progId="Equation.DSMT4">
                  <p:embed/>
                </p:oleObj>
              </mc:Choice>
              <mc:Fallback>
                <p:oleObj name="Equation" r:id="rId4" imgW="1269449" imgH="203112" progId="Equation.DSMT4">
                  <p:embed/>
                  <p:pic>
                    <p:nvPicPr>
                      <p:cNvPr id="0" name="Object 1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44875" y="3429000"/>
                        <a:ext cx="3173413"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89453" name="Object 13"/>
          <p:cNvGraphicFramePr>
            <a:graphicFrameLocks noChangeAspect="1"/>
          </p:cNvGraphicFramePr>
          <p:nvPr/>
        </p:nvGraphicFramePr>
        <p:xfrm>
          <a:off x="1428750" y="4044950"/>
          <a:ext cx="5491163" cy="603250"/>
        </p:xfrm>
        <a:graphic>
          <a:graphicData uri="http://schemas.openxmlformats.org/presentationml/2006/ole">
            <mc:AlternateContent xmlns:mc="http://schemas.openxmlformats.org/markup-compatibility/2006">
              <mc:Choice xmlns:v="urn:schemas-microsoft-com:vml" Requires="v">
                <p:oleObj name="Equation" r:id="rId6" imgW="2197100" imgH="241300" progId="Equation.DSMT4">
                  <p:embed/>
                </p:oleObj>
              </mc:Choice>
              <mc:Fallback>
                <p:oleObj name="Equation" r:id="rId6" imgW="2197100" imgH="241300" progId="Equation.DSMT4">
                  <p:embed/>
                  <p:pic>
                    <p:nvPicPr>
                      <p:cNvPr id="0" name="Object 1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28750" y="4044950"/>
                        <a:ext cx="5491163" cy="60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89454" name="Object 14"/>
          <p:cNvGraphicFramePr>
            <a:graphicFrameLocks noChangeAspect="1"/>
          </p:cNvGraphicFramePr>
          <p:nvPr/>
        </p:nvGraphicFramePr>
        <p:xfrm>
          <a:off x="1841500" y="4691063"/>
          <a:ext cx="4697413" cy="603250"/>
        </p:xfrm>
        <a:graphic>
          <a:graphicData uri="http://schemas.openxmlformats.org/presentationml/2006/ole">
            <mc:AlternateContent xmlns:mc="http://schemas.openxmlformats.org/markup-compatibility/2006">
              <mc:Choice xmlns:v="urn:schemas-microsoft-com:vml" Requires="v">
                <p:oleObj name="Equation" r:id="rId8" imgW="1879600" imgH="241300" progId="Equation.DSMT4">
                  <p:embed/>
                </p:oleObj>
              </mc:Choice>
              <mc:Fallback>
                <p:oleObj name="Equation" r:id="rId8" imgW="1879600" imgH="241300" progId="Equation.DSMT4">
                  <p:embed/>
                  <p:pic>
                    <p:nvPicPr>
                      <p:cNvPr id="0" name="Object 1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841500" y="4691063"/>
                        <a:ext cx="4697413" cy="60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89455" name="Object 15"/>
          <p:cNvGraphicFramePr>
            <a:graphicFrameLocks noChangeAspect="1"/>
          </p:cNvGraphicFramePr>
          <p:nvPr/>
        </p:nvGraphicFramePr>
        <p:xfrm>
          <a:off x="1924050" y="5291138"/>
          <a:ext cx="4189413" cy="508000"/>
        </p:xfrm>
        <a:graphic>
          <a:graphicData uri="http://schemas.openxmlformats.org/presentationml/2006/ole">
            <mc:AlternateContent xmlns:mc="http://schemas.openxmlformats.org/markup-compatibility/2006">
              <mc:Choice xmlns:v="urn:schemas-microsoft-com:vml" Requires="v">
                <p:oleObj name="Equation" r:id="rId10" imgW="1676400" imgH="203200" progId="Equation.DSMT4">
                  <p:embed/>
                </p:oleObj>
              </mc:Choice>
              <mc:Fallback>
                <p:oleObj name="Equation" r:id="rId10" imgW="1676400" imgH="203200" progId="Equation.DSMT4">
                  <p:embed/>
                  <p:pic>
                    <p:nvPicPr>
                      <p:cNvPr id="0" name="Object 1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924050" y="5291138"/>
                        <a:ext cx="4189413"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89456" name="Object 16"/>
          <p:cNvGraphicFramePr>
            <a:graphicFrameLocks noChangeAspect="1"/>
          </p:cNvGraphicFramePr>
          <p:nvPr/>
        </p:nvGraphicFramePr>
        <p:xfrm>
          <a:off x="1047750" y="5843588"/>
          <a:ext cx="6634163" cy="603250"/>
        </p:xfrm>
        <a:graphic>
          <a:graphicData uri="http://schemas.openxmlformats.org/presentationml/2006/ole">
            <mc:AlternateContent xmlns:mc="http://schemas.openxmlformats.org/markup-compatibility/2006">
              <mc:Choice xmlns:v="urn:schemas-microsoft-com:vml" Requires="v">
                <p:oleObj name="Equation" r:id="rId12" imgW="2654300" imgH="241300" progId="Equation.DSMT4">
                  <p:embed/>
                </p:oleObj>
              </mc:Choice>
              <mc:Fallback>
                <p:oleObj name="Equation" r:id="rId12" imgW="2654300" imgH="241300" progId="Equation.DSMT4">
                  <p:embed/>
                  <p:pic>
                    <p:nvPicPr>
                      <p:cNvPr id="0" name="Object 16"/>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47750" y="5843588"/>
                        <a:ext cx="6634163" cy="60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89457" name="Object 17"/>
          <p:cNvGraphicFramePr>
            <a:graphicFrameLocks noChangeAspect="1"/>
          </p:cNvGraphicFramePr>
          <p:nvPr/>
        </p:nvGraphicFramePr>
        <p:xfrm>
          <a:off x="1781175" y="3455988"/>
          <a:ext cx="1744663" cy="571500"/>
        </p:xfrm>
        <a:graphic>
          <a:graphicData uri="http://schemas.openxmlformats.org/presentationml/2006/ole">
            <mc:AlternateContent xmlns:mc="http://schemas.openxmlformats.org/markup-compatibility/2006">
              <mc:Choice xmlns:v="urn:schemas-microsoft-com:vml" Requires="v">
                <p:oleObj name="Equation" r:id="rId14" imgW="698500" imgH="228600" progId="Equation.DSMT4">
                  <p:embed/>
                </p:oleObj>
              </mc:Choice>
              <mc:Fallback>
                <p:oleObj name="Equation" r:id="rId14" imgW="698500" imgH="228600" progId="Equation.DSMT4">
                  <p:embed/>
                  <p:pic>
                    <p:nvPicPr>
                      <p:cNvPr id="0" name="Object 17"/>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781175" y="3455988"/>
                        <a:ext cx="1744663" cy="571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Lst>
                    </p:spPr>
                  </p:pic>
                </p:oleObj>
              </mc:Fallback>
            </mc:AlternateContent>
          </a:graphicData>
        </a:graphic>
      </p:graphicFrame>
      <p:grpSp>
        <p:nvGrpSpPr>
          <p:cNvPr id="2" name="Group 25"/>
          <p:cNvGrpSpPr>
            <a:grpSpLocks/>
          </p:cNvGrpSpPr>
          <p:nvPr/>
        </p:nvGrpSpPr>
        <p:grpSpPr bwMode="auto">
          <a:xfrm>
            <a:off x="179388" y="188913"/>
            <a:ext cx="8750300" cy="2239962"/>
            <a:chOff x="113" y="196"/>
            <a:chExt cx="5512" cy="1411"/>
          </a:xfrm>
        </p:grpSpPr>
        <p:sp>
          <p:nvSpPr>
            <p:cNvPr id="182283" name="Text Box 3"/>
            <p:cNvSpPr txBox="1">
              <a:spLocks noChangeArrowheads="1"/>
            </p:cNvSpPr>
            <p:nvPr/>
          </p:nvSpPr>
          <p:spPr bwMode="auto">
            <a:xfrm>
              <a:off x="113" y="204"/>
              <a:ext cx="5512" cy="1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en-US" altLang="zh-CN" sz="2800" b="1">
                  <a:solidFill>
                    <a:srgbClr val="FF0000"/>
                  </a:solidFill>
                  <a:latin typeface="Arial" panose="020B0604020202020204" pitchFamily="34" charset="0"/>
                  <a:ea typeface="华文中宋" panose="02010600040101010101" pitchFamily="2" charset="-122"/>
                </a:rPr>
                <a:t> </a:t>
              </a:r>
              <a:r>
                <a:rPr lang="zh-CN" altLang="en-US" sz="2800" b="1">
                  <a:solidFill>
                    <a:srgbClr val="FF0000"/>
                  </a:solidFill>
                  <a:latin typeface="Arial" panose="020B0604020202020204" pitchFamily="34" charset="0"/>
                  <a:ea typeface="华文中宋" panose="02010600040101010101" pitchFamily="2" charset="-122"/>
                </a:rPr>
                <a:t>例</a:t>
              </a:r>
              <a:r>
                <a:rPr lang="en-US" altLang="zh-CN" sz="2800" b="1">
                  <a:solidFill>
                    <a:srgbClr val="FF0000"/>
                  </a:solidFill>
                  <a:latin typeface="Arial" panose="020B0604020202020204" pitchFamily="34" charset="0"/>
                  <a:ea typeface="华文中宋" panose="02010600040101010101" pitchFamily="2" charset="-122"/>
                </a:rPr>
                <a:t>1    </a:t>
              </a:r>
              <a:r>
                <a:rPr lang="zh-CN" altLang="en-US" sz="2800">
                  <a:latin typeface="Arial" panose="020B0604020202020204" pitchFamily="34" charset="0"/>
                  <a:ea typeface="华文中宋" panose="02010600040101010101" pitchFamily="2" charset="-122"/>
                </a:rPr>
                <a:t>把一块相对电容率           的电介质，放在极板间相距                的平行平板电容器的两极板之间。放入之前，两极板的电势差是           。试求两极板间电介质内的电场强度    ，电极化强度    ，极板和电介质的电荷面密度，电介质内的电位移     。</a:t>
              </a:r>
            </a:p>
          </p:txBody>
        </p:sp>
        <p:graphicFrame>
          <p:nvGraphicFramePr>
            <p:cNvPr id="182284" name="Object 4"/>
            <p:cNvGraphicFramePr>
              <a:graphicFrameLocks noChangeAspect="1"/>
            </p:cNvGraphicFramePr>
            <p:nvPr/>
          </p:nvGraphicFramePr>
          <p:xfrm>
            <a:off x="2623" y="196"/>
            <a:ext cx="619" cy="339"/>
          </p:xfrm>
          <a:graphic>
            <a:graphicData uri="http://schemas.openxmlformats.org/presentationml/2006/ole">
              <mc:AlternateContent xmlns:mc="http://schemas.openxmlformats.org/markup-compatibility/2006">
                <mc:Choice xmlns:v="urn:schemas-microsoft-com:vml" Requires="v">
                  <p:oleObj name="Equation" r:id="rId16" imgW="393359" imgH="215713" progId="Equation.3">
                    <p:embed/>
                  </p:oleObj>
                </mc:Choice>
                <mc:Fallback>
                  <p:oleObj name="Equation" r:id="rId16" imgW="393359" imgH="215713" progId="Equation.3">
                    <p:embed/>
                    <p:pic>
                      <p:nvPicPr>
                        <p:cNvPr id="0" name="Object 4"/>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623" y="196"/>
                          <a:ext cx="619" cy="3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82285" name="Object 5"/>
            <p:cNvGraphicFramePr>
              <a:graphicFrameLocks noChangeAspect="1"/>
            </p:cNvGraphicFramePr>
            <p:nvPr/>
          </p:nvGraphicFramePr>
          <p:xfrm>
            <a:off x="2662" y="780"/>
            <a:ext cx="719" cy="279"/>
          </p:xfrm>
          <a:graphic>
            <a:graphicData uri="http://schemas.openxmlformats.org/presentationml/2006/ole">
              <mc:AlternateContent xmlns:mc="http://schemas.openxmlformats.org/markup-compatibility/2006">
                <mc:Choice xmlns:v="urn:schemas-microsoft-com:vml" Requires="v">
                  <p:oleObj name="Equation" r:id="rId18" imgW="457002" imgH="177723" progId="Equation.DSMT4">
                    <p:embed/>
                  </p:oleObj>
                </mc:Choice>
                <mc:Fallback>
                  <p:oleObj name="Equation" r:id="rId18" imgW="457002" imgH="177723" progId="Equation.DSMT4">
                    <p:embed/>
                    <p:pic>
                      <p:nvPicPr>
                        <p:cNvPr id="0" name="Object 5"/>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2662" y="780"/>
                          <a:ext cx="719" cy="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82286" name="Object 6"/>
            <p:cNvGraphicFramePr>
              <a:graphicFrameLocks noChangeAspect="1"/>
            </p:cNvGraphicFramePr>
            <p:nvPr/>
          </p:nvGraphicFramePr>
          <p:xfrm>
            <a:off x="1485" y="1049"/>
            <a:ext cx="240" cy="260"/>
          </p:xfrm>
          <a:graphic>
            <a:graphicData uri="http://schemas.openxmlformats.org/presentationml/2006/ole">
              <mc:AlternateContent xmlns:mc="http://schemas.openxmlformats.org/markup-compatibility/2006">
                <mc:Choice xmlns:v="urn:schemas-microsoft-com:vml" Requires="v">
                  <p:oleObj name="Equation" r:id="rId20" imgW="152268" imgH="164957" progId="Equation.3">
                    <p:embed/>
                  </p:oleObj>
                </mc:Choice>
                <mc:Fallback>
                  <p:oleObj name="Equation" r:id="rId20" imgW="152268" imgH="164957" progId="Equation.3">
                    <p:embed/>
                    <p:pic>
                      <p:nvPicPr>
                        <p:cNvPr id="0" name="Object 6"/>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485" y="1049"/>
                          <a:ext cx="240"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82287" name="Object 7"/>
            <p:cNvGraphicFramePr>
              <a:graphicFrameLocks noChangeAspect="1"/>
            </p:cNvGraphicFramePr>
            <p:nvPr/>
          </p:nvGraphicFramePr>
          <p:xfrm>
            <a:off x="3085" y="1047"/>
            <a:ext cx="240" cy="260"/>
          </p:xfrm>
          <a:graphic>
            <a:graphicData uri="http://schemas.openxmlformats.org/presentationml/2006/ole">
              <mc:AlternateContent xmlns:mc="http://schemas.openxmlformats.org/markup-compatibility/2006">
                <mc:Choice xmlns:v="urn:schemas-microsoft-com:vml" Requires="v">
                  <p:oleObj name="Equation" r:id="rId22" imgW="152268" imgH="164957" progId="Equation.3">
                    <p:embed/>
                  </p:oleObj>
                </mc:Choice>
                <mc:Fallback>
                  <p:oleObj name="Equation" r:id="rId22" imgW="152268" imgH="164957" progId="Equation.3">
                    <p:embed/>
                    <p:pic>
                      <p:nvPicPr>
                        <p:cNvPr id="0" name="Object 7"/>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3085" y="1047"/>
                          <a:ext cx="240"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82288" name="Object 8"/>
            <p:cNvGraphicFramePr>
              <a:graphicFrameLocks noChangeAspect="1"/>
            </p:cNvGraphicFramePr>
            <p:nvPr/>
          </p:nvGraphicFramePr>
          <p:xfrm>
            <a:off x="3054" y="1320"/>
            <a:ext cx="260" cy="260"/>
          </p:xfrm>
          <a:graphic>
            <a:graphicData uri="http://schemas.openxmlformats.org/presentationml/2006/ole">
              <mc:AlternateContent xmlns:mc="http://schemas.openxmlformats.org/markup-compatibility/2006">
                <mc:Choice xmlns:v="urn:schemas-microsoft-com:vml" Requires="v">
                  <p:oleObj name="Equation" r:id="rId24" imgW="164885" imgH="164885" progId="Equation.3">
                    <p:embed/>
                  </p:oleObj>
                </mc:Choice>
                <mc:Fallback>
                  <p:oleObj name="Equation" r:id="rId24" imgW="164885" imgH="164885" progId="Equation.3">
                    <p:embed/>
                    <p:pic>
                      <p:nvPicPr>
                        <p:cNvPr id="0" name="Object 8"/>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3054" y="1320"/>
                          <a:ext cx="260"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82289" name="Object 9"/>
            <p:cNvGraphicFramePr>
              <a:graphicFrameLocks noChangeAspect="1"/>
            </p:cNvGraphicFramePr>
            <p:nvPr/>
          </p:nvGraphicFramePr>
          <p:xfrm>
            <a:off x="659" y="507"/>
            <a:ext cx="919" cy="279"/>
          </p:xfrm>
          <a:graphic>
            <a:graphicData uri="http://schemas.openxmlformats.org/presentationml/2006/ole">
              <mc:AlternateContent xmlns:mc="http://schemas.openxmlformats.org/markup-compatibility/2006">
                <mc:Choice xmlns:v="urn:schemas-microsoft-com:vml" Requires="v">
                  <p:oleObj name="Equation" r:id="rId26" imgW="583693" imgH="177646" progId="Equation.3">
                    <p:embed/>
                  </p:oleObj>
                </mc:Choice>
                <mc:Fallback>
                  <p:oleObj name="Equation" r:id="rId26" imgW="583693" imgH="177646" progId="Equation.3">
                    <p:embed/>
                    <p:pic>
                      <p:nvPicPr>
                        <p:cNvPr id="0" name="Object 9"/>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659" y="507"/>
                          <a:ext cx="919" cy="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24" name="TextBox 23"/>
          <p:cNvSpPr txBox="1">
            <a:spLocks noChangeArrowheads="1"/>
          </p:cNvSpPr>
          <p:nvPr/>
        </p:nvSpPr>
        <p:spPr bwMode="auto">
          <a:xfrm>
            <a:off x="214313" y="2643188"/>
            <a:ext cx="92868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2800" b="1">
                <a:solidFill>
                  <a:srgbClr val="FF0000"/>
                </a:solidFill>
                <a:latin typeface="华文中宋" panose="02010600040101010101" pitchFamily="2" charset="-122"/>
                <a:ea typeface="华文中宋" panose="02010600040101010101" pitchFamily="2" charset="-122"/>
              </a:rPr>
              <a:t>解：</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dissolve">
                                      <p:cBhvr>
                                        <p:cTn id="12" dur="500"/>
                                        <p:tgtEl>
                                          <p:spTgt spid="2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189451"/>
                                        </p:tgtEl>
                                        <p:attrNameLst>
                                          <p:attrName>style.visibility</p:attrName>
                                        </p:attrNameLst>
                                      </p:cBhvr>
                                      <p:to>
                                        <p:strVal val="visible"/>
                                      </p:to>
                                    </p:set>
                                    <p:animEffect transition="in" filter="blinds(horizontal)">
                                      <p:cBhvr>
                                        <p:cTn id="17" dur="500"/>
                                        <p:tgtEl>
                                          <p:spTgt spid="189451"/>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189457"/>
                                        </p:tgtEl>
                                        <p:attrNameLst>
                                          <p:attrName>style.visibility</p:attrName>
                                        </p:attrNameLst>
                                      </p:cBhvr>
                                      <p:to>
                                        <p:strVal val="visible"/>
                                      </p:to>
                                    </p:set>
                                    <p:animEffect transition="in" filter="blinds(horizontal)">
                                      <p:cBhvr>
                                        <p:cTn id="22" dur="500"/>
                                        <p:tgtEl>
                                          <p:spTgt spid="189457"/>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189452"/>
                                        </p:tgtEl>
                                        <p:attrNameLst>
                                          <p:attrName>style.visibility</p:attrName>
                                        </p:attrNameLst>
                                      </p:cBhvr>
                                      <p:to>
                                        <p:strVal val="visible"/>
                                      </p:to>
                                    </p:set>
                                    <p:animEffect transition="in" filter="blinds(horizontal)">
                                      <p:cBhvr>
                                        <p:cTn id="27" dur="500"/>
                                        <p:tgtEl>
                                          <p:spTgt spid="189452"/>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nodeType="clickEffect">
                                  <p:stCondLst>
                                    <p:cond delay="0"/>
                                  </p:stCondLst>
                                  <p:childTnLst>
                                    <p:set>
                                      <p:cBhvr>
                                        <p:cTn id="31" dur="1" fill="hold">
                                          <p:stCondLst>
                                            <p:cond delay="0"/>
                                          </p:stCondLst>
                                        </p:cTn>
                                        <p:tgtEl>
                                          <p:spTgt spid="189453"/>
                                        </p:tgtEl>
                                        <p:attrNameLst>
                                          <p:attrName>style.visibility</p:attrName>
                                        </p:attrNameLst>
                                      </p:cBhvr>
                                      <p:to>
                                        <p:strVal val="visible"/>
                                      </p:to>
                                    </p:set>
                                    <p:animEffect transition="in" filter="blinds(horizontal)">
                                      <p:cBhvr>
                                        <p:cTn id="32" dur="500"/>
                                        <p:tgtEl>
                                          <p:spTgt spid="189453"/>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nodeType="clickEffect">
                                  <p:stCondLst>
                                    <p:cond delay="0"/>
                                  </p:stCondLst>
                                  <p:childTnLst>
                                    <p:set>
                                      <p:cBhvr>
                                        <p:cTn id="36" dur="1" fill="hold">
                                          <p:stCondLst>
                                            <p:cond delay="0"/>
                                          </p:stCondLst>
                                        </p:cTn>
                                        <p:tgtEl>
                                          <p:spTgt spid="189454"/>
                                        </p:tgtEl>
                                        <p:attrNameLst>
                                          <p:attrName>style.visibility</p:attrName>
                                        </p:attrNameLst>
                                      </p:cBhvr>
                                      <p:to>
                                        <p:strVal val="visible"/>
                                      </p:to>
                                    </p:set>
                                    <p:animEffect transition="in" filter="blinds(horizontal)">
                                      <p:cBhvr>
                                        <p:cTn id="37" dur="500"/>
                                        <p:tgtEl>
                                          <p:spTgt spid="189454"/>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3" presetClass="entr" presetSubtype="10" fill="hold" nodeType="clickEffect">
                                  <p:stCondLst>
                                    <p:cond delay="0"/>
                                  </p:stCondLst>
                                  <p:childTnLst>
                                    <p:set>
                                      <p:cBhvr>
                                        <p:cTn id="41" dur="1" fill="hold">
                                          <p:stCondLst>
                                            <p:cond delay="0"/>
                                          </p:stCondLst>
                                        </p:cTn>
                                        <p:tgtEl>
                                          <p:spTgt spid="189455"/>
                                        </p:tgtEl>
                                        <p:attrNameLst>
                                          <p:attrName>style.visibility</p:attrName>
                                        </p:attrNameLst>
                                      </p:cBhvr>
                                      <p:to>
                                        <p:strVal val="visible"/>
                                      </p:to>
                                    </p:set>
                                    <p:animEffect transition="in" filter="blinds(horizontal)">
                                      <p:cBhvr>
                                        <p:cTn id="42" dur="500"/>
                                        <p:tgtEl>
                                          <p:spTgt spid="189455"/>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3" presetClass="entr" presetSubtype="10" fill="hold" nodeType="clickEffect">
                                  <p:stCondLst>
                                    <p:cond delay="0"/>
                                  </p:stCondLst>
                                  <p:childTnLst>
                                    <p:set>
                                      <p:cBhvr>
                                        <p:cTn id="46" dur="1" fill="hold">
                                          <p:stCondLst>
                                            <p:cond delay="0"/>
                                          </p:stCondLst>
                                        </p:cTn>
                                        <p:tgtEl>
                                          <p:spTgt spid="189456"/>
                                        </p:tgtEl>
                                        <p:attrNameLst>
                                          <p:attrName>style.visibility</p:attrName>
                                        </p:attrNameLst>
                                      </p:cBhvr>
                                      <p:to>
                                        <p:strVal val="visible"/>
                                      </p:to>
                                    </p:set>
                                    <p:animEffect transition="in" filter="blinds(horizontal)">
                                      <p:cBhvr>
                                        <p:cTn id="47" dur="500"/>
                                        <p:tgtEl>
                                          <p:spTgt spid="1894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 name="Group 3"/>
          <p:cNvGrpSpPr>
            <a:grpSpLocks/>
          </p:cNvGrpSpPr>
          <p:nvPr/>
        </p:nvGrpSpPr>
        <p:grpSpPr bwMode="auto">
          <a:xfrm>
            <a:off x="3919538" y="4562475"/>
            <a:ext cx="4191000" cy="609600"/>
            <a:chOff x="2565" y="3077"/>
            <a:chExt cx="2640" cy="384"/>
          </a:xfrm>
        </p:grpSpPr>
        <p:sp>
          <p:nvSpPr>
            <p:cNvPr id="190468" name="AutoShape 4">
              <a:extLst>
                <a:ext uri="{FF2B5EF4-FFF2-40B4-BE49-F238E27FC236}">
                  <a16:creationId xmlns:a16="http://schemas.microsoft.com/office/drawing/2014/main" id="{7CB67540-C3FB-47F8-A6B3-56CDE3BA04EF}"/>
                </a:ext>
              </a:extLst>
            </p:cNvPr>
            <p:cNvSpPr>
              <a:spLocks noChangeArrowheads="1"/>
            </p:cNvSpPr>
            <p:nvPr/>
          </p:nvSpPr>
          <p:spPr bwMode="auto">
            <a:xfrm rot="16200000" flipH="1">
              <a:off x="3693" y="1949"/>
              <a:ext cx="384" cy="2640"/>
            </a:xfrm>
            <a:prstGeom prst="can">
              <a:avLst>
                <a:gd name="adj" fmla="val 44783"/>
              </a:avLst>
            </a:prstGeom>
            <a:gradFill rotWithShape="0">
              <a:gsLst>
                <a:gs pos="0">
                  <a:schemeClr val="bg1">
                    <a:gamma/>
                    <a:shade val="0"/>
                    <a:invGamma/>
                  </a:schemeClr>
                </a:gs>
                <a:gs pos="50000">
                  <a:schemeClr val="bg1"/>
                </a:gs>
                <a:gs pos="100000">
                  <a:schemeClr val="bg1">
                    <a:gamma/>
                    <a:shade val="0"/>
                    <a:invGamma/>
                  </a:schemeClr>
                </a:gs>
              </a:gsLst>
              <a:lin ang="5400000" scaled="1"/>
            </a:gradFill>
            <a:ln w="28575">
              <a:solidFill>
                <a:schemeClr val="tx1"/>
              </a:solidFill>
              <a:round/>
              <a:headEnd type="none" w="sm" len="lg"/>
              <a:tailEnd type="none" w="sm" len="lg"/>
            </a:ln>
            <a:effectLst/>
          </p:spPr>
          <p:txBody>
            <a:bodyPr wrap="none" anchor="ctr"/>
            <a:lstStyle/>
            <a:p>
              <a:pPr>
                <a:defRPr/>
              </a:pPr>
              <a:endParaRPr lang="zh-CN" altLang="en-US" sz="2800">
                <a:latin typeface="Times New Roman" pitchFamily="18" charset="0"/>
                <a:ea typeface="华文中宋" pitchFamily="2" charset="-122"/>
              </a:endParaRPr>
            </a:p>
          </p:txBody>
        </p:sp>
        <p:sp>
          <p:nvSpPr>
            <p:cNvPr id="183332" name="Oval 5"/>
            <p:cNvSpPr>
              <a:spLocks noChangeArrowheads="1"/>
            </p:cNvSpPr>
            <p:nvPr/>
          </p:nvSpPr>
          <p:spPr bwMode="auto">
            <a:xfrm>
              <a:off x="2565" y="3077"/>
              <a:ext cx="170" cy="384"/>
            </a:xfrm>
            <a:prstGeom prst="ellipse">
              <a:avLst/>
            </a:prstGeom>
            <a:noFill/>
            <a:ln w="28575">
              <a:solidFill>
                <a:schemeClr val="tx1"/>
              </a:solidFill>
              <a:round/>
              <a:headEnd type="none" w="sm" len="lg"/>
              <a:tailEnd type="none" w="sm" len="lg"/>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zh-CN" sz="2800">
                <a:ea typeface="华文中宋" panose="02010600040101010101" pitchFamily="2" charset="-122"/>
              </a:endParaRPr>
            </a:p>
          </p:txBody>
        </p:sp>
      </p:grpSp>
      <p:grpSp>
        <p:nvGrpSpPr>
          <p:cNvPr id="3" name="Group 6"/>
          <p:cNvGrpSpPr>
            <a:grpSpLocks/>
          </p:cNvGrpSpPr>
          <p:nvPr/>
        </p:nvGrpSpPr>
        <p:grpSpPr bwMode="auto">
          <a:xfrm>
            <a:off x="1008063" y="4113213"/>
            <a:ext cx="1457325" cy="1355725"/>
            <a:chOff x="747" y="2830"/>
            <a:chExt cx="879" cy="799"/>
          </a:xfrm>
        </p:grpSpPr>
        <p:sp>
          <p:nvSpPr>
            <p:cNvPr id="183328" name="Oval 7"/>
            <p:cNvSpPr>
              <a:spLocks noChangeArrowheads="1"/>
            </p:cNvSpPr>
            <p:nvPr/>
          </p:nvSpPr>
          <p:spPr bwMode="auto">
            <a:xfrm>
              <a:off x="906" y="2909"/>
              <a:ext cx="720" cy="720"/>
            </a:xfrm>
            <a:prstGeom prst="ellipse">
              <a:avLst/>
            </a:prstGeom>
            <a:noFill/>
            <a:ln w="28575">
              <a:solidFill>
                <a:srgbClr val="0000FF"/>
              </a:solidFill>
              <a:prstDash val="dash"/>
              <a:round/>
              <a:headEnd type="none" w="sm" len="lg"/>
              <a:tailEnd type="none" w="sm" len="lg"/>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zh-CN" sz="2800">
                <a:ea typeface="华文中宋" panose="02010600040101010101" pitchFamily="2" charset="-122"/>
              </a:endParaRPr>
            </a:p>
          </p:txBody>
        </p:sp>
        <p:sp>
          <p:nvSpPr>
            <p:cNvPr id="183329" name="Freeform 8"/>
            <p:cNvSpPr>
              <a:spLocks/>
            </p:cNvSpPr>
            <p:nvPr/>
          </p:nvSpPr>
          <p:spPr bwMode="auto">
            <a:xfrm>
              <a:off x="981" y="3029"/>
              <a:ext cx="288" cy="240"/>
            </a:xfrm>
            <a:custGeom>
              <a:avLst/>
              <a:gdLst>
                <a:gd name="T0" fmla="*/ 336 w 286"/>
                <a:gd name="T1" fmla="*/ 11856 h 204"/>
                <a:gd name="T2" fmla="*/ 0 w 286"/>
                <a:gd name="T3" fmla="*/ 0 h 204"/>
                <a:gd name="T4" fmla="*/ 0 60000 65536"/>
                <a:gd name="T5" fmla="*/ 0 60000 65536"/>
                <a:gd name="T6" fmla="*/ 0 w 286"/>
                <a:gd name="T7" fmla="*/ 0 h 204"/>
                <a:gd name="T8" fmla="*/ 286 w 286"/>
                <a:gd name="T9" fmla="*/ 204 h 204"/>
              </a:gdLst>
              <a:ahLst/>
              <a:cxnLst>
                <a:cxn ang="T4">
                  <a:pos x="T0" y="T1"/>
                </a:cxn>
                <a:cxn ang="T5">
                  <a:pos x="T2" y="T3"/>
                </a:cxn>
              </a:cxnLst>
              <a:rect l="T6" t="T7" r="T8" b="T9"/>
              <a:pathLst>
                <a:path w="286" h="204">
                  <a:moveTo>
                    <a:pt x="286" y="204"/>
                  </a:moveTo>
                  <a:lnTo>
                    <a:pt x="0" y="0"/>
                  </a:lnTo>
                </a:path>
              </a:pathLst>
            </a:custGeom>
            <a:noFill/>
            <a:ln w="28575">
              <a:solidFill>
                <a:srgbClr val="0000FF"/>
              </a:solidFill>
              <a:round/>
              <a:headEnd type="none" w="sm" len="lg"/>
              <a:tailEnd type="triangle" w="sm" len="lg"/>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aphicFrame>
          <p:nvGraphicFramePr>
            <p:cNvPr id="183330" name="Object 9"/>
            <p:cNvGraphicFramePr>
              <a:graphicFrameLocks noChangeAspect="1"/>
            </p:cNvGraphicFramePr>
            <p:nvPr/>
          </p:nvGraphicFramePr>
          <p:xfrm>
            <a:off x="747" y="2830"/>
            <a:ext cx="167" cy="186"/>
          </p:xfrm>
          <a:graphic>
            <a:graphicData uri="http://schemas.openxmlformats.org/presentationml/2006/ole">
              <mc:AlternateContent xmlns:mc="http://schemas.openxmlformats.org/markup-compatibility/2006">
                <mc:Choice xmlns:v="urn:schemas-microsoft-com:vml" Requires="v">
                  <p:oleObj name="Equation" r:id="rId2" imgW="57150" imgH="66563" progId="Equation.DSMT4">
                    <p:embed/>
                  </p:oleObj>
                </mc:Choice>
                <mc:Fallback>
                  <p:oleObj name="Equation" r:id="rId2" imgW="57150" imgH="66563" progId="Equation.DSMT4">
                    <p:embed/>
                    <p:pic>
                      <p:nvPicPr>
                        <p:cNvPr id="0" name="Object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7" y="2830"/>
                          <a:ext cx="167"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4" name="Group 17"/>
          <p:cNvGrpSpPr>
            <a:grpSpLocks/>
          </p:cNvGrpSpPr>
          <p:nvPr/>
        </p:nvGrpSpPr>
        <p:grpSpPr bwMode="auto">
          <a:xfrm>
            <a:off x="703263" y="4105275"/>
            <a:ext cx="1920875" cy="1524000"/>
            <a:chOff x="539" y="2789"/>
            <a:chExt cx="1210" cy="960"/>
          </a:xfrm>
        </p:grpSpPr>
        <p:sp>
          <p:nvSpPr>
            <p:cNvPr id="183323" name="AutoShape 18"/>
            <p:cNvSpPr>
              <a:spLocks noChangeArrowheads="1"/>
            </p:cNvSpPr>
            <p:nvPr/>
          </p:nvSpPr>
          <p:spPr bwMode="auto">
            <a:xfrm>
              <a:off x="789" y="2789"/>
              <a:ext cx="960" cy="960"/>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 name="T24" fmla="*/ 3173 w 21600"/>
                <a:gd name="T25" fmla="*/ 3173 h 21600"/>
                <a:gd name="T26" fmla="*/ 18428 w 21600"/>
                <a:gd name="T27" fmla="*/ 18428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6593" y="10800"/>
                  </a:moveTo>
                  <a:cubicBezTo>
                    <a:pt x="6593" y="13123"/>
                    <a:pt x="8477" y="15007"/>
                    <a:pt x="10800" y="15007"/>
                  </a:cubicBezTo>
                  <a:cubicBezTo>
                    <a:pt x="13123" y="15007"/>
                    <a:pt x="15007" y="13123"/>
                    <a:pt x="15007" y="10800"/>
                  </a:cubicBezTo>
                  <a:cubicBezTo>
                    <a:pt x="15007" y="8477"/>
                    <a:pt x="13123" y="6593"/>
                    <a:pt x="10800" y="6593"/>
                  </a:cubicBezTo>
                  <a:cubicBezTo>
                    <a:pt x="8477" y="6593"/>
                    <a:pt x="6593" y="8477"/>
                    <a:pt x="6593" y="10800"/>
                  </a:cubicBezTo>
                  <a:close/>
                </a:path>
              </a:pathLst>
            </a:custGeom>
            <a:noFill/>
            <a:ln w="28575">
              <a:solidFill>
                <a:schemeClr val="tx1"/>
              </a:solidFill>
              <a:round/>
              <a:headEnd type="none" w="sm" len="lg"/>
              <a:tailEnd type="non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83324" name="Line 19"/>
            <p:cNvSpPr>
              <a:spLocks noChangeShapeType="1"/>
            </p:cNvSpPr>
            <p:nvPr/>
          </p:nvSpPr>
          <p:spPr bwMode="auto">
            <a:xfrm flipV="1">
              <a:off x="1269" y="3269"/>
              <a:ext cx="192" cy="0"/>
            </a:xfrm>
            <a:prstGeom prst="line">
              <a:avLst/>
            </a:prstGeom>
            <a:noFill/>
            <a:ln w="28575">
              <a:solidFill>
                <a:srgbClr val="FF0000"/>
              </a:solidFill>
              <a:round/>
              <a:headEnd type="none" w="sm" len="lg"/>
              <a:tailEnd type="triangle" w="sm" len="lg"/>
            </a:ln>
            <a:extLst>
              <a:ext uri="{909E8E84-426E-40DD-AFC4-6F175D3DCCD1}">
                <a14:hiddenFill xmlns:a14="http://schemas.microsoft.com/office/drawing/2010/main">
                  <a:noFill/>
                </a14:hiddenFill>
              </a:ext>
            </a:extLst>
          </p:spPr>
          <p:txBody>
            <a:bodyPr wrap="none"/>
            <a:lstStyle/>
            <a:p>
              <a:endParaRPr lang="zh-CN" altLang="en-US"/>
            </a:p>
          </p:txBody>
        </p:sp>
        <p:sp>
          <p:nvSpPr>
            <p:cNvPr id="183325" name="Line 20"/>
            <p:cNvSpPr>
              <a:spLocks noChangeShapeType="1"/>
            </p:cNvSpPr>
            <p:nvPr/>
          </p:nvSpPr>
          <p:spPr bwMode="auto">
            <a:xfrm flipH="1">
              <a:off x="789" y="3269"/>
              <a:ext cx="480" cy="192"/>
            </a:xfrm>
            <a:prstGeom prst="line">
              <a:avLst/>
            </a:prstGeom>
            <a:noFill/>
            <a:ln w="28575">
              <a:solidFill>
                <a:srgbClr val="FF0000"/>
              </a:solidFill>
              <a:round/>
              <a:headEnd type="none" w="sm" len="lg"/>
              <a:tailEnd type="triangle" w="sm" len="lg"/>
            </a:ln>
            <a:extLst>
              <a:ext uri="{909E8E84-426E-40DD-AFC4-6F175D3DCCD1}">
                <a14:hiddenFill xmlns:a14="http://schemas.microsoft.com/office/drawing/2010/main">
                  <a:noFill/>
                </a14:hiddenFill>
              </a:ext>
            </a:extLst>
          </p:spPr>
          <p:txBody>
            <a:bodyPr wrap="none"/>
            <a:lstStyle/>
            <a:p>
              <a:endParaRPr lang="zh-CN" altLang="en-US"/>
            </a:p>
          </p:txBody>
        </p:sp>
        <p:graphicFrame>
          <p:nvGraphicFramePr>
            <p:cNvPr id="183326" name="Object 21"/>
            <p:cNvGraphicFramePr>
              <a:graphicFrameLocks noChangeAspect="1"/>
            </p:cNvGraphicFramePr>
            <p:nvPr/>
          </p:nvGraphicFramePr>
          <p:xfrm>
            <a:off x="1414" y="3081"/>
            <a:ext cx="302" cy="362"/>
          </p:xfrm>
          <a:graphic>
            <a:graphicData uri="http://schemas.openxmlformats.org/presentationml/2006/ole">
              <mc:AlternateContent xmlns:mc="http://schemas.openxmlformats.org/markup-compatibility/2006">
                <mc:Choice xmlns:v="urn:schemas-microsoft-com:vml" Requires="v">
                  <p:oleObj name="Equation" r:id="rId4" imgW="133462" imgH="171450" progId="Equation.DSMT4">
                    <p:embed/>
                  </p:oleObj>
                </mc:Choice>
                <mc:Fallback>
                  <p:oleObj name="Equation" r:id="rId4" imgW="133462" imgH="171450" progId="Equation.DSMT4">
                    <p:embed/>
                    <p:pic>
                      <p:nvPicPr>
                        <p:cNvPr id="0" name="Object 2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14" y="3081"/>
                          <a:ext cx="302" cy="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83327" name="Object 22"/>
            <p:cNvGraphicFramePr>
              <a:graphicFrameLocks noChangeAspect="1"/>
            </p:cNvGraphicFramePr>
            <p:nvPr/>
          </p:nvGraphicFramePr>
          <p:xfrm>
            <a:off x="539" y="3351"/>
            <a:ext cx="322" cy="362"/>
          </p:xfrm>
          <a:graphic>
            <a:graphicData uri="http://schemas.openxmlformats.org/presentationml/2006/ole">
              <mc:AlternateContent xmlns:mc="http://schemas.openxmlformats.org/markup-compatibility/2006">
                <mc:Choice xmlns:v="urn:schemas-microsoft-com:vml" Requires="v">
                  <p:oleObj name="Equation" r:id="rId6" imgW="142875" imgH="171450" progId="Equation.DSMT4">
                    <p:embed/>
                  </p:oleObj>
                </mc:Choice>
                <mc:Fallback>
                  <p:oleObj name="Equation" r:id="rId6" imgW="142875" imgH="171450" progId="Equation.DSMT4">
                    <p:embed/>
                    <p:pic>
                      <p:nvPicPr>
                        <p:cNvPr id="0" name="Object 2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9" y="3351"/>
                          <a:ext cx="322" cy="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5" name="Group 23"/>
          <p:cNvGrpSpPr>
            <a:grpSpLocks/>
          </p:cNvGrpSpPr>
          <p:nvPr/>
        </p:nvGrpSpPr>
        <p:grpSpPr bwMode="auto">
          <a:xfrm>
            <a:off x="1785938" y="4105275"/>
            <a:ext cx="2438400" cy="1524000"/>
            <a:chOff x="1221" y="2789"/>
            <a:chExt cx="1536" cy="960"/>
          </a:xfrm>
        </p:grpSpPr>
        <p:sp>
          <p:nvSpPr>
            <p:cNvPr id="183319" name="Line 24"/>
            <p:cNvSpPr>
              <a:spLocks noChangeShapeType="1"/>
            </p:cNvSpPr>
            <p:nvPr/>
          </p:nvSpPr>
          <p:spPr bwMode="auto">
            <a:xfrm>
              <a:off x="1221" y="2789"/>
              <a:ext cx="1488" cy="0"/>
            </a:xfrm>
            <a:prstGeom prst="line">
              <a:avLst/>
            </a:prstGeom>
            <a:noFill/>
            <a:ln w="19050">
              <a:solidFill>
                <a:schemeClr val="tx1"/>
              </a:solidFill>
              <a:prstDash val="lgDashDot"/>
              <a:round/>
              <a:headEnd type="none" w="sm" len="lg"/>
              <a:tailEnd type="none" w="sm" len="lg"/>
            </a:ln>
            <a:extLst>
              <a:ext uri="{909E8E84-426E-40DD-AFC4-6F175D3DCCD1}">
                <a14:hiddenFill xmlns:a14="http://schemas.microsoft.com/office/drawing/2010/main">
                  <a:noFill/>
                </a14:hiddenFill>
              </a:ext>
            </a:extLst>
          </p:spPr>
          <p:txBody>
            <a:bodyPr wrap="none"/>
            <a:lstStyle/>
            <a:p>
              <a:endParaRPr lang="zh-CN" altLang="en-US"/>
            </a:p>
          </p:txBody>
        </p:sp>
        <p:sp>
          <p:nvSpPr>
            <p:cNvPr id="183320" name="Line 25"/>
            <p:cNvSpPr>
              <a:spLocks noChangeShapeType="1"/>
            </p:cNvSpPr>
            <p:nvPr/>
          </p:nvSpPr>
          <p:spPr bwMode="auto">
            <a:xfrm>
              <a:off x="1221" y="3749"/>
              <a:ext cx="1488" cy="0"/>
            </a:xfrm>
            <a:prstGeom prst="line">
              <a:avLst/>
            </a:prstGeom>
            <a:noFill/>
            <a:ln w="19050">
              <a:solidFill>
                <a:schemeClr val="tx1"/>
              </a:solidFill>
              <a:prstDash val="lgDashDot"/>
              <a:round/>
              <a:headEnd type="none" w="sm" len="lg"/>
              <a:tailEnd type="none" w="sm" len="lg"/>
            </a:ln>
            <a:extLst>
              <a:ext uri="{909E8E84-426E-40DD-AFC4-6F175D3DCCD1}">
                <a14:hiddenFill xmlns:a14="http://schemas.microsoft.com/office/drawing/2010/main">
                  <a:noFill/>
                </a14:hiddenFill>
              </a:ext>
            </a:extLst>
          </p:spPr>
          <p:txBody>
            <a:bodyPr wrap="none"/>
            <a:lstStyle/>
            <a:p>
              <a:endParaRPr lang="zh-CN" altLang="en-US"/>
            </a:p>
          </p:txBody>
        </p:sp>
        <p:sp>
          <p:nvSpPr>
            <p:cNvPr id="183321" name="Line 26"/>
            <p:cNvSpPr>
              <a:spLocks noChangeShapeType="1"/>
            </p:cNvSpPr>
            <p:nvPr/>
          </p:nvSpPr>
          <p:spPr bwMode="auto">
            <a:xfrm>
              <a:off x="1269" y="3077"/>
              <a:ext cx="1488" cy="0"/>
            </a:xfrm>
            <a:prstGeom prst="line">
              <a:avLst/>
            </a:prstGeom>
            <a:noFill/>
            <a:ln w="19050">
              <a:solidFill>
                <a:schemeClr val="tx1"/>
              </a:solidFill>
              <a:prstDash val="lgDashDot"/>
              <a:round/>
              <a:headEnd type="none" w="sm" len="lg"/>
              <a:tailEnd type="none" w="sm" len="lg"/>
            </a:ln>
            <a:extLst>
              <a:ext uri="{909E8E84-426E-40DD-AFC4-6F175D3DCCD1}">
                <a14:hiddenFill xmlns:a14="http://schemas.microsoft.com/office/drawing/2010/main">
                  <a:noFill/>
                </a14:hiddenFill>
              </a:ext>
            </a:extLst>
          </p:spPr>
          <p:txBody>
            <a:bodyPr wrap="none"/>
            <a:lstStyle/>
            <a:p>
              <a:endParaRPr lang="zh-CN" altLang="en-US"/>
            </a:p>
          </p:txBody>
        </p:sp>
        <p:sp>
          <p:nvSpPr>
            <p:cNvPr id="183322" name="Line 27"/>
            <p:cNvSpPr>
              <a:spLocks noChangeShapeType="1"/>
            </p:cNvSpPr>
            <p:nvPr/>
          </p:nvSpPr>
          <p:spPr bwMode="auto">
            <a:xfrm>
              <a:off x="1221" y="3461"/>
              <a:ext cx="1488" cy="0"/>
            </a:xfrm>
            <a:prstGeom prst="line">
              <a:avLst/>
            </a:prstGeom>
            <a:noFill/>
            <a:ln w="19050">
              <a:solidFill>
                <a:schemeClr val="tx1"/>
              </a:solidFill>
              <a:prstDash val="lgDashDot"/>
              <a:round/>
              <a:headEnd type="none" w="sm" len="lg"/>
              <a:tailEnd type="none" w="sm" len="lg"/>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6" name="Group 28"/>
          <p:cNvGrpSpPr>
            <a:grpSpLocks/>
          </p:cNvGrpSpPr>
          <p:nvPr/>
        </p:nvGrpSpPr>
        <p:grpSpPr bwMode="auto">
          <a:xfrm>
            <a:off x="1862138" y="4257675"/>
            <a:ext cx="3352800" cy="1219200"/>
            <a:chOff x="1269" y="2885"/>
            <a:chExt cx="2112" cy="768"/>
          </a:xfrm>
        </p:grpSpPr>
        <p:sp>
          <p:nvSpPr>
            <p:cNvPr id="183317" name="Line 29"/>
            <p:cNvSpPr>
              <a:spLocks noChangeShapeType="1"/>
            </p:cNvSpPr>
            <p:nvPr/>
          </p:nvSpPr>
          <p:spPr bwMode="auto">
            <a:xfrm>
              <a:off x="1317" y="2885"/>
              <a:ext cx="2064" cy="0"/>
            </a:xfrm>
            <a:prstGeom prst="line">
              <a:avLst/>
            </a:prstGeom>
            <a:noFill/>
            <a:ln w="19050">
              <a:solidFill>
                <a:schemeClr val="tx1"/>
              </a:solidFill>
              <a:prstDash val="lgDashDot"/>
              <a:round/>
              <a:headEnd type="none" w="sm" len="lg"/>
              <a:tailEnd type="none" w="sm" len="lg"/>
            </a:ln>
            <a:extLst>
              <a:ext uri="{909E8E84-426E-40DD-AFC4-6F175D3DCCD1}">
                <a14:hiddenFill xmlns:a14="http://schemas.microsoft.com/office/drawing/2010/main">
                  <a:noFill/>
                </a14:hiddenFill>
              </a:ext>
            </a:extLst>
          </p:spPr>
          <p:txBody>
            <a:bodyPr wrap="none"/>
            <a:lstStyle/>
            <a:p>
              <a:endParaRPr lang="zh-CN" altLang="en-US"/>
            </a:p>
          </p:txBody>
        </p:sp>
        <p:sp>
          <p:nvSpPr>
            <p:cNvPr id="183318" name="Line 30"/>
            <p:cNvSpPr>
              <a:spLocks noChangeShapeType="1"/>
            </p:cNvSpPr>
            <p:nvPr/>
          </p:nvSpPr>
          <p:spPr bwMode="auto">
            <a:xfrm>
              <a:off x="1269" y="3653"/>
              <a:ext cx="2064" cy="0"/>
            </a:xfrm>
            <a:prstGeom prst="line">
              <a:avLst/>
            </a:prstGeom>
            <a:noFill/>
            <a:ln w="19050">
              <a:solidFill>
                <a:schemeClr val="tx1"/>
              </a:solidFill>
              <a:prstDash val="lgDashDot"/>
              <a:round/>
              <a:headEnd type="none" w="sm" len="lg"/>
              <a:tailEnd type="none" w="sm" len="lg"/>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7" name="Group 31"/>
          <p:cNvGrpSpPr>
            <a:grpSpLocks/>
          </p:cNvGrpSpPr>
          <p:nvPr/>
        </p:nvGrpSpPr>
        <p:grpSpPr bwMode="auto">
          <a:xfrm>
            <a:off x="4452938" y="4257675"/>
            <a:ext cx="2665412" cy="1219200"/>
            <a:chOff x="2901" y="2885"/>
            <a:chExt cx="1679" cy="768"/>
          </a:xfrm>
        </p:grpSpPr>
        <p:sp>
          <p:nvSpPr>
            <p:cNvPr id="183315" name="AutoShape 32"/>
            <p:cNvSpPr>
              <a:spLocks noChangeArrowheads="1"/>
            </p:cNvSpPr>
            <p:nvPr/>
          </p:nvSpPr>
          <p:spPr bwMode="auto">
            <a:xfrm rot="16200000" flipH="1">
              <a:off x="3453" y="2525"/>
              <a:ext cx="768" cy="1487"/>
            </a:xfrm>
            <a:prstGeom prst="can">
              <a:avLst>
                <a:gd name="adj" fmla="val 31338"/>
              </a:avLst>
            </a:prstGeom>
            <a:noFill/>
            <a:ln w="28575">
              <a:solidFill>
                <a:srgbClr val="0000CC"/>
              </a:solidFill>
              <a:prstDash val="dash"/>
              <a:round/>
              <a:headEnd type="none" w="sm" len="lg"/>
              <a:tailEnd type="none" w="sm" len="lg"/>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zh-CN" sz="2800">
                <a:ea typeface="华文中宋" panose="02010600040101010101" pitchFamily="2" charset="-122"/>
              </a:endParaRPr>
            </a:p>
          </p:txBody>
        </p:sp>
        <p:sp>
          <p:nvSpPr>
            <p:cNvPr id="190497" name="AutoShape 33">
              <a:extLst>
                <a:ext uri="{FF2B5EF4-FFF2-40B4-BE49-F238E27FC236}">
                  <a16:creationId xmlns:a16="http://schemas.microsoft.com/office/drawing/2014/main" id="{1312B0E6-0030-4EFC-90D3-0AB3C523F865}"/>
                </a:ext>
              </a:extLst>
            </p:cNvPr>
            <p:cNvSpPr>
              <a:spLocks noChangeArrowheads="1"/>
            </p:cNvSpPr>
            <p:nvPr/>
          </p:nvSpPr>
          <p:spPr bwMode="auto">
            <a:xfrm rot="16200000" flipH="1">
              <a:off x="2890" y="3083"/>
              <a:ext cx="384" cy="363"/>
            </a:xfrm>
            <a:prstGeom prst="can">
              <a:avLst>
                <a:gd name="adj" fmla="val 0"/>
              </a:avLst>
            </a:prstGeom>
            <a:gradFill rotWithShape="0">
              <a:gsLst>
                <a:gs pos="0">
                  <a:schemeClr val="bg1">
                    <a:gamma/>
                    <a:shade val="0"/>
                    <a:invGamma/>
                  </a:schemeClr>
                </a:gs>
                <a:gs pos="50000">
                  <a:schemeClr val="bg1"/>
                </a:gs>
                <a:gs pos="100000">
                  <a:schemeClr val="bg1">
                    <a:gamma/>
                    <a:shade val="0"/>
                    <a:invGamma/>
                  </a:schemeClr>
                </a:gs>
              </a:gsLst>
              <a:lin ang="5400000" scaled="1"/>
            </a:gradFill>
            <a:ln w="28575">
              <a:noFill/>
              <a:round/>
              <a:headEnd type="none" w="sm" len="lg"/>
              <a:tailEnd type="none" w="sm" len="lg"/>
            </a:ln>
            <a:effectLst/>
          </p:spPr>
          <p:txBody>
            <a:bodyPr wrap="none" anchor="ctr"/>
            <a:lstStyle/>
            <a:p>
              <a:pPr>
                <a:defRPr/>
              </a:pPr>
              <a:endParaRPr lang="zh-CN" altLang="en-US" sz="2800">
                <a:latin typeface="Times New Roman" pitchFamily="18" charset="0"/>
                <a:ea typeface="华文中宋" pitchFamily="2" charset="-122"/>
              </a:endParaRPr>
            </a:p>
          </p:txBody>
        </p:sp>
      </p:grpSp>
      <p:sp>
        <p:nvSpPr>
          <p:cNvPr id="190498" name="AutoShape 34"/>
          <p:cNvSpPr>
            <a:spLocks noChangeArrowheads="1"/>
          </p:cNvSpPr>
          <p:nvPr/>
        </p:nvSpPr>
        <p:spPr bwMode="auto">
          <a:xfrm rot="16200000" flipH="1">
            <a:off x="5219700" y="2535238"/>
            <a:ext cx="1524000" cy="4648200"/>
          </a:xfrm>
          <a:prstGeom prst="can">
            <a:avLst>
              <a:gd name="adj" fmla="val 49365"/>
            </a:avLst>
          </a:prstGeom>
          <a:solidFill>
            <a:srgbClr val="C0C0C0">
              <a:alpha val="45097"/>
            </a:srgbClr>
          </a:solidFill>
          <a:ln w="28575">
            <a:solidFill>
              <a:schemeClr val="tx1"/>
            </a:solidFill>
            <a:round/>
            <a:headEnd type="none" w="sm" len="lg"/>
            <a:tailEnd type="none" w="sm" len="lg"/>
          </a:ln>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zh-CN" sz="2800">
              <a:ea typeface="华文中宋" panose="02010600040101010101" pitchFamily="2" charset="-122"/>
            </a:endParaRPr>
          </a:p>
        </p:txBody>
      </p:sp>
      <p:grpSp>
        <p:nvGrpSpPr>
          <p:cNvPr id="8" name="Group 35"/>
          <p:cNvGrpSpPr>
            <a:grpSpLocks/>
          </p:cNvGrpSpPr>
          <p:nvPr/>
        </p:nvGrpSpPr>
        <p:grpSpPr bwMode="auto">
          <a:xfrm>
            <a:off x="7327900" y="3986213"/>
            <a:ext cx="601663" cy="1019175"/>
            <a:chOff x="4596" y="2714"/>
            <a:chExt cx="379" cy="642"/>
          </a:xfrm>
        </p:grpSpPr>
        <p:graphicFrame>
          <p:nvGraphicFramePr>
            <p:cNvPr id="183313" name="Object 36"/>
            <p:cNvGraphicFramePr>
              <a:graphicFrameLocks noChangeAspect="1"/>
            </p:cNvGraphicFramePr>
            <p:nvPr/>
          </p:nvGraphicFramePr>
          <p:xfrm>
            <a:off x="4596" y="3077"/>
            <a:ext cx="379" cy="279"/>
          </p:xfrm>
          <a:graphic>
            <a:graphicData uri="http://schemas.openxmlformats.org/presentationml/2006/ole">
              <mc:AlternateContent xmlns:mc="http://schemas.openxmlformats.org/markup-compatibility/2006">
                <mc:Choice xmlns:v="urn:schemas-microsoft-com:vml" Requires="v">
                  <p:oleObj name="Equation" r:id="rId8" imgW="180863" imgH="123713" progId="Equation.DSMT4">
                    <p:embed/>
                  </p:oleObj>
                </mc:Choice>
                <mc:Fallback>
                  <p:oleObj name="Equation" r:id="rId8" imgW="180863" imgH="123713" progId="Equation.DSMT4">
                    <p:embed/>
                    <p:pic>
                      <p:nvPicPr>
                        <p:cNvPr id="0" name="Object 3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596" y="3077"/>
                          <a:ext cx="379" cy="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83314" name="Object 37"/>
            <p:cNvGraphicFramePr>
              <a:graphicFrameLocks noChangeAspect="1"/>
            </p:cNvGraphicFramePr>
            <p:nvPr/>
          </p:nvGraphicFramePr>
          <p:xfrm>
            <a:off x="4596" y="2714"/>
            <a:ext cx="379" cy="279"/>
          </p:xfrm>
          <a:graphic>
            <a:graphicData uri="http://schemas.openxmlformats.org/presentationml/2006/ole">
              <mc:AlternateContent xmlns:mc="http://schemas.openxmlformats.org/markup-compatibility/2006">
                <mc:Choice xmlns:v="urn:schemas-microsoft-com:vml" Requires="v">
                  <p:oleObj name="Equation" r:id="rId10" imgW="180863" imgH="123713" progId="Equation.DSMT4">
                    <p:embed/>
                  </p:oleObj>
                </mc:Choice>
                <mc:Fallback>
                  <p:oleObj name="Equation" r:id="rId10" imgW="180863" imgH="123713" progId="Equation.DSMT4">
                    <p:embed/>
                    <p:pic>
                      <p:nvPicPr>
                        <p:cNvPr id="0" name="Object 37"/>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596" y="2714"/>
                          <a:ext cx="379" cy="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9" name="Group 43"/>
          <p:cNvGrpSpPr>
            <a:grpSpLocks/>
          </p:cNvGrpSpPr>
          <p:nvPr/>
        </p:nvGrpSpPr>
        <p:grpSpPr bwMode="auto">
          <a:xfrm>
            <a:off x="179388" y="333375"/>
            <a:ext cx="8736012" cy="3108325"/>
            <a:chOff x="113" y="210"/>
            <a:chExt cx="5503" cy="1958"/>
          </a:xfrm>
        </p:grpSpPr>
        <p:sp>
          <p:nvSpPr>
            <p:cNvPr id="183307" name="Text Box 11"/>
            <p:cNvSpPr txBox="1">
              <a:spLocks noChangeArrowheads="1"/>
            </p:cNvSpPr>
            <p:nvPr/>
          </p:nvSpPr>
          <p:spPr bwMode="auto">
            <a:xfrm>
              <a:off x="113" y="210"/>
              <a:ext cx="5503" cy="1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lg"/>
                  <a:tailEnd type="none" w="sm" len="lg"/>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zh-CN" altLang="en-US" sz="2800" b="1">
                  <a:solidFill>
                    <a:srgbClr val="FF0000"/>
                  </a:solidFill>
                  <a:ea typeface="华文中宋" panose="02010600040101010101" pitchFamily="2" charset="-122"/>
                </a:rPr>
                <a:t>例</a:t>
              </a:r>
              <a:r>
                <a:rPr lang="en-US" altLang="zh-CN" sz="2800" b="1">
                  <a:solidFill>
                    <a:srgbClr val="FF0000"/>
                  </a:solidFill>
                  <a:ea typeface="华文中宋" panose="02010600040101010101" pitchFamily="2" charset="-122"/>
                </a:rPr>
                <a:t>2       </a:t>
              </a:r>
              <a:r>
                <a:rPr lang="zh-CN" altLang="en-US" sz="2800">
                  <a:solidFill>
                    <a:srgbClr val="1C1C1C"/>
                  </a:solidFill>
                  <a:ea typeface="华文中宋" panose="02010600040101010101" pitchFamily="2" charset="-122"/>
                </a:rPr>
                <a:t>常用的圆柱形电容器，是由半径为      的长直圆柱导体和同轴的半径为      的薄导体圆筒组成，并在直导体与导体圆筒之间充以相对电容率为      的电介质。设直导体和圆筒单位长度上的电荷分别为       和       。　</a:t>
              </a:r>
              <a:r>
                <a:rPr lang="zh-CN" altLang="en-US" sz="2800">
                  <a:ea typeface="华文中宋" panose="02010600040101010101" pitchFamily="2" charset="-122"/>
                </a:rPr>
                <a:t>求</a:t>
              </a:r>
              <a:r>
                <a:rPr lang="zh-CN" altLang="en-US" sz="2800">
                  <a:ea typeface="华文中宋" panose="02010600040101010101" pitchFamily="2" charset="-122"/>
                  <a:sym typeface="Wingdings" panose="05000000000000000000" pitchFamily="2" charset="2"/>
                </a:rPr>
                <a:t>：</a:t>
              </a:r>
              <a:r>
                <a:rPr lang="en-US" altLang="zh-CN" sz="2800">
                  <a:ea typeface="华文中宋" panose="02010600040101010101" pitchFamily="2" charset="-122"/>
                  <a:sym typeface="Wingdings" panose="05000000000000000000" pitchFamily="2" charset="2"/>
                </a:rPr>
                <a:t>(1) </a:t>
              </a:r>
              <a:r>
                <a:rPr lang="zh-CN" altLang="en-US" sz="2800">
                  <a:solidFill>
                    <a:srgbClr val="1C1C1C"/>
                  </a:solidFill>
                  <a:ea typeface="华文中宋" panose="02010600040101010101" pitchFamily="2" charset="-122"/>
                </a:rPr>
                <a:t>电介质中的电场强度、电位移</a:t>
              </a:r>
              <a:r>
                <a:rPr lang="zh-CN" altLang="en-US" sz="2800">
                  <a:ea typeface="华文中宋" panose="02010600040101010101" pitchFamily="2" charset="-122"/>
                </a:rPr>
                <a:t>；</a:t>
              </a:r>
              <a:r>
                <a:rPr lang="en-US" altLang="zh-CN" sz="2800">
                  <a:ea typeface="华文中宋" panose="02010600040101010101" pitchFamily="2" charset="-122"/>
                </a:rPr>
                <a:t>(2)</a:t>
              </a:r>
              <a:r>
                <a:rPr lang="zh-CN" altLang="en-US" sz="2800">
                  <a:ea typeface="华文中宋" panose="02010600040101010101" pitchFamily="2" charset="-122"/>
                </a:rPr>
                <a:t>电</a:t>
              </a:r>
              <a:r>
                <a:rPr lang="zh-CN" altLang="en-US" sz="2800">
                  <a:solidFill>
                    <a:srgbClr val="1C1C1C"/>
                  </a:solidFill>
                  <a:ea typeface="华文中宋" panose="02010600040101010101" pitchFamily="2" charset="-122"/>
                </a:rPr>
                <a:t>介质内、外表面的束缚电荷面密度</a:t>
              </a:r>
              <a:r>
                <a:rPr lang="zh-CN" altLang="en-US" sz="2800">
                  <a:ea typeface="华文中宋" panose="02010600040101010101" pitchFamily="2" charset="-122"/>
                </a:rPr>
                <a:t>；</a:t>
              </a:r>
              <a:r>
                <a:rPr lang="en-US" altLang="zh-CN" sz="2800">
                  <a:ea typeface="华文中宋" panose="02010600040101010101" pitchFamily="2" charset="-122"/>
                </a:rPr>
                <a:t>(3) </a:t>
              </a:r>
              <a:r>
                <a:rPr lang="zh-CN" altLang="en-US" sz="2800">
                  <a:solidFill>
                    <a:srgbClr val="1C1C1C"/>
                  </a:solidFill>
                  <a:ea typeface="华文中宋" panose="02010600040101010101" pitchFamily="2" charset="-122"/>
                </a:rPr>
                <a:t>圆柱体与圆筒间的电势差。</a:t>
              </a:r>
            </a:p>
          </p:txBody>
        </p:sp>
        <p:graphicFrame>
          <p:nvGraphicFramePr>
            <p:cNvPr id="183308" name="Object 12"/>
            <p:cNvGraphicFramePr>
              <a:graphicFrameLocks noChangeAspect="1"/>
            </p:cNvGraphicFramePr>
            <p:nvPr/>
          </p:nvGraphicFramePr>
          <p:xfrm>
            <a:off x="4140" y="1052"/>
            <a:ext cx="400" cy="279"/>
          </p:xfrm>
          <a:graphic>
            <a:graphicData uri="http://schemas.openxmlformats.org/presentationml/2006/ole">
              <mc:AlternateContent xmlns:mc="http://schemas.openxmlformats.org/markup-compatibility/2006">
                <mc:Choice xmlns:v="urn:schemas-microsoft-com:vml" Requires="v">
                  <p:oleObj name="Equation" r:id="rId12" imgW="253670" imgH="177569" progId="Equation.3">
                    <p:embed/>
                  </p:oleObj>
                </mc:Choice>
                <mc:Fallback>
                  <p:oleObj name="Equation" r:id="rId12" imgW="253670" imgH="177569" progId="Equation.3">
                    <p:embed/>
                    <p:pic>
                      <p:nvPicPr>
                        <p:cNvPr id="0" name="Object 1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140" y="1052"/>
                          <a:ext cx="400" cy="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83309" name="Object 13"/>
            <p:cNvGraphicFramePr>
              <a:graphicFrameLocks noChangeAspect="1"/>
            </p:cNvGraphicFramePr>
            <p:nvPr/>
          </p:nvGraphicFramePr>
          <p:xfrm>
            <a:off x="4259" y="238"/>
            <a:ext cx="279" cy="339"/>
          </p:xfrm>
          <a:graphic>
            <a:graphicData uri="http://schemas.openxmlformats.org/presentationml/2006/ole">
              <mc:AlternateContent xmlns:mc="http://schemas.openxmlformats.org/markup-compatibility/2006">
                <mc:Choice xmlns:v="urn:schemas-microsoft-com:vml" Requires="v">
                  <p:oleObj name="Equation" r:id="rId14" imgW="177569" imgH="215619" progId="Equation.3">
                    <p:embed/>
                  </p:oleObj>
                </mc:Choice>
                <mc:Fallback>
                  <p:oleObj name="Equation" r:id="rId14" imgW="177569" imgH="215619" progId="Equation.3">
                    <p:embed/>
                    <p:pic>
                      <p:nvPicPr>
                        <p:cNvPr id="0" name="Object 13"/>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259" y="238"/>
                          <a:ext cx="279" cy="3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83310" name="Object 14"/>
            <p:cNvGraphicFramePr>
              <a:graphicFrameLocks noChangeAspect="1"/>
            </p:cNvGraphicFramePr>
            <p:nvPr/>
          </p:nvGraphicFramePr>
          <p:xfrm>
            <a:off x="2444" y="498"/>
            <a:ext cx="300" cy="339"/>
          </p:xfrm>
          <a:graphic>
            <a:graphicData uri="http://schemas.openxmlformats.org/presentationml/2006/ole">
              <mc:AlternateContent xmlns:mc="http://schemas.openxmlformats.org/markup-compatibility/2006">
                <mc:Choice xmlns:v="urn:schemas-microsoft-com:vml" Requires="v">
                  <p:oleObj name="Equation" r:id="rId16" imgW="190335" imgH="215713" progId="Equation.3">
                    <p:embed/>
                  </p:oleObj>
                </mc:Choice>
                <mc:Fallback>
                  <p:oleObj name="Equation" r:id="rId16" imgW="190335" imgH="215713" progId="Equation.3">
                    <p:embed/>
                    <p:pic>
                      <p:nvPicPr>
                        <p:cNvPr id="0" name="Object 14"/>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444" y="498"/>
                          <a:ext cx="300" cy="3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83311" name="Object 15"/>
            <p:cNvGraphicFramePr>
              <a:graphicFrameLocks noChangeAspect="1"/>
            </p:cNvGraphicFramePr>
            <p:nvPr/>
          </p:nvGraphicFramePr>
          <p:xfrm>
            <a:off x="4035" y="742"/>
            <a:ext cx="240" cy="339"/>
          </p:xfrm>
          <a:graphic>
            <a:graphicData uri="http://schemas.openxmlformats.org/presentationml/2006/ole">
              <mc:AlternateContent xmlns:mc="http://schemas.openxmlformats.org/markup-compatibility/2006">
                <mc:Choice xmlns:v="urn:schemas-microsoft-com:vml" Requires="v">
                  <p:oleObj name="Equation" r:id="rId18" imgW="152268" imgH="215713" progId="Equation.3">
                    <p:embed/>
                  </p:oleObj>
                </mc:Choice>
                <mc:Fallback>
                  <p:oleObj name="Equation" r:id="rId18" imgW="152268" imgH="215713" progId="Equation.3">
                    <p:embed/>
                    <p:pic>
                      <p:nvPicPr>
                        <p:cNvPr id="0" name="Object 15"/>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4035" y="742"/>
                          <a:ext cx="240" cy="3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Lst>
                      </p:spPr>
                    </p:pic>
                  </p:oleObj>
                </mc:Fallback>
              </mc:AlternateContent>
            </a:graphicData>
          </a:graphic>
        </p:graphicFrame>
        <p:graphicFrame>
          <p:nvGraphicFramePr>
            <p:cNvPr id="183312" name="Object 16"/>
            <p:cNvGraphicFramePr>
              <a:graphicFrameLocks noChangeAspect="1"/>
            </p:cNvGraphicFramePr>
            <p:nvPr/>
          </p:nvGraphicFramePr>
          <p:xfrm>
            <a:off x="4821" y="1050"/>
            <a:ext cx="400" cy="279"/>
          </p:xfrm>
          <a:graphic>
            <a:graphicData uri="http://schemas.openxmlformats.org/presentationml/2006/ole">
              <mc:AlternateContent xmlns:mc="http://schemas.openxmlformats.org/markup-compatibility/2006">
                <mc:Choice xmlns:v="urn:schemas-microsoft-com:vml" Requires="v">
                  <p:oleObj name="Equation" r:id="rId20" imgW="253670" imgH="177569" progId="Equation.3">
                    <p:embed/>
                  </p:oleObj>
                </mc:Choice>
                <mc:Fallback>
                  <p:oleObj name="Equation" r:id="rId20" imgW="253670" imgH="177569" progId="Equation.3">
                    <p:embed/>
                    <p:pic>
                      <p:nvPicPr>
                        <p:cNvPr id="0" name="Object 16"/>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4821" y="1050"/>
                          <a:ext cx="400" cy="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1"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childTnLst>
                          </p:cTn>
                        </p:par>
                        <p:par>
                          <p:cTn id="8" fill="hold" nodeType="afterGroup">
                            <p:stCondLst>
                              <p:cond delay="500"/>
                            </p:stCondLst>
                            <p:childTnLst>
                              <p:par>
                                <p:cTn id="9" presetID="3" presetClass="entr" presetSubtype="1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blinds(horizontal)">
                                      <p:cBhvr>
                                        <p:cTn id="11" dur="500"/>
                                        <p:tgtEl>
                                          <p:spTgt spid="2"/>
                                        </p:tgtEl>
                                      </p:cBhvr>
                                    </p:animEffect>
                                  </p:childTnLst>
                                </p:cTn>
                              </p:par>
                            </p:childTnLst>
                          </p:cTn>
                        </p:par>
                        <p:par>
                          <p:cTn id="12" fill="hold" nodeType="afterGroup">
                            <p:stCondLst>
                              <p:cond delay="1000"/>
                            </p:stCondLst>
                            <p:childTnLst>
                              <p:par>
                                <p:cTn id="13" presetID="3" presetClass="entr" presetSubtype="10" fill="hold" grpId="0" nodeType="afterEffect">
                                  <p:stCondLst>
                                    <p:cond delay="0"/>
                                  </p:stCondLst>
                                  <p:childTnLst>
                                    <p:set>
                                      <p:cBhvr>
                                        <p:cTn id="14" dur="1" fill="hold">
                                          <p:stCondLst>
                                            <p:cond delay="0"/>
                                          </p:stCondLst>
                                        </p:cTn>
                                        <p:tgtEl>
                                          <p:spTgt spid="190498"/>
                                        </p:tgtEl>
                                        <p:attrNameLst>
                                          <p:attrName>style.visibility</p:attrName>
                                        </p:attrNameLst>
                                      </p:cBhvr>
                                      <p:to>
                                        <p:strVal val="visible"/>
                                      </p:to>
                                    </p:set>
                                    <p:animEffect transition="in" filter="blinds(horizontal)">
                                      <p:cBhvr>
                                        <p:cTn id="15" dur="500"/>
                                        <p:tgtEl>
                                          <p:spTgt spid="190498"/>
                                        </p:tgtEl>
                                      </p:cBhvr>
                                    </p:animEffect>
                                  </p:childTnLst>
                                </p:cTn>
                              </p:par>
                            </p:childTnLst>
                          </p:cTn>
                        </p:par>
                        <p:par>
                          <p:cTn id="16" fill="hold" nodeType="afterGroup">
                            <p:stCondLst>
                              <p:cond delay="1500"/>
                            </p:stCondLst>
                            <p:childTnLst>
                              <p:par>
                                <p:cTn id="17" presetID="3" presetClass="entr" presetSubtype="5" fill="hold"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blinds(vertical)">
                                      <p:cBhvr>
                                        <p:cTn id="19" dur="500"/>
                                        <p:tgtEl>
                                          <p:spTgt spid="5"/>
                                        </p:tgtEl>
                                      </p:cBhvr>
                                    </p:animEffect>
                                  </p:childTnLst>
                                </p:cTn>
                              </p:par>
                            </p:childTnLst>
                          </p:cTn>
                        </p:par>
                        <p:par>
                          <p:cTn id="20" fill="hold" nodeType="afterGroup">
                            <p:stCondLst>
                              <p:cond delay="2000"/>
                            </p:stCondLst>
                            <p:childTnLst>
                              <p:par>
                                <p:cTn id="21" presetID="4" presetClass="entr" presetSubtype="32" fill="hold" nodeType="after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box(out)">
                                      <p:cBhvr>
                                        <p:cTn id="23" dur="500"/>
                                        <p:tgtEl>
                                          <p:spTgt spid="4"/>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16" presetClass="entr" presetSubtype="42" fill="hold" nodeType="click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barn(outHorizontal)">
                                      <p:cBhvr>
                                        <p:cTn id="28" dur="500"/>
                                        <p:tgtEl>
                                          <p:spTgt spid="8"/>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16" presetClass="entr" presetSubtype="42" fill="hold" nodeType="clickEffect">
                                  <p:stCondLst>
                                    <p:cond delay="0"/>
                                  </p:stCondLst>
                                  <p:childTnLst>
                                    <p:set>
                                      <p:cBhvr>
                                        <p:cTn id="32" dur="1" fill="hold">
                                          <p:stCondLst>
                                            <p:cond delay="0"/>
                                          </p:stCondLst>
                                        </p:cTn>
                                        <p:tgtEl>
                                          <p:spTgt spid="7"/>
                                        </p:tgtEl>
                                        <p:attrNameLst>
                                          <p:attrName>style.visibility</p:attrName>
                                        </p:attrNameLst>
                                      </p:cBhvr>
                                      <p:to>
                                        <p:strVal val="visible"/>
                                      </p:to>
                                    </p:set>
                                    <p:animEffect transition="in" filter="barn(outHorizontal)">
                                      <p:cBhvr>
                                        <p:cTn id="33" dur="500"/>
                                        <p:tgtEl>
                                          <p:spTgt spid="7"/>
                                        </p:tgtEl>
                                      </p:cBhvr>
                                    </p:animEffect>
                                  </p:childTnLst>
                                </p:cTn>
                              </p:par>
                            </p:childTnLst>
                          </p:cTn>
                        </p:par>
                        <p:par>
                          <p:cTn id="34" fill="hold" nodeType="afterGroup">
                            <p:stCondLst>
                              <p:cond delay="500"/>
                            </p:stCondLst>
                            <p:childTnLst>
                              <p:par>
                                <p:cTn id="35" presetID="3" presetClass="entr" presetSubtype="5" fill="hold" nodeType="after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blinds(vertical)">
                                      <p:cBhvr>
                                        <p:cTn id="37" dur="500"/>
                                        <p:tgtEl>
                                          <p:spTgt spid="6"/>
                                        </p:tgtEl>
                                      </p:cBhvr>
                                    </p:animEffect>
                                  </p:childTnLst>
                                </p:cTn>
                              </p:par>
                            </p:childTnLst>
                          </p:cTn>
                        </p:par>
                        <p:par>
                          <p:cTn id="38" fill="hold" nodeType="afterGroup">
                            <p:stCondLst>
                              <p:cond delay="1000"/>
                            </p:stCondLst>
                            <p:childTnLst>
                              <p:par>
                                <p:cTn id="39" presetID="4" presetClass="entr" presetSubtype="32" fill="hold" nodeType="afterEffect">
                                  <p:stCondLst>
                                    <p:cond delay="0"/>
                                  </p:stCondLst>
                                  <p:childTnLst>
                                    <p:set>
                                      <p:cBhvr>
                                        <p:cTn id="40" dur="1" fill="hold">
                                          <p:stCondLst>
                                            <p:cond delay="0"/>
                                          </p:stCondLst>
                                        </p:cTn>
                                        <p:tgtEl>
                                          <p:spTgt spid="3"/>
                                        </p:tgtEl>
                                        <p:attrNameLst>
                                          <p:attrName>style.visibility</p:attrName>
                                        </p:attrNameLst>
                                      </p:cBhvr>
                                      <p:to>
                                        <p:strVal val="visible"/>
                                      </p:to>
                                    </p:set>
                                    <p:animEffect transition="in" filter="box(out)">
                                      <p:cBhvr>
                                        <p:cTn id="4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049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ChangeArrowheads="1"/>
          </p:cNvSpPr>
          <p:nvPr/>
        </p:nvSpPr>
        <p:spPr bwMode="auto">
          <a:xfrm>
            <a:off x="2041525" y="227013"/>
            <a:ext cx="4303713"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zh-CN" altLang="en-US" sz="3600">
                <a:solidFill>
                  <a:srgbClr val="FFFF66"/>
                </a:solidFill>
                <a:latin typeface="Bookman Old Style" panose="02050604050505020204" pitchFamily="18" charset="0"/>
              </a:rPr>
              <a:t>导体的静电感应过程</a:t>
            </a:r>
          </a:p>
        </p:txBody>
      </p:sp>
      <p:sp>
        <p:nvSpPr>
          <p:cNvPr id="49155" name="Rectangle 3"/>
          <p:cNvSpPr>
            <a:spLocks noChangeArrowheads="1"/>
          </p:cNvSpPr>
          <p:nvPr/>
        </p:nvSpPr>
        <p:spPr bwMode="auto">
          <a:xfrm>
            <a:off x="2057400" y="1447800"/>
            <a:ext cx="4876800" cy="4495800"/>
          </a:xfrm>
          <a:prstGeom prst="rect">
            <a:avLst/>
          </a:prstGeom>
          <a:gradFill rotWithShape="0">
            <a:gsLst>
              <a:gs pos="0">
                <a:srgbClr val="FF9900"/>
              </a:gs>
              <a:gs pos="100000">
                <a:srgbClr val="B26B00"/>
              </a:gs>
            </a:gsLst>
            <a:path path="rect">
              <a:fillToRect r="100000" b="10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kumimoji="0" lang="zh-CN" altLang="en-US" sz="1800" b="0"/>
          </a:p>
        </p:txBody>
      </p:sp>
      <p:sp>
        <p:nvSpPr>
          <p:cNvPr id="49156" name="Line 4"/>
          <p:cNvSpPr>
            <a:spLocks noChangeShapeType="1"/>
          </p:cNvSpPr>
          <p:nvPr/>
        </p:nvSpPr>
        <p:spPr bwMode="auto">
          <a:xfrm>
            <a:off x="6934200" y="2057400"/>
            <a:ext cx="1676400" cy="0"/>
          </a:xfrm>
          <a:prstGeom prst="line">
            <a:avLst/>
          </a:prstGeom>
          <a:noFill/>
          <a:ln w="127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157" name="Line 5"/>
          <p:cNvSpPr>
            <a:spLocks noChangeShapeType="1"/>
          </p:cNvSpPr>
          <p:nvPr/>
        </p:nvSpPr>
        <p:spPr bwMode="auto">
          <a:xfrm>
            <a:off x="6934200" y="1600200"/>
            <a:ext cx="1676400" cy="0"/>
          </a:xfrm>
          <a:prstGeom prst="line">
            <a:avLst/>
          </a:prstGeom>
          <a:noFill/>
          <a:ln w="127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158" name="Line 6"/>
          <p:cNvSpPr>
            <a:spLocks noChangeShapeType="1"/>
          </p:cNvSpPr>
          <p:nvPr/>
        </p:nvSpPr>
        <p:spPr bwMode="auto">
          <a:xfrm>
            <a:off x="533400" y="5715000"/>
            <a:ext cx="8077200" cy="0"/>
          </a:xfrm>
          <a:prstGeom prst="line">
            <a:avLst/>
          </a:prstGeom>
          <a:noFill/>
          <a:ln w="127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159" name="Line 7"/>
          <p:cNvSpPr>
            <a:spLocks noChangeShapeType="1"/>
          </p:cNvSpPr>
          <p:nvPr/>
        </p:nvSpPr>
        <p:spPr bwMode="auto">
          <a:xfrm>
            <a:off x="6934200" y="2514600"/>
            <a:ext cx="1676400" cy="0"/>
          </a:xfrm>
          <a:prstGeom prst="line">
            <a:avLst/>
          </a:prstGeom>
          <a:noFill/>
          <a:ln w="127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160" name="Line 8"/>
          <p:cNvSpPr>
            <a:spLocks noChangeShapeType="1"/>
          </p:cNvSpPr>
          <p:nvPr/>
        </p:nvSpPr>
        <p:spPr bwMode="auto">
          <a:xfrm>
            <a:off x="534988" y="2971800"/>
            <a:ext cx="8077200" cy="0"/>
          </a:xfrm>
          <a:prstGeom prst="line">
            <a:avLst/>
          </a:prstGeom>
          <a:noFill/>
          <a:ln w="127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161" name="Line 9"/>
          <p:cNvSpPr>
            <a:spLocks noChangeShapeType="1"/>
          </p:cNvSpPr>
          <p:nvPr/>
        </p:nvSpPr>
        <p:spPr bwMode="auto">
          <a:xfrm>
            <a:off x="6934200" y="3429000"/>
            <a:ext cx="1677988" cy="0"/>
          </a:xfrm>
          <a:prstGeom prst="line">
            <a:avLst/>
          </a:prstGeom>
          <a:noFill/>
          <a:ln w="127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162" name="Line 10"/>
          <p:cNvSpPr>
            <a:spLocks noChangeShapeType="1"/>
          </p:cNvSpPr>
          <p:nvPr/>
        </p:nvSpPr>
        <p:spPr bwMode="auto">
          <a:xfrm>
            <a:off x="534988" y="3886200"/>
            <a:ext cx="8077200" cy="0"/>
          </a:xfrm>
          <a:prstGeom prst="line">
            <a:avLst/>
          </a:prstGeom>
          <a:noFill/>
          <a:ln w="127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163" name="Line 11"/>
          <p:cNvSpPr>
            <a:spLocks noChangeShapeType="1"/>
          </p:cNvSpPr>
          <p:nvPr/>
        </p:nvSpPr>
        <p:spPr bwMode="auto">
          <a:xfrm>
            <a:off x="6934200" y="4343400"/>
            <a:ext cx="1677988" cy="0"/>
          </a:xfrm>
          <a:prstGeom prst="line">
            <a:avLst/>
          </a:prstGeom>
          <a:noFill/>
          <a:ln w="127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164" name="Line 12"/>
          <p:cNvSpPr>
            <a:spLocks noChangeShapeType="1"/>
          </p:cNvSpPr>
          <p:nvPr/>
        </p:nvSpPr>
        <p:spPr bwMode="auto">
          <a:xfrm>
            <a:off x="7010400" y="4800600"/>
            <a:ext cx="1601788" cy="0"/>
          </a:xfrm>
          <a:prstGeom prst="line">
            <a:avLst/>
          </a:prstGeom>
          <a:noFill/>
          <a:ln w="127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165" name="Line 13"/>
          <p:cNvSpPr>
            <a:spLocks noChangeShapeType="1"/>
          </p:cNvSpPr>
          <p:nvPr/>
        </p:nvSpPr>
        <p:spPr bwMode="auto">
          <a:xfrm>
            <a:off x="6934200" y="5257800"/>
            <a:ext cx="1677988" cy="0"/>
          </a:xfrm>
          <a:prstGeom prst="line">
            <a:avLst/>
          </a:prstGeom>
          <a:noFill/>
          <a:ln w="127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166" name="Oval 14"/>
          <p:cNvSpPr>
            <a:spLocks noChangeArrowheads="1"/>
          </p:cNvSpPr>
          <p:nvPr/>
        </p:nvSpPr>
        <p:spPr bwMode="auto">
          <a:xfrm>
            <a:off x="2063750" y="1987550"/>
            <a:ext cx="292100" cy="292100"/>
          </a:xfrm>
          <a:prstGeom prst="ellipse">
            <a:avLst/>
          </a:prstGeom>
          <a:solidFill>
            <a:srgbClr val="CC0066"/>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kumimoji="0" lang="zh-CN" altLang="en-US" sz="1800" b="0"/>
          </a:p>
        </p:txBody>
      </p:sp>
      <p:sp>
        <p:nvSpPr>
          <p:cNvPr id="49167" name="Line 15"/>
          <p:cNvSpPr>
            <a:spLocks noChangeShapeType="1"/>
          </p:cNvSpPr>
          <p:nvPr/>
        </p:nvSpPr>
        <p:spPr bwMode="auto">
          <a:xfrm>
            <a:off x="2133600" y="2133600"/>
            <a:ext cx="152400" cy="0"/>
          </a:xfrm>
          <a:prstGeom prst="line">
            <a:avLst/>
          </a:prstGeom>
          <a:noFill/>
          <a:ln w="50800">
            <a:solidFill>
              <a:srgbClr val="FFFF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168" name="Oval 16"/>
          <p:cNvSpPr>
            <a:spLocks noChangeArrowheads="1"/>
          </p:cNvSpPr>
          <p:nvPr/>
        </p:nvSpPr>
        <p:spPr bwMode="auto">
          <a:xfrm>
            <a:off x="2978150" y="3740150"/>
            <a:ext cx="292100" cy="292100"/>
          </a:xfrm>
          <a:prstGeom prst="ellipse">
            <a:avLst/>
          </a:prstGeom>
          <a:solidFill>
            <a:srgbClr val="CC0066"/>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kumimoji="0" lang="zh-CN" altLang="en-US" sz="1800" b="0"/>
          </a:p>
        </p:txBody>
      </p:sp>
      <p:sp>
        <p:nvSpPr>
          <p:cNvPr id="49169" name="Line 17"/>
          <p:cNvSpPr>
            <a:spLocks noChangeShapeType="1"/>
          </p:cNvSpPr>
          <p:nvPr/>
        </p:nvSpPr>
        <p:spPr bwMode="auto">
          <a:xfrm>
            <a:off x="3048000" y="3886200"/>
            <a:ext cx="152400" cy="0"/>
          </a:xfrm>
          <a:prstGeom prst="line">
            <a:avLst/>
          </a:prstGeom>
          <a:noFill/>
          <a:ln w="50800">
            <a:solidFill>
              <a:srgbClr val="FFFF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170" name="Oval 18"/>
          <p:cNvSpPr>
            <a:spLocks noChangeArrowheads="1"/>
          </p:cNvSpPr>
          <p:nvPr/>
        </p:nvSpPr>
        <p:spPr bwMode="auto">
          <a:xfrm>
            <a:off x="2520950" y="2825750"/>
            <a:ext cx="292100" cy="292100"/>
          </a:xfrm>
          <a:prstGeom prst="ellipse">
            <a:avLst/>
          </a:prstGeom>
          <a:solidFill>
            <a:srgbClr val="CC0066"/>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kumimoji="0" lang="zh-CN" altLang="en-US" sz="1800" b="0"/>
          </a:p>
        </p:txBody>
      </p:sp>
      <p:sp>
        <p:nvSpPr>
          <p:cNvPr id="49171" name="Line 19"/>
          <p:cNvSpPr>
            <a:spLocks noChangeShapeType="1"/>
          </p:cNvSpPr>
          <p:nvPr/>
        </p:nvSpPr>
        <p:spPr bwMode="auto">
          <a:xfrm>
            <a:off x="2590800" y="2971800"/>
            <a:ext cx="152400" cy="0"/>
          </a:xfrm>
          <a:prstGeom prst="line">
            <a:avLst/>
          </a:prstGeom>
          <a:noFill/>
          <a:ln w="50800">
            <a:solidFill>
              <a:srgbClr val="FFFF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172" name="Oval 20"/>
          <p:cNvSpPr>
            <a:spLocks noChangeArrowheads="1"/>
          </p:cNvSpPr>
          <p:nvPr/>
        </p:nvSpPr>
        <p:spPr bwMode="auto">
          <a:xfrm>
            <a:off x="2063750" y="4578350"/>
            <a:ext cx="292100" cy="292100"/>
          </a:xfrm>
          <a:prstGeom prst="ellipse">
            <a:avLst/>
          </a:prstGeom>
          <a:solidFill>
            <a:srgbClr val="CC0066"/>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kumimoji="0" lang="zh-CN" altLang="en-US" sz="1800" b="0"/>
          </a:p>
        </p:txBody>
      </p:sp>
      <p:sp>
        <p:nvSpPr>
          <p:cNvPr id="49173" name="Line 21"/>
          <p:cNvSpPr>
            <a:spLocks noChangeShapeType="1"/>
          </p:cNvSpPr>
          <p:nvPr/>
        </p:nvSpPr>
        <p:spPr bwMode="auto">
          <a:xfrm>
            <a:off x="2133600" y="4724400"/>
            <a:ext cx="152400" cy="0"/>
          </a:xfrm>
          <a:prstGeom prst="line">
            <a:avLst/>
          </a:prstGeom>
          <a:noFill/>
          <a:ln w="50800">
            <a:solidFill>
              <a:srgbClr val="FFFF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174" name="Oval 22"/>
          <p:cNvSpPr>
            <a:spLocks noChangeArrowheads="1"/>
          </p:cNvSpPr>
          <p:nvPr/>
        </p:nvSpPr>
        <p:spPr bwMode="auto">
          <a:xfrm>
            <a:off x="2063750" y="3282950"/>
            <a:ext cx="292100" cy="292100"/>
          </a:xfrm>
          <a:prstGeom prst="ellipse">
            <a:avLst/>
          </a:prstGeom>
          <a:solidFill>
            <a:srgbClr val="CC0066"/>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kumimoji="0" lang="zh-CN" altLang="en-US" sz="1800" b="0"/>
          </a:p>
        </p:txBody>
      </p:sp>
      <p:sp>
        <p:nvSpPr>
          <p:cNvPr id="49175" name="Line 23"/>
          <p:cNvSpPr>
            <a:spLocks noChangeShapeType="1"/>
          </p:cNvSpPr>
          <p:nvPr/>
        </p:nvSpPr>
        <p:spPr bwMode="auto">
          <a:xfrm>
            <a:off x="2133600" y="3429000"/>
            <a:ext cx="152400" cy="0"/>
          </a:xfrm>
          <a:prstGeom prst="line">
            <a:avLst/>
          </a:prstGeom>
          <a:noFill/>
          <a:ln w="50800">
            <a:solidFill>
              <a:srgbClr val="FFFF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176" name="Oval 24"/>
          <p:cNvSpPr>
            <a:spLocks noChangeArrowheads="1"/>
          </p:cNvSpPr>
          <p:nvPr/>
        </p:nvSpPr>
        <p:spPr bwMode="auto">
          <a:xfrm>
            <a:off x="2063750" y="2444750"/>
            <a:ext cx="292100" cy="292100"/>
          </a:xfrm>
          <a:prstGeom prst="ellipse">
            <a:avLst/>
          </a:prstGeom>
          <a:solidFill>
            <a:srgbClr val="CC0066"/>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kumimoji="0" lang="zh-CN" altLang="en-US" sz="1800" b="0"/>
          </a:p>
        </p:txBody>
      </p:sp>
      <p:sp>
        <p:nvSpPr>
          <p:cNvPr id="49177" name="Line 25"/>
          <p:cNvSpPr>
            <a:spLocks noChangeShapeType="1"/>
          </p:cNvSpPr>
          <p:nvPr/>
        </p:nvSpPr>
        <p:spPr bwMode="auto">
          <a:xfrm>
            <a:off x="2133600" y="2590800"/>
            <a:ext cx="152400" cy="0"/>
          </a:xfrm>
          <a:prstGeom prst="line">
            <a:avLst/>
          </a:prstGeom>
          <a:noFill/>
          <a:ln w="50800">
            <a:solidFill>
              <a:srgbClr val="FFFF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178" name="Oval 26"/>
          <p:cNvSpPr>
            <a:spLocks noChangeArrowheads="1"/>
          </p:cNvSpPr>
          <p:nvPr/>
        </p:nvSpPr>
        <p:spPr bwMode="auto">
          <a:xfrm>
            <a:off x="2063750" y="1606550"/>
            <a:ext cx="292100" cy="292100"/>
          </a:xfrm>
          <a:prstGeom prst="ellipse">
            <a:avLst/>
          </a:prstGeom>
          <a:solidFill>
            <a:srgbClr val="CC0066"/>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kumimoji="0" lang="zh-CN" altLang="en-US" sz="1800" b="0"/>
          </a:p>
        </p:txBody>
      </p:sp>
      <p:sp>
        <p:nvSpPr>
          <p:cNvPr id="49179" name="Line 27"/>
          <p:cNvSpPr>
            <a:spLocks noChangeShapeType="1"/>
          </p:cNvSpPr>
          <p:nvPr/>
        </p:nvSpPr>
        <p:spPr bwMode="auto">
          <a:xfrm>
            <a:off x="2133600" y="1752600"/>
            <a:ext cx="152400" cy="0"/>
          </a:xfrm>
          <a:prstGeom prst="line">
            <a:avLst/>
          </a:prstGeom>
          <a:noFill/>
          <a:ln w="50800">
            <a:solidFill>
              <a:srgbClr val="FFFF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180" name="Oval 28"/>
          <p:cNvSpPr>
            <a:spLocks noChangeArrowheads="1"/>
          </p:cNvSpPr>
          <p:nvPr/>
        </p:nvSpPr>
        <p:spPr bwMode="auto">
          <a:xfrm>
            <a:off x="3435350" y="5492750"/>
            <a:ext cx="292100" cy="292100"/>
          </a:xfrm>
          <a:prstGeom prst="ellipse">
            <a:avLst/>
          </a:prstGeom>
          <a:solidFill>
            <a:srgbClr val="CC0066"/>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kumimoji="0" lang="zh-CN" altLang="en-US" sz="1800" b="0"/>
          </a:p>
        </p:txBody>
      </p:sp>
      <p:sp>
        <p:nvSpPr>
          <p:cNvPr id="49181" name="Line 29"/>
          <p:cNvSpPr>
            <a:spLocks noChangeShapeType="1"/>
          </p:cNvSpPr>
          <p:nvPr/>
        </p:nvSpPr>
        <p:spPr bwMode="auto">
          <a:xfrm>
            <a:off x="3505200" y="5638800"/>
            <a:ext cx="152400" cy="0"/>
          </a:xfrm>
          <a:prstGeom prst="line">
            <a:avLst/>
          </a:prstGeom>
          <a:noFill/>
          <a:ln w="50800">
            <a:solidFill>
              <a:srgbClr val="FFFF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182" name="Oval 30"/>
          <p:cNvSpPr>
            <a:spLocks noChangeArrowheads="1"/>
          </p:cNvSpPr>
          <p:nvPr/>
        </p:nvSpPr>
        <p:spPr bwMode="auto">
          <a:xfrm>
            <a:off x="2063750" y="5035550"/>
            <a:ext cx="292100" cy="292100"/>
          </a:xfrm>
          <a:prstGeom prst="ellipse">
            <a:avLst/>
          </a:prstGeom>
          <a:solidFill>
            <a:srgbClr val="CC0066"/>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kumimoji="0" lang="zh-CN" altLang="en-US" sz="1800" b="0"/>
          </a:p>
        </p:txBody>
      </p:sp>
      <p:sp>
        <p:nvSpPr>
          <p:cNvPr id="49183" name="Line 31"/>
          <p:cNvSpPr>
            <a:spLocks noChangeShapeType="1"/>
          </p:cNvSpPr>
          <p:nvPr/>
        </p:nvSpPr>
        <p:spPr bwMode="auto">
          <a:xfrm>
            <a:off x="2133600" y="5181600"/>
            <a:ext cx="152400" cy="0"/>
          </a:xfrm>
          <a:prstGeom prst="line">
            <a:avLst/>
          </a:prstGeom>
          <a:noFill/>
          <a:ln w="50800">
            <a:solidFill>
              <a:srgbClr val="FFFF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184" name="Oval 32"/>
          <p:cNvSpPr>
            <a:spLocks noChangeArrowheads="1"/>
          </p:cNvSpPr>
          <p:nvPr/>
        </p:nvSpPr>
        <p:spPr bwMode="auto">
          <a:xfrm>
            <a:off x="2063750" y="4197350"/>
            <a:ext cx="292100" cy="292100"/>
          </a:xfrm>
          <a:prstGeom prst="ellipse">
            <a:avLst/>
          </a:prstGeom>
          <a:solidFill>
            <a:srgbClr val="CC0066"/>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kumimoji="0" lang="zh-CN" altLang="en-US" sz="1800" b="0"/>
          </a:p>
        </p:txBody>
      </p:sp>
      <p:sp>
        <p:nvSpPr>
          <p:cNvPr id="49185" name="Line 33"/>
          <p:cNvSpPr>
            <a:spLocks noChangeShapeType="1"/>
          </p:cNvSpPr>
          <p:nvPr/>
        </p:nvSpPr>
        <p:spPr bwMode="auto">
          <a:xfrm>
            <a:off x="2133600" y="4343400"/>
            <a:ext cx="152400" cy="0"/>
          </a:xfrm>
          <a:prstGeom prst="line">
            <a:avLst/>
          </a:prstGeom>
          <a:noFill/>
          <a:ln w="50800">
            <a:solidFill>
              <a:srgbClr val="FFFF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186" name="Rectangle 34"/>
          <p:cNvSpPr>
            <a:spLocks noChangeArrowheads="1"/>
          </p:cNvSpPr>
          <p:nvPr/>
        </p:nvSpPr>
        <p:spPr bwMode="auto">
          <a:xfrm>
            <a:off x="2955925" y="6215063"/>
            <a:ext cx="2930525"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zh-CN" altLang="en-US" sz="3600">
                <a:latin typeface="Bookman Old Style" panose="02050604050505020204" pitchFamily="18" charset="0"/>
              </a:rPr>
              <a:t>加上外电场后</a:t>
            </a:r>
          </a:p>
        </p:txBody>
      </p:sp>
      <p:sp>
        <p:nvSpPr>
          <p:cNvPr id="49187" name="Rectangle 35"/>
          <p:cNvSpPr>
            <a:spLocks noChangeArrowheads="1"/>
          </p:cNvSpPr>
          <p:nvPr/>
        </p:nvSpPr>
        <p:spPr bwMode="auto">
          <a:xfrm>
            <a:off x="7451725" y="777875"/>
            <a:ext cx="598488" cy="823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4800" b="0" i="1">
                <a:latin typeface="Bookman Old Style" panose="02050604050505020204" pitchFamily="18" charset="0"/>
              </a:rPr>
              <a:t>E</a:t>
            </a:r>
          </a:p>
        </p:txBody>
      </p:sp>
      <p:sp>
        <p:nvSpPr>
          <p:cNvPr id="49188" name="Rectangle 36"/>
          <p:cNvSpPr>
            <a:spLocks noChangeArrowheads="1"/>
          </p:cNvSpPr>
          <p:nvPr/>
        </p:nvSpPr>
        <p:spPr bwMode="auto">
          <a:xfrm>
            <a:off x="7832725" y="1279525"/>
            <a:ext cx="3857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2400">
                <a:latin typeface="Bookman Old Style" panose="02050604050505020204" pitchFamily="18" charset="0"/>
              </a:rPr>
              <a:t>0</a:t>
            </a:r>
          </a:p>
        </p:txBody>
      </p:sp>
      <p:sp>
        <p:nvSpPr>
          <p:cNvPr id="49189" name="Line 37"/>
          <p:cNvSpPr>
            <a:spLocks noChangeShapeType="1"/>
          </p:cNvSpPr>
          <p:nvPr/>
        </p:nvSpPr>
        <p:spPr bwMode="auto">
          <a:xfrm>
            <a:off x="7543800" y="838200"/>
            <a:ext cx="609600" cy="0"/>
          </a:xfrm>
          <a:prstGeom prst="line">
            <a:avLst/>
          </a:prstGeom>
          <a:noFill/>
          <a:ln w="127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190" name="Oval 38"/>
          <p:cNvSpPr>
            <a:spLocks noChangeArrowheads="1"/>
          </p:cNvSpPr>
          <p:nvPr/>
        </p:nvSpPr>
        <p:spPr bwMode="auto">
          <a:xfrm>
            <a:off x="6635750" y="1606550"/>
            <a:ext cx="292100" cy="292100"/>
          </a:xfrm>
          <a:prstGeom prst="ellipse">
            <a:avLst/>
          </a:prstGeom>
          <a:solidFill>
            <a:schemeClr val="accent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kumimoji="0" lang="zh-CN" altLang="en-US" sz="1800" b="0"/>
          </a:p>
        </p:txBody>
      </p:sp>
      <p:sp>
        <p:nvSpPr>
          <p:cNvPr id="49191" name="Rectangle 39"/>
          <p:cNvSpPr>
            <a:spLocks noChangeArrowheads="1"/>
          </p:cNvSpPr>
          <p:nvPr/>
        </p:nvSpPr>
        <p:spPr bwMode="auto">
          <a:xfrm>
            <a:off x="6615113" y="1538288"/>
            <a:ext cx="39687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a:solidFill>
                  <a:srgbClr val="FFFF00"/>
                </a:solidFill>
                <a:latin typeface="Bookman Old Style" panose="02050604050505020204" pitchFamily="18" charset="0"/>
              </a:rPr>
              <a:t>+</a:t>
            </a:r>
          </a:p>
        </p:txBody>
      </p:sp>
      <p:sp>
        <p:nvSpPr>
          <p:cNvPr id="49192" name="Oval 40"/>
          <p:cNvSpPr>
            <a:spLocks noChangeArrowheads="1"/>
          </p:cNvSpPr>
          <p:nvPr/>
        </p:nvSpPr>
        <p:spPr bwMode="auto">
          <a:xfrm>
            <a:off x="6635750" y="1987550"/>
            <a:ext cx="292100" cy="292100"/>
          </a:xfrm>
          <a:prstGeom prst="ellipse">
            <a:avLst/>
          </a:prstGeom>
          <a:solidFill>
            <a:schemeClr val="accent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kumimoji="0" lang="zh-CN" altLang="en-US" sz="1800" b="0"/>
          </a:p>
        </p:txBody>
      </p:sp>
      <p:sp>
        <p:nvSpPr>
          <p:cNvPr id="49193" name="Rectangle 41"/>
          <p:cNvSpPr>
            <a:spLocks noChangeArrowheads="1"/>
          </p:cNvSpPr>
          <p:nvPr/>
        </p:nvSpPr>
        <p:spPr bwMode="auto">
          <a:xfrm>
            <a:off x="6615113" y="1919288"/>
            <a:ext cx="39687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a:solidFill>
                  <a:srgbClr val="FFFF00"/>
                </a:solidFill>
                <a:latin typeface="Bookman Old Style" panose="02050604050505020204" pitchFamily="18" charset="0"/>
              </a:rPr>
              <a:t>+</a:t>
            </a:r>
          </a:p>
        </p:txBody>
      </p:sp>
      <p:sp>
        <p:nvSpPr>
          <p:cNvPr id="49194" name="Oval 42"/>
          <p:cNvSpPr>
            <a:spLocks noChangeArrowheads="1"/>
          </p:cNvSpPr>
          <p:nvPr/>
        </p:nvSpPr>
        <p:spPr bwMode="auto">
          <a:xfrm>
            <a:off x="6635750" y="2368550"/>
            <a:ext cx="292100" cy="292100"/>
          </a:xfrm>
          <a:prstGeom prst="ellipse">
            <a:avLst/>
          </a:prstGeom>
          <a:solidFill>
            <a:schemeClr val="accent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kumimoji="0" lang="zh-CN" altLang="en-US" sz="1800" b="0"/>
          </a:p>
        </p:txBody>
      </p:sp>
      <p:sp>
        <p:nvSpPr>
          <p:cNvPr id="49195" name="Rectangle 43"/>
          <p:cNvSpPr>
            <a:spLocks noChangeArrowheads="1"/>
          </p:cNvSpPr>
          <p:nvPr/>
        </p:nvSpPr>
        <p:spPr bwMode="auto">
          <a:xfrm>
            <a:off x="6615113" y="2300288"/>
            <a:ext cx="39687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a:solidFill>
                  <a:srgbClr val="FFFF00"/>
                </a:solidFill>
                <a:latin typeface="Bookman Old Style" panose="02050604050505020204" pitchFamily="18" charset="0"/>
              </a:rPr>
              <a:t>+</a:t>
            </a:r>
          </a:p>
        </p:txBody>
      </p:sp>
      <p:sp>
        <p:nvSpPr>
          <p:cNvPr id="49196" name="Oval 44"/>
          <p:cNvSpPr>
            <a:spLocks noChangeArrowheads="1"/>
          </p:cNvSpPr>
          <p:nvPr/>
        </p:nvSpPr>
        <p:spPr bwMode="auto">
          <a:xfrm>
            <a:off x="6635750" y="3282950"/>
            <a:ext cx="292100" cy="292100"/>
          </a:xfrm>
          <a:prstGeom prst="ellipse">
            <a:avLst/>
          </a:prstGeom>
          <a:solidFill>
            <a:schemeClr val="accent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kumimoji="0" lang="zh-CN" altLang="en-US" sz="1800" b="0"/>
          </a:p>
        </p:txBody>
      </p:sp>
      <p:sp>
        <p:nvSpPr>
          <p:cNvPr id="49197" name="Rectangle 45"/>
          <p:cNvSpPr>
            <a:spLocks noChangeArrowheads="1"/>
          </p:cNvSpPr>
          <p:nvPr/>
        </p:nvSpPr>
        <p:spPr bwMode="auto">
          <a:xfrm>
            <a:off x="6615113" y="3214688"/>
            <a:ext cx="39687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a:solidFill>
                  <a:srgbClr val="FFFF00"/>
                </a:solidFill>
                <a:latin typeface="Bookman Old Style" panose="02050604050505020204" pitchFamily="18" charset="0"/>
              </a:rPr>
              <a:t>+</a:t>
            </a:r>
          </a:p>
        </p:txBody>
      </p:sp>
      <p:sp>
        <p:nvSpPr>
          <p:cNvPr id="49198" name="Oval 46"/>
          <p:cNvSpPr>
            <a:spLocks noChangeArrowheads="1"/>
          </p:cNvSpPr>
          <p:nvPr/>
        </p:nvSpPr>
        <p:spPr bwMode="auto">
          <a:xfrm>
            <a:off x="6635750" y="4273550"/>
            <a:ext cx="292100" cy="292100"/>
          </a:xfrm>
          <a:prstGeom prst="ellipse">
            <a:avLst/>
          </a:prstGeom>
          <a:solidFill>
            <a:schemeClr val="accent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kumimoji="0" lang="zh-CN" altLang="en-US" sz="1800" b="0"/>
          </a:p>
        </p:txBody>
      </p:sp>
      <p:sp>
        <p:nvSpPr>
          <p:cNvPr id="49199" name="Rectangle 47"/>
          <p:cNvSpPr>
            <a:spLocks noChangeArrowheads="1"/>
          </p:cNvSpPr>
          <p:nvPr/>
        </p:nvSpPr>
        <p:spPr bwMode="auto">
          <a:xfrm>
            <a:off x="6615113" y="4205288"/>
            <a:ext cx="39687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a:solidFill>
                  <a:srgbClr val="FFFF00"/>
                </a:solidFill>
                <a:latin typeface="Bookman Old Style" panose="02050604050505020204" pitchFamily="18" charset="0"/>
              </a:rPr>
              <a:t>+</a:t>
            </a:r>
          </a:p>
        </p:txBody>
      </p:sp>
      <p:sp>
        <p:nvSpPr>
          <p:cNvPr id="49200" name="Oval 48"/>
          <p:cNvSpPr>
            <a:spLocks noChangeArrowheads="1"/>
          </p:cNvSpPr>
          <p:nvPr/>
        </p:nvSpPr>
        <p:spPr bwMode="auto">
          <a:xfrm>
            <a:off x="6635750" y="4654550"/>
            <a:ext cx="292100" cy="292100"/>
          </a:xfrm>
          <a:prstGeom prst="ellipse">
            <a:avLst/>
          </a:prstGeom>
          <a:solidFill>
            <a:schemeClr val="accent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kumimoji="0" lang="zh-CN" altLang="en-US" sz="1800" b="0"/>
          </a:p>
        </p:txBody>
      </p:sp>
      <p:sp>
        <p:nvSpPr>
          <p:cNvPr id="49201" name="Rectangle 49"/>
          <p:cNvSpPr>
            <a:spLocks noChangeArrowheads="1"/>
          </p:cNvSpPr>
          <p:nvPr/>
        </p:nvSpPr>
        <p:spPr bwMode="auto">
          <a:xfrm>
            <a:off x="6615113" y="4586288"/>
            <a:ext cx="39687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a:solidFill>
                  <a:srgbClr val="FFFF00"/>
                </a:solidFill>
                <a:latin typeface="Bookman Old Style" panose="02050604050505020204" pitchFamily="18" charset="0"/>
              </a:rPr>
              <a:t>+</a:t>
            </a:r>
          </a:p>
        </p:txBody>
      </p:sp>
      <p:sp>
        <p:nvSpPr>
          <p:cNvPr id="49202" name="Oval 50"/>
          <p:cNvSpPr>
            <a:spLocks noChangeArrowheads="1"/>
          </p:cNvSpPr>
          <p:nvPr/>
        </p:nvSpPr>
        <p:spPr bwMode="auto">
          <a:xfrm>
            <a:off x="6635750" y="5111750"/>
            <a:ext cx="292100" cy="292100"/>
          </a:xfrm>
          <a:prstGeom prst="ellipse">
            <a:avLst/>
          </a:prstGeom>
          <a:solidFill>
            <a:schemeClr val="accent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kumimoji="0" lang="zh-CN" altLang="en-US" sz="1800" b="0"/>
          </a:p>
        </p:txBody>
      </p:sp>
      <p:sp>
        <p:nvSpPr>
          <p:cNvPr id="49203" name="Rectangle 51"/>
          <p:cNvSpPr>
            <a:spLocks noChangeArrowheads="1"/>
          </p:cNvSpPr>
          <p:nvPr/>
        </p:nvSpPr>
        <p:spPr bwMode="auto">
          <a:xfrm>
            <a:off x="6615113" y="5043488"/>
            <a:ext cx="39687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a:solidFill>
                  <a:srgbClr val="FFFF00"/>
                </a:solidFill>
                <a:latin typeface="Bookman Old Style" panose="02050604050505020204" pitchFamily="18" charset="0"/>
              </a:rPr>
              <a:t>+</a:t>
            </a:r>
          </a:p>
        </p:txBody>
      </p:sp>
      <p:sp>
        <p:nvSpPr>
          <p:cNvPr id="49204" name="Line 52"/>
          <p:cNvSpPr>
            <a:spLocks noChangeShapeType="1"/>
          </p:cNvSpPr>
          <p:nvPr/>
        </p:nvSpPr>
        <p:spPr bwMode="auto">
          <a:xfrm>
            <a:off x="533400" y="1600200"/>
            <a:ext cx="1524000" cy="0"/>
          </a:xfrm>
          <a:prstGeom prst="line">
            <a:avLst/>
          </a:prstGeom>
          <a:noFill/>
          <a:ln w="127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205" name="Line 53"/>
          <p:cNvSpPr>
            <a:spLocks noChangeShapeType="1"/>
          </p:cNvSpPr>
          <p:nvPr/>
        </p:nvSpPr>
        <p:spPr bwMode="auto">
          <a:xfrm>
            <a:off x="533400" y="2057400"/>
            <a:ext cx="1524000" cy="0"/>
          </a:xfrm>
          <a:prstGeom prst="line">
            <a:avLst/>
          </a:prstGeom>
          <a:noFill/>
          <a:ln w="127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206" name="Line 54"/>
          <p:cNvSpPr>
            <a:spLocks noChangeShapeType="1"/>
          </p:cNvSpPr>
          <p:nvPr/>
        </p:nvSpPr>
        <p:spPr bwMode="auto">
          <a:xfrm>
            <a:off x="533400" y="2514600"/>
            <a:ext cx="1524000" cy="0"/>
          </a:xfrm>
          <a:prstGeom prst="line">
            <a:avLst/>
          </a:prstGeom>
          <a:noFill/>
          <a:ln w="127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207" name="Line 55"/>
          <p:cNvSpPr>
            <a:spLocks noChangeShapeType="1"/>
          </p:cNvSpPr>
          <p:nvPr/>
        </p:nvSpPr>
        <p:spPr bwMode="auto">
          <a:xfrm>
            <a:off x="609600" y="3429000"/>
            <a:ext cx="1524000" cy="0"/>
          </a:xfrm>
          <a:prstGeom prst="line">
            <a:avLst/>
          </a:prstGeom>
          <a:noFill/>
          <a:ln w="127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208" name="Line 56"/>
          <p:cNvSpPr>
            <a:spLocks noChangeShapeType="1"/>
          </p:cNvSpPr>
          <p:nvPr/>
        </p:nvSpPr>
        <p:spPr bwMode="auto">
          <a:xfrm>
            <a:off x="533400" y="4343400"/>
            <a:ext cx="1524000" cy="0"/>
          </a:xfrm>
          <a:prstGeom prst="line">
            <a:avLst/>
          </a:prstGeom>
          <a:noFill/>
          <a:ln w="127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209" name="Line 57"/>
          <p:cNvSpPr>
            <a:spLocks noChangeShapeType="1"/>
          </p:cNvSpPr>
          <p:nvPr/>
        </p:nvSpPr>
        <p:spPr bwMode="auto">
          <a:xfrm>
            <a:off x="533400" y="4800600"/>
            <a:ext cx="1524000" cy="0"/>
          </a:xfrm>
          <a:prstGeom prst="line">
            <a:avLst/>
          </a:prstGeom>
          <a:noFill/>
          <a:ln w="127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210" name="Line 58"/>
          <p:cNvSpPr>
            <a:spLocks noChangeShapeType="1"/>
          </p:cNvSpPr>
          <p:nvPr/>
        </p:nvSpPr>
        <p:spPr bwMode="auto">
          <a:xfrm>
            <a:off x="533400" y="5257800"/>
            <a:ext cx="1524000" cy="0"/>
          </a:xfrm>
          <a:prstGeom prst="line">
            <a:avLst/>
          </a:prstGeom>
          <a:noFill/>
          <a:ln w="127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49211" name="Object 59"/>
          <p:cNvGraphicFramePr>
            <a:graphicFrameLocks noChangeAspect="1"/>
          </p:cNvGraphicFramePr>
          <p:nvPr/>
        </p:nvGraphicFramePr>
        <p:xfrm>
          <a:off x="2819400" y="4876800"/>
          <a:ext cx="2743200" cy="963613"/>
        </p:xfrm>
        <a:graphic>
          <a:graphicData uri="http://schemas.openxmlformats.org/presentationml/2006/ole">
            <mc:AlternateContent xmlns:mc="http://schemas.openxmlformats.org/markup-compatibility/2006">
              <mc:Choice xmlns:v="urn:schemas-microsoft-com:vml" Requires="v">
                <p:oleObj name="Equation" r:id="rId2" imgW="666638" imgH="200025" progId="Equation.3">
                  <p:embed/>
                </p:oleObj>
              </mc:Choice>
              <mc:Fallback>
                <p:oleObj name="Equation" r:id="rId2" imgW="666638" imgH="200025" progId="Equation.3">
                  <p:embed/>
                  <p:pic>
                    <p:nvPicPr>
                      <p:cNvPr id="0" name="Object 5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19400" y="4876800"/>
                        <a:ext cx="2743200" cy="963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ransition/>
</p:sld>
</file>

<file path=ppt/slides/slide1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191490" name="Object 2"/>
          <p:cNvGraphicFramePr>
            <a:graphicFrameLocks noChangeAspect="1"/>
          </p:cNvGraphicFramePr>
          <p:nvPr/>
        </p:nvGraphicFramePr>
        <p:xfrm>
          <a:off x="2019300" y="3086100"/>
          <a:ext cx="2792413" cy="920750"/>
        </p:xfrm>
        <a:graphic>
          <a:graphicData uri="http://schemas.openxmlformats.org/presentationml/2006/ole">
            <mc:AlternateContent xmlns:mc="http://schemas.openxmlformats.org/markup-compatibility/2006">
              <mc:Choice xmlns:v="urn:schemas-microsoft-com:vml" Requires="v">
                <p:oleObj name="Equation" r:id="rId3" imgW="1117600" imgH="368300" progId="Equation.DSMT4">
                  <p:embed/>
                </p:oleObj>
              </mc:Choice>
              <mc:Fallback>
                <p:oleObj name="Equation" r:id="rId3" imgW="1117600" imgH="368300" progId="Equation.DSMT4">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19300" y="3086100"/>
                        <a:ext cx="2792413" cy="920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91491" name="Text Box 3"/>
          <p:cNvSpPr txBox="1">
            <a:spLocks noChangeArrowheads="1"/>
          </p:cNvSpPr>
          <p:nvPr/>
        </p:nvSpPr>
        <p:spPr bwMode="auto">
          <a:xfrm>
            <a:off x="1217613" y="3157538"/>
            <a:ext cx="703262"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en-US" altLang="zh-CN" sz="2800" b="1">
                <a:cs typeface="Times New Roman" panose="02020603050405020304" pitchFamily="18" charset="0"/>
              </a:rPr>
              <a:t>(1)</a:t>
            </a:r>
          </a:p>
        </p:txBody>
      </p:sp>
      <p:grpSp>
        <p:nvGrpSpPr>
          <p:cNvPr id="2" name="Group 45"/>
          <p:cNvGrpSpPr>
            <a:grpSpLocks/>
          </p:cNvGrpSpPr>
          <p:nvPr/>
        </p:nvGrpSpPr>
        <p:grpSpPr bwMode="auto">
          <a:xfrm>
            <a:off x="2063750" y="3703638"/>
            <a:ext cx="1236663" cy="1016000"/>
            <a:chOff x="1300" y="2499"/>
            <a:chExt cx="779" cy="640"/>
          </a:xfrm>
        </p:grpSpPr>
        <p:sp>
          <p:nvSpPr>
            <p:cNvPr id="184366" name="AutoShape 39"/>
            <p:cNvSpPr>
              <a:spLocks noChangeArrowheads="1"/>
            </p:cNvSpPr>
            <p:nvPr/>
          </p:nvSpPr>
          <p:spPr bwMode="auto">
            <a:xfrm>
              <a:off x="1300" y="2499"/>
              <a:ext cx="779" cy="640"/>
            </a:xfrm>
            <a:prstGeom prst="upArrowCallout">
              <a:avLst>
                <a:gd name="adj1" fmla="val 14527"/>
                <a:gd name="adj2" fmla="val 30430"/>
                <a:gd name="adj3" fmla="val 16667"/>
                <a:gd name="adj4" fmla="val 56560"/>
              </a:avLst>
            </a:prstGeom>
            <a:solidFill>
              <a:srgbClr val="FFFF99"/>
            </a:solidFill>
            <a:ln w="57150">
              <a:solidFill>
                <a:srgbClr val="FF66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zh-CN" sz="1800">
                <a:latin typeface="Arial" panose="020B0604020202020204" pitchFamily="34" charset="0"/>
              </a:endParaRPr>
            </a:p>
          </p:txBody>
        </p:sp>
        <p:graphicFrame>
          <p:nvGraphicFramePr>
            <p:cNvPr id="184367" name="Object 4"/>
            <p:cNvGraphicFramePr>
              <a:graphicFrameLocks noChangeAspect="1"/>
            </p:cNvGraphicFramePr>
            <p:nvPr/>
          </p:nvGraphicFramePr>
          <p:xfrm>
            <a:off x="1331" y="2823"/>
            <a:ext cx="720" cy="279"/>
          </p:xfrm>
          <a:graphic>
            <a:graphicData uri="http://schemas.openxmlformats.org/presentationml/2006/ole">
              <mc:AlternateContent xmlns:mc="http://schemas.openxmlformats.org/markup-compatibility/2006">
                <mc:Choice xmlns:v="urn:schemas-microsoft-com:vml" Requires="v">
                  <p:oleObj name="Equation" r:id="rId5" imgW="457002" imgH="177723" progId="Equation.DSMT4">
                    <p:embed/>
                  </p:oleObj>
                </mc:Choice>
                <mc:Fallback>
                  <p:oleObj name="Equation" r:id="rId5" imgW="457002" imgH="177723" progId="Equation.DSMT4">
                    <p:embed/>
                    <p:pic>
                      <p:nvPicPr>
                        <p:cNvPr id="0"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31" y="2823"/>
                          <a:ext cx="720" cy="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aphicFrame>
        <p:nvGraphicFramePr>
          <p:cNvPr id="191493" name="Object 5"/>
          <p:cNvGraphicFramePr>
            <a:graphicFrameLocks noChangeAspect="1"/>
          </p:cNvGraphicFramePr>
          <p:nvPr/>
        </p:nvGraphicFramePr>
        <p:xfrm>
          <a:off x="1492250" y="4841875"/>
          <a:ext cx="3173413" cy="1111250"/>
        </p:xfrm>
        <a:graphic>
          <a:graphicData uri="http://schemas.openxmlformats.org/presentationml/2006/ole">
            <mc:AlternateContent xmlns:mc="http://schemas.openxmlformats.org/markup-compatibility/2006">
              <mc:Choice xmlns:v="urn:schemas-microsoft-com:vml" Requires="v">
                <p:oleObj name="Equation" r:id="rId7" imgW="1269449" imgH="444307" progId="Equation.DSMT4">
                  <p:embed/>
                </p:oleObj>
              </mc:Choice>
              <mc:Fallback>
                <p:oleObj name="Equation" r:id="rId7" imgW="1269449" imgH="444307" progId="Equation.DSMT4">
                  <p:embed/>
                  <p:pic>
                    <p:nvPicPr>
                      <p:cNvPr id="0" name="Object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492250" y="4841875"/>
                        <a:ext cx="3173413" cy="1111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91494" name="Object 6"/>
          <p:cNvGraphicFramePr>
            <a:graphicFrameLocks noChangeAspect="1"/>
          </p:cNvGraphicFramePr>
          <p:nvPr/>
        </p:nvGraphicFramePr>
        <p:xfrm>
          <a:off x="4852988" y="5070475"/>
          <a:ext cx="2125662" cy="569913"/>
        </p:xfrm>
        <a:graphic>
          <a:graphicData uri="http://schemas.openxmlformats.org/presentationml/2006/ole">
            <mc:AlternateContent xmlns:mc="http://schemas.openxmlformats.org/markup-compatibility/2006">
              <mc:Choice xmlns:v="urn:schemas-microsoft-com:vml" Requires="v">
                <p:oleObj name="Equation" r:id="rId9" imgW="850900" imgH="228600" progId="Equation.DSMT4">
                  <p:embed/>
                </p:oleObj>
              </mc:Choice>
              <mc:Fallback>
                <p:oleObj name="Equation" r:id="rId9" imgW="850900" imgH="228600" progId="Equation.DSMT4">
                  <p:embed/>
                  <p:pic>
                    <p:nvPicPr>
                      <p:cNvPr id="0" name="Object 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852988" y="5070475"/>
                        <a:ext cx="2125662" cy="569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3" name="Group 30"/>
          <p:cNvGrpSpPr>
            <a:grpSpLocks/>
          </p:cNvGrpSpPr>
          <p:nvPr/>
        </p:nvGrpSpPr>
        <p:grpSpPr bwMode="auto">
          <a:xfrm>
            <a:off x="5300663" y="3883025"/>
            <a:ext cx="2536825" cy="1014413"/>
            <a:chOff x="2744" y="2121"/>
            <a:chExt cx="1598" cy="639"/>
          </a:xfrm>
        </p:grpSpPr>
        <p:graphicFrame>
          <p:nvGraphicFramePr>
            <p:cNvPr id="184364" name="Object 31"/>
            <p:cNvGraphicFramePr>
              <a:graphicFrameLocks noChangeAspect="1"/>
            </p:cNvGraphicFramePr>
            <p:nvPr/>
          </p:nvGraphicFramePr>
          <p:xfrm>
            <a:off x="3402" y="2121"/>
            <a:ext cx="940" cy="639"/>
          </p:xfrm>
          <a:graphic>
            <a:graphicData uri="http://schemas.openxmlformats.org/presentationml/2006/ole">
              <mc:AlternateContent xmlns:mc="http://schemas.openxmlformats.org/markup-compatibility/2006">
                <mc:Choice xmlns:v="urn:schemas-microsoft-com:vml" Requires="v">
                  <p:oleObj name="Equation" r:id="rId11" imgW="596641" imgH="406224" progId="Equation.DSMT4">
                    <p:embed/>
                  </p:oleObj>
                </mc:Choice>
                <mc:Fallback>
                  <p:oleObj name="Equation" r:id="rId11" imgW="596641" imgH="406224" progId="Equation.DSMT4">
                    <p:embed/>
                    <p:pic>
                      <p:nvPicPr>
                        <p:cNvPr id="0" name="Object 31"/>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402" y="2121"/>
                          <a:ext cx="940" cy="6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84365" name="AutoShape 32"/>
            <p:cNvSpPr>
              <a:spLocks noChangeArrowheads="1"/>
            </p:cNvSpPr>
            <p:nvPr/>
          </p:nvSpPr>
          <p:spPr bwMode="auto">
            <a:xfrm>
              <a:off x="2744" y="2341"/>
              <a:ext cx="590" cy="182"/>
            </a:xfrm>
            <a:prstGeom prst="rightArrow">
              <a:avLst>
                <a:gd name="adj1" fmla="val 50000"/>
                <a:gd name="adj2" fmla="val 81044"/>
              </a:avLst>
            </a:prstGeom>
            <a:solidFill>
              <a:schemeClr val="accent1"/>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zh-CN" sz="1800">
                <a:latin typeface="Arial" panose="020B0604020202020204" pitchFamily="34" charset="0"/>
              </a:endParaRPr>
            </a:p>
          </p:txBody>
        </p:sp>
      </p:grpSp>
      <p:grpSp>
        <p:nvGrpSpPr>
          <p:cNvPr id="4" name="Group 46"/>
          <p:cNvGrpSpPr>
            <a:grpSpLocks/>
          </p:cNvGrpSpPr>
          <p:nvPr/>
        </p:nvGrpSpPr>
        <p:grpSpPr bwMode="auto">
          <a:xfrm>
            <a:off x="3960813" y="3681413"/>
            <a:ext cx="733425" cy="1016000"/>
            <a:chOff x="2495" y="2485"/>
            <a:chExt cx="462" cy="640"/>
          </a:xfrm>
        </p:grpSpPr>
        <p:sp>
          <p:nvSpPr>
            <p:cNvPr id="184362" name="AutoShape 41"/>
            <p:cNvSpPr>
              <a:spLocks noChangeArrowheads="1"/>
            </p:cNvSpPr>
            <p:nvPr/>
          </p:nvSpPr>
          <p:spPr bwMode="auto">
            <a:xfrm>
              <a:off x="2495" y="2485"/>
              <a:ext cx="462" cy="640"/>
            </a:xfrm>
            <a:prstGeom prst="upArrowCallout">
              <a:avLst>
                <a:gd name="adj1" fmla="val 11935"/>
                <a:gd name="adj2" fmla="val 25000"/>
                <a:gd name="adj3" fmla="val 23088"/>
                <a:gd name="adj4" fmla="val 56560"/>
              </a:avLst>
            </a:prstGeom>
            <a:solidFill>
              <a:srgbClr val="FFFF99"/>
            </a:solidFill>
            <a:ln w="57150">
              <a:solidFill>
                <a:srgbClr val="FF660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zh-CN" sz="1800">
                <a:latin typeface="Arial" panose="020B0604020202020204" pitchFamily="34" charset="0"/>
              </a:endParaRPr>
            </a:p>
          </p:txBody>
        </p:sp>
        <p:graphicFrame>
          <p:nvGraphicFramePr>
            <p:cNvPr id="184363" name="Object 40"/>
            <p:cNvGraphicFramePr>
              <a:graphicFrameLocks noChangeAspect="1"/>
            </p:cNvGraphicFramePr>
            <p:nvPr/>
          </p:nvGraphicFramePr>
          <p:xfrm>
            <a:off x="2580" y="2806"/>
            <a:ext cx="319" cy="279"/>
          </p:xfrm>
          <a:graphic>
            <a:graphicData uri="http://schemas.openxmlformats.org/presentationml/2006/ole">
              <mc:AlternateContent xmlns:mc="http://schemas.openxmlformats.org/markup-compatibility/2006">
                <mc:Choice xmlns:v="urn:schemas-microsoft-com:vml" Requires="v">
                  <p:oleObj name="Equation" r:id="rId13" imgW="202936" imgH="177569" progId="Equation.DSMT4">
                    <p:embed/>
                  </p:oleObj>
                </mc:Choice>
                <mc:Fallback>
                  <p:oleObj name="Equation" r:id="rId13" imgW="202936" imgH="177569" progId="Equation.DSMT4">
                    <p:embed/>
                    <p:pic>
                      <p:nvPicPr>
                        <p:cNvPr id="0" name="Object 40"/>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580" y="2806"/>
                          <a:ext cx="319" cy="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5" name="Group 44"/>
          <p:cNvGrpSpPr>
            <a:grpSpLocks/>
          </p:cNvGrpSpPr>
          <p:nvPr/>
        </p:nvGrpSpPr>
        <p:grpSpPr bwMode="auto">
          <a:xfrm>
            <a:off x="3489325" y="4391025"/>
            <a:ext cx="312738" cy="82550"/>
            <a:chOff x="2198" y="2932"/>
            <a:chExt cx="197" cy="52"/>
          </a:xfrm>
        </p:grpSpPr>
        <p:sp>
          <p:nvSpPr>
            <p:cNvPr id="184360" name="Line 42"/>
            <p:cNvSpPr>
              <a:spLocks noChangeShapeType="1"/>
            </p:cNvSpPr>
            <p:nvPr/>
          </p:nvSpPr>
          <p:spPr bwMode="auto">
            <a:xfrm>
              <a:off x="2200" y="2932"/>
              <a:ext cx="195"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4361" name="Line 43"/>
            <p:cNvSpPr>
              <a:spLocks noChangeShapeType="1"/>
            </p:cNvSpPr>
            <p:nvPr/>
          </p:nvSpPr>
          <p:spPr bwMode="auto">
            <a:xfrm>
              <a:off x="2198" y="2984"/>
              <a:ext cx="195"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84330" name="组合 71"/>
          <p:cNvGrpSpPr>
            <a:grpSpLocks/>
          </p:cNvGrpSpPr>
          <p:nvPr/>
        </p:nvGrpSpPr>
        <p:grpSpPr bwMode="auto">
          <a:xfrm>
            <a:off x="857250" y="285750"/>
            <a:ext cx="7602538" cy="1643063"/>
            <a:chOff x="703262" y="1785926"/>
            <a:chExt cx="7602538" cy="1643062"/>
          </a:xfrm>
        </p:grpSpPr>
        <p:grpSp>
          <p:nvGrpSpPr>
            <p:cNvPr id="184332" name="Group 3"/>
            <p:cNvGrpSpPr>
              <a:grpSpLocks/>
            </p:cNvGrpSpPr>
            <p:nvPr/>
          </p:nvGrpSpPr>
          <p:grpSpPr bwMode="auto">
            <a:xfrm>
              <a:off x="3919538" y="2362188"/>
              <a:ext cx="4191000" cy="609600"/>
              <a:chOff x="2565" y="3077"/>
              <a:chExt cx="2640" cy="384"/>
            </a:xfrm>
          </p:grpSpPr>
          <p:sp>
            <p:nvSpPr>
              <p:cNvPr id="45" name="AutoShape 4">
                <a:extLst>
                  <a:ext uri="{FF2B5EF4-FFF2-40B4-BE49-F238E27FC236}">
                    <a16:creationId xmlns:a16="http://schemas.microsoft.com/office/drawing/2014/main" id="{FBF31F12-85E9-478E-BC71-79B0C4C7FAEA}"/>
                  </a:ext>
                </a:extLst>
              </p:cNvPr>
              <p:cNvSpPr>
                <a:spLocks noChangeArrowheads="1"/>
              </p:cNvSpPr>
              <p:nvPr/>
            </p:nvSpPr>
            <p:spPr bwMode="auto">
              <a:xfrm rot="16200000" flipH="1">
                <a:off x="3693" y="1949"/>
                <a:ext cx="384" cy="2640"/>
              </a:xfrm>
              <a:prstGeom prst="can">
                <a:avLst>
                  <a:gd name="adj" fmla="val 44783"/>
                </a:avLst>
              </a:prstGeom>
              <a:gradFill rotWithShape="0">
                <a:gsLst>
                  <a:gs pos="0">
                    <a:schemeClr val="bg1">
                      <a:gamma/>
                      <a:shade val="0"/>
                      <a:invGamma/>
                    </a:schemeClr>
                  </a:gs>
                  <a:gs pos="50000">
                    <a:schemeClr val="bg1"/>
                  </a:gs>
                  <a:gs pos="100000">
                    <a:schemeClr val="bg1">
                      <a:gamma/>
                      <a:shade val="0"/>
                      <a:invGamma/>
                    </a:schemeClr>
                  </a:gs>
                </a:gsLst>
                <a:lin ang="5400000" scaled="1"/>
              </a:gradFill>
              <a:ln w="28575">
                <a:solidFill>
                  <a:schemeClr val="tx1"/>
                </a:solidFill>
                <a:round/>
                <a:headEnd type="none" w="sm" len="lg"/>
                <a:tailEnd type="none" w="sm" len="lg"/>
              </a:ln>
              <a:effectLst/>
            </p:spPr>
            <p:txBody>
              <a:bodyPr wrap="none" anchor="ctr"/>
              <a:lstStyle/>
              <a:p>
                <a:pPr>
                  <a:defRPr/>
                </a:pPr>
                <a:endParaRPr lang="zh-CN" altLang="en-US" sz="2800">
                  <a:latin typeface="Times New Roman" pitchFamily="18" charset="0"/>
                  <a:ea typeface="华文中宋" pitchFamily="2" charset="-122"/>
                </a:endParaRPr>
              </a:p>
            </p:txBody>
          </p:sp>
          <p:sp>
            <p:nvSpPr>
              <p:cNvPr id="184359" name="Oval 5"/>
              <p:cNvSpPr>
                <a:spLocks noChangeArrowheads="1"/>
              </p:cNvSpPr>
              <p:nvPr/>
            </p:nvSpPr>
            <p:spPr bwMode="auto">
              <a:xfrm>
                <a:off x="2565" y="3077"/>
                <a:ext cx="170" cy="384"/>
              </a:xfrm>
              <a:prstGeom prst="ellipse">
                <a:avLst/>
              </a:prstGeom>
              <a:noFill/>
              <a:ln w="28575">
                <a:solidFill>
                  <a:schemeClr val="tx1"/>
                </a:solidFill>
                <a:round/>
                <a:headEnd type="none" w="sm" len="lg"/>
                <a:tailEnd type="none" w="sm" len="lg"/>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zh-CN" sz="2800">
                  <a:ea typeface="华文中宋" panose="02010600040101010101" pitchFamily="2" charset="-122"/>
                </a:endParaRPr>
              </a:p>
            </p:txBody>
          </p:sp>
        </p:grpSp>
        <p:grpSp>
          <p:nvGrpSpPr>
            <p:cNvPr id="184333" name="Group 6"/>
            <p:cNvGrpSpPr>
              <a:grpSpLocks/>
            </p:cNvGrpSpPr>
            <p:nvPr/>
          </p:nvGrpSpPr>
          <p:grpSpPr bwMode="auto">
            <a:xfrm>
              <a:off x="1007387" y="1912314"/>
              <a:ext cx="1458001" cy="1356337"/>
              <a:chOff x="747" y="2830"/>
              <a:chExt cx="879" cy="799"/>
            </a:xfrm>
          </p:grpSpPr>
          <p:sp>
            <p:nvSpPr>
              <p:cNvPr id="184355" name="Oval 7"/>
              <p:cNvSpPr>
                <a:spLocks noChangeArrowheads="1"/>
              </p:cNvSpPr>
              <p:nvPr/>
            </p:nvSpPr>
            <p:spPr bwMode="auto">
              <a:xfrm>
                <a:off x="906" y="2909"/>
                <a:ext cx="720" cy="720"/>
              </a:xfrm>
              <a:prstGeom prst="ellipse">
                <a:avLst/>
              </a:prstGeom>
              <a:noFill/>
              <a:ln w="28575">
                <a:solidFill>
                  <a:srgbClr val="0000FF"/>
                </a:solidFill>
                <a:prstDash val="dash"/>
                <a:round/>
                <a:headEnd type="none" w="sm" len="lg"/>
                <a:tailEnd type="none" w="sm" len="lg"/>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zh-CN" sz="2800">
                  <a:ea typeface="华文中宋" panose="02010600040101010101" pitchFamily="2" charset="-122"/>
                </a:endParaRPr>
              </a:p>
            </p:txBody>
          </p:sp>
          <p:sp>
            <p:nvSpPr>
              <p:cNvPr id="184356" name="Freeform 8"/>
              <p:cNvSpPr>
                <a:spLocks/>
              </p:cNvSpPr>
              <p:nvPr/>
            </p:nvSpPr>
            <p:spPr bwMode="auto">
              <a:xfrm>
                <a:off x="981" y="3029"/>
                <a:ext cx="288" cy="240"/>
              </a:xfrm>
              <a:custGeom>
                <a:avLst/>
                <a:gdLst>
                  <a:gd name="T0" fmla="*/ 336 w 286"/>
                  <a:gd name="T1" fmla="*/ 11856 h 204"/>
                  <a:gd name="T2" fmla="*/ 0 w 286"/>
                  <a:gd name="T3" fmla="*/ 0 h 204"/>
                  <a:gd name="T4" fmla="*/ 0 60000 65536"/>
                  <a:gd name="T5" fmla="*/ 0 60000 65536"/>
                  <a:gd name="T6" fmla="*/ 0 w 286"/>
                  <a:gd name="T7" fmla="*/ 0 h 204"/>
                  <a:gd name="T8" fmla="*/ 286 w 286"/>
                  <a:gd name="T9" fmla="*/ 204 h 204"/>
                </a:gdLst>
                <a:ahLst/>
                <a:cxnLst>
                  <a:cxn ang="T4">
                    <a:pos x="T0" y="T1"/>
                  </a:cxn>
                  <a:cxn ang="T5">
                    <a:pos x="T2" y="T3"/>
                  </a:cxn>
                </a:cxnLst>
                <a:rect l="T6" t="T7" r="T8" b="T9"/>
                <a:pathLst>
                  <a:path w="286" h="204">
                    <a:moveTo>
                      <a:pt x="286" y="204"/>
                    </a:moveTo>
                    <a:lnTo>
                      <a:pt x="0" y="0"/>
                    </a:lnTo>
                  </a:path>
                </a:pathLst>
              </a:custGeom>
              <a:noFill/>
              <a:ln w="28575">
                <a:solidFill>
                  <a:srgbClr val="0000FF"/>
                </a:solidFill>
                <a:round/>
                <a:headEnd type="none" w="sm" len="lg"/>
                <a:tailEnd type="triangle" w="sm" len="lg"/>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aphicFrame>
            <p:nvGraphicFramePr>
              <p:cNvPr id="184357" name="Object 9"/>
              <p:cNvGraphicFramePr>
                <a:graphicFrameLocks noChangeAspect="1"/>
              </p:cNvGraphicFramePr>
              <p:nvPr/>
            </p:nvGraphicFramePr>
            <p:xfrm>
              <a:off x="747" y="2830"/>
              <a:ext cx="167" cy="186"/>
            </p:xfrm>
            <a:graphic>
              <a:graphicData uri="http://schemas.openxmlformats.org/presentationml/2006/ole">
                <mc:AlternateContent xmlns:mc="http://schemas.openxmlformats.org/markup-compatibility/2006">
                  <mc:Choice xmlns:v="urn:schemas-microsoft-com:vml" Requires="v">
                    <p:oleObj name="Equation" r:id="rId15" imgW="57150" imgH="66563" progId="Equation.DSMT4">
                      <p:embed/>
                    </p:oleObj>
                  </mc:Choice>
                  <mc:Fallback>
                    <p:oleObj name="Equation" r:id="rId15" imgW="57150" imgH="66563" progId="Equation.DSMT4">
                      <p:embed/>
                      <p:pic>
                        <p:nvPicPr>
                          <p:cNvPr id="0" name="Object 9"/>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47" y="2830"/>
                            <a:ext cx="167"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184334" name="Group 17"/>
            <p:cNvGrpSpPr>
              <a:grpSpLocks/>
            </p:cNvGrpSpPr>
            <p:nvPr/>
          </p:nvGrpSpPr>
          <p:grpSpPr bwMode="auto">
            <a:xfrm>
              <a:off x="703262" y="1904988"/>
              <a:ext cx="1920875" cy="1524000"/>
              <a:chOff x="539" y="2789"/>
              <a:chExt cx="1210" cy="960"/>
            </a:xfrm>
          </p:grpSpPr>
          <p:sp>
            <p:nvSpPr>
              <p:cNvPr id="184350" name="AutoShape 18"/>
              <p:cNvSpPr>
                <a:spLocks noChangeArrowheads="1"/>
              </p:cNvSpPr>
              <p:nvPr/>
            </p:nvSpPr>
            <p:spPr bwMode="auto">
              <a:xfrm>
                <a:off x="789" y="2789"/>
                <a:ext cx="960" cy="960"/>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 name="T24" fmla="*/ 3173 w 21600"/>
                  <a:gd name="T25" fmla="*/ 3173 h 21600"/>
                  <a:gd name="T26" fmla="*/ 18428 w 21600"/>
                  <a:gd name="T27" fmla="*/ 18428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6593" y="10800"/>
                    </a:moveTo>
                    <a:cubicBezTo>
                      <a:pt x="6593" y="13123"/>
                      <a:pt x="8477" y="15007"/>
                      <a:pt x="10800" y="15007"/>
                    </a:cubicBezTo>
                    <a:cubicBezTo>
                      <a:pt x="13123" y="15007"/>
                      <a:pt x="15007" y="13123"/>
                      <a:pt x="15007" y="10800"/>
                    </a:cubicBezTo>
                    <a:cubicBezTo>
                      <a:pt x="15007" y="8477"/>
                      <a:pt x="13123" y="6593"/>
                      <a:pt x="10800" y="6593"/>
                    </a:cubicBezTo>
                    <a:cubicBezTo>
                      <a:pt x="8477" y="6593"/>
                      <a:pt x="6593" y="8477"/>
                      <a:pt x="6593" y="10800"/>
                    </a:cubicBezTo>
                    <a:close/>
                  </a:path>
                </a:pathLst>
              </a:custGeom>
              <a:noFill/>
              <a:ln w="28575">
                <a:solidFill>
                  <a:schemeClr val="tx1"/>
                </a:solidFill>
                <a:round/>
                <a:headEnd type="none" w="sm" len="lg"/>
                <a:tailEnd type="non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84351" name="Line 19"/>
              <p:cNvSpPr>
                <a:spLocks noChangeShapeType="1"/>
              </p:cNvSpPr>
              <p:nvPr/>
            </p:nvSpPr>
            <p:spPr bwMode="auto">
              <a:xfrm flipV="1">
                <a:off x="1269" y="3269"/>
                <a:ext cx="192" cy="0"/>
              </a:xfrm>
              <a:prstGeom prst="line">
                <a:avLst/>
              </a:prstGeom>
              <a:noFill/>
              <a:ln w="28575">
                <a:solidFill>
                  <a:srgbClr val="FF0000"/>
                </a:solidFill>
                <a:round/>
                <a:headEnd type="none" w="sm" len="lg"/>
                <a:tailEnd type="triangle" w="sm" len="lg"/>
              </a:ln>
              <a:extLst>
                <a:ext uri="{909E8E84-426E-40DD-AFC4-6F175D3DCCD1}">
                  <a14:hiddenFill xmlns:a14="http://schemas.microsoft.com/office/drawing/2010/main">
                    <a:noFill/>
                  </a14:hiddenFill>
                </a:ext>
              </a:extLst>
            </p:spPr>
            <p:txBody>
              <a:bodyPr wrap="none"/>
              <a:lstStyle/>
              <a:p>
                <a:endParaRPr lang="zh-CN" altLang="en-US"/>
              </a:p>
            </p:txBody>
          </p:sp>
          <p:sp>
            <p:nvSpPr>
              <p:cNvPr id="184352" name="Line 20"/>
              <p:cNvSpPr>
                <a:spLocks noChangeShapeType="1"/>
              </p:cNvSpPr>
              <p:nvPr/>
            </p:nvSpPr>
            <p:spPr bwMode="auto">
              <a:xfrm flipH="1">
                <a:off x="789" y="3269"/>
                <a:ext cx="480" cy="192"/>
              </a:xfrm>
              <a:prstGeom prst="line">
                <a:avLst/>
              </a:prstGeom>
              <a:noFill/>
              <a:ln w="28575">
                <a:solidFill>
                  <a:srgbClr val="FF0000"/>
                </a:solidFill>
                <a:round/>
                <a:headEnd type="none" w="sm" len="lg"/>
                <a:tailEnd type="triangle" w="sm" len="lg"/>
              </a:ln>
              <a:extLst>
                <a:ext uri="{909E8E84-426E-40DD-AFC4-6F175D3DCCD1}">
                  <a14:hiddenFill xmlns:a14="http://schemas.microsoft.com/office/drawing/2010/main">
                    <a:noFill/>
                  </a14:hiddenFill>
                </a:ext>
              </a:extLst>
            </p:spPr>
            <p:txBody>
              <a:bodyPr wrap="none"/>
              <a:lstStyle/>
              <a:p>
                <a:endParaRPr lang="zh-CN" altLang="en-US"/>
              </a:p>
            </p:txBody>
          </p:sp>
          <p:graphicFrame>
            <p:nvGraphicFramePr>
              <p:cNvPr id="184353" name="Object 21"/>
              <p:cNvGraphicFramePr>
                <a:graphicFrameLocks noChangeAspect="1"/>
              </p:cNvGraphicFramePr>
              <p:nvPr/>
            </p:nvGraphicFramePr>
            <p:xfrm>
              <a:off x="1414" y="3081"/>
              <a:ext cx="302" cy="362"/>
            </p:xfrm>
            <a:graphic>
              <a:graphicData uri="http://schemas.openxmlformats.org/presentationml/2006/ole">
                <mc:AlternateContent xmlns:mc="http://schemas.openxmlformats.org/markup-compatibility/2006">
                  <mc:Choice xmlns:v="urn:schemas-microsoft-com:vml" Requires="v">
                    <p:oleObj name="Equation" r:id="rId17" imgW="133462" imgH="171450" progId="Equation.DSMT4">
                      <p:embed/>
                    </p:oleObj>
                  </mc:Choice>
                  <mc:Fallback>
                    <p:oleObj name="Equation" r:id="rId17" imgW="133462" imgH="171450" progId="Equation.DSMT4">
                      <p:embed/>
                      <p:pic>
                        <p:nvPicPr>
                          <p:cNvPr id="0" name="Object 21"/>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414" y="3081"/>
                            <a:ext cx="302" cy="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84354" name="Object 22"/>
              <p:cNvGraphicFramePr>
                <a:graphicFrameLocks noChangeAspect="1"/>
              </p:cNvGraphicFramePr>
              <p:nvPr/>
            </p:nvGraphicFramePr>
            <p:xfrm>
              <a:off x="539" y="3351"/>
              <a:ext cx="322" cy="362"/>
            </p:xfrm>
            <a:graphic>
              <a:graphicData uri="http://schemas.openxmlformats.org/presentationml/2006/ole">
                <mc:AlternateContent xmlns:mc="http://schemas.openxmlformats.org/markup-compatibility/2006">
                  <mc:Choice xmlns:v="urn:schemas-microsoft-com:vml" Requires="v">
                    <p:oleObj name="Equation" r:id="rId19" imgW="142875" imgH="171450" progId="Equation.DSMT4">
                      <p:embed/>
                    </p:oleObj>
                  </mc:Choice>
                  <mc:Fallback>
                    <p:oleObj name="Equation" r:id="rId19" imgW="142875" imgH="171450" progId="Equation.DSMT4">
                      <p:embed/>
                      <p:pic>
                        <p:nvPicPr>
                          <p:cNvPr id="0" name="Object 22"/>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539" y="3351"/>
                            <a:ext cx="322" cy="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184335" name="Group 23"/>
            <p:cNvGrpSpPr>
              <a:grpSpLocks/>
            </p:cNvGrpSpPr>
            <p:nvPr/>
          </p:nvGrpSpPr>
          <p:grpSpPr bwMode="auto">
            <a:xfrm>
              <a:off x="1785938" y="1904988"/>
              <a:ext cx="2438400" cy="1524000"/>
              <a:chOff x="1221" y="2789"/>
              <a:chExt cx="1536" cy="960"/>
            </a:xfrm>
          </p:grpSpPr>
          <p:sp>
            <p:nvSpPr>
              <p:cNvPr id="184346" name="Line 24"/>
              <p:cNvSpPr>
                <a:spLocks noChangeShapeType="1"/>
              </p:cNvSpPr>
              <p:nvPr/>
            </p:nvSpPr>
            <p:spPr bwMode="auto">
              <a:xfrm>
                <a:off x="1221" y="2789"/>
                <a:ext cx="1488" cy="0"/>
              </a:xfrm>
              <a:prstGeom prst="line">
                <a:avLst/>
              </a:prstGeom>
              <a:noFill/>
              <a:ln w="19050">
                <a:solidFill>
                  <a:schemeClr val="tx1"/>
                </a:solidFill>
                <a:prstDash val="lgDashDot"/>
                <a:round/>
                <a:headEnd type="none" w="sm" len="lg"/>
                <a:tailEnd type="none" w="sm" len="lg"/>
              </a:ln>
              <a:extLst>
                <a:ext uri="{909E8E84-426E-40DD-AFC4-6F175D3DCCD1}">
                  <a14:hiddenFill xmlns:a14="http://schemas.microsoft.com/office/drawing/2010/main">
                    <a:noFill/>
                  </a14:hiddenFill>
                </a:ext>
              </a:extLst>
            </p:spPr>
            <p:txBody>
              <a:bodyPr wrap="none"/>
              <a:lstStyle/>
              <a:p>
                <a:endParaRPr lang="zh-CN" altLang="en-US"/>
              </a:p>
            </p:txBody>
          </p:sp>
          <p:sp>
            <p:nvSpPr>
              <p:cNvPr id="184347" name="Line 25"/>
              <p:cNvSpPr>
                <a:spLocks noChangeShapeType="1"/>
              </p:cNvSpPr>
              <p:nvPr/>
            </p:nvSpPr>
            <p:spPr bwMode="auto">
              <a:xfrm>
                <a:off x="1221" y="3749"/>
                <a:ext cx="1488" cy="0"/>
              </a:xfrm>
              <a:prstGeom prst="line">
                <a:avLst/>
              </a:prstGeom>
              <a:noFill/>
              <a:ln w="19050">
                <a:solidFill>
                  <a:schemeClr val="tx1"/>
                </a:solidFill>
                <a:prstDash val="lgDashDot"/>
                <a:round/>
                <a:headEnd type="none" w="sm" len="lg"/>
                <a:tailEnd type="none" w="sm" len="lg"/>
              </a:ln>
              <a:extLst>
                <a:ext uri="{909E8E84-426E-40DD-AFC4-6F175D3DCCD1}">
                  <a14:hiddenFill xmlns:a14="http://schemas.microsoft.com/office/drawing/2010/main">
                    <a:noFill/>
                  </a14:hiddenFill>
                </a:ext>
              </a:extLst>
            </p:spPr>
            <p:txBody>
              <a:bodyPr wrap="none"/>
              <a:lstStyle/>
              <a:p>
                <a:endParaRPr lang="zh-CN" altLang="en-US"/>
              </a:p>
            </p:txBody>
          </p:sp>
          <p:sp>
            <p:nvSpPr>
              <p:cNvPr id="184348" name="Line 26"/>
              <p:cNvSpPr>
                <a:spLocks noChangeShapeType="1"/>
              </p:cNvSpPr>
              <p:nvPr/>
            </p:nvSpPr>
            <p:spPr bwMode="auto">
              <a:xfrm>
                <a:off x="1269" y="3077"/>
                <a:ext cx="1488" cy="0"/>
              </a:xfrm>
              <a:prstGeom prst="line">
                <a:avLst/>
              </a:prstGeom>
              <a:noFill/>
              <a:ln w="19050">
                <a:solidFill>
                  <a:schemeClr val="tx1"/>
                </a:solidFill>
                <a:prstDash val="lgDashDot"/>
                <a:round/>
                <a:headEnd type="none" w="sm" len="lg"/>
                <a:tailEnd type="none" w="sm" len="lg"/>
              </a:ln>
              <a:extLst>
                <a:ext uri="{909E8E84-426E-40DD-AFC4-6F175D3DCCD1}">
                  <a14:hiddenFill xmlns:a14="http://schemas.microsoft.com/office/drawing/2010/main">
                    <a:noFill/>
                  </a14:hiddenFill>
                </a:ext>
              </a:extLst>
            </p:spPr>
            <p:txBody>
              <a:bodyPr wrap="none"/>
              <a:lstStyle/>
              <a:p>
                <a:endParaRPr lang="zh-CN" altLang="en-US"/>
              </a:p>
            </p:txBody>
          </p:sp>
          <p:sp>
            <p:nvSpPr>
              <p:cNvPr id="184349" name="Line 27"/>
              <p:cNvSpPr>
                <a:spLocks noChangeShapeType="1"/>
              </p:cNvSpPr>
              <p:nvPr/>
            </p:nvSpPr>
            <p:spPr bwMode="auto">
              <a:xfrm>
                <a:off x="1221" y="3461"/>
                <a:ext cx="1488" cy="0"/>
              </a:xfrm>
              <a:prstGeom prst="line">
                <a:avLst/>
              </a:prstGeom>
              <a:noFill/>
              <a:ln w="19050">
                <a:solidFill>
                  <a:schemeClr val="tx1"/>
                </a:solidFill>
                <a:prstDash val="lgDashDot"/>
                <a:round/>
                <a:headEnd type="none" w="sm" len="lg"/>
                <a:tailEnd type="none" w="sm" len="lg"/>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184336" name="Group 28"/>
            <p:cNvGrpSpPr>
              <a:grpSpLocks/>
            </p:cNvGrpSpPr>
            <p:nvPr/>
          </p:nvGrpSpPr>
          <p:grpSpPr bwMode="auto">
            <a:xfrm>
              <a:off x="1862138" y="2057388"/>
              <a:ext cx="3352800" cy="1219200"/>
              <a:chOff x="1269" y="2885"/>
              <a:chExt cx="2112" cy="768"/>
            </a:xfrm>
          </p:grpSpPr>
          <p:sp>
            <p:nvSpPr>
              <p:cNvPr id="184344" name="Line 29"/>
              <p:cNvSpPr>
                <a:spLocks noChangeShapeType="1"/>
              </p:cNvSpPr>
              <p:nvPr/>
            </p:nvSpPr>
            <p:spPr bwMode="auto">
              <a:xfrm>
                <a:off x="1317" y="2885"/>
                <a:ext cx="2064" cy="0"/>
              </a:xfrm>
              <a:prstGeom prst="line">
                <a:avLst/>
              </a:prstGeom>
              <a:noFill/>
              <a:ln w="19050">
                <a:solidFill>
                  <a:schemeClr val="tx1"/>
                </a:solidFill>
                <a:prstDash val="lgDashDot"/>
                <a:round/>
                <a:headEnd type="none" w="sm" len="lg"/>
                <a:tailEnd type="none" w="sm" len="lg"/>
              </a:ln>
              <a:extLst>
                <a:ext uri="{909E8E84-426E-40DD-AFC4-6F175D3DCCD1}">
                  <a14:hiddenFill xmlns:a14="http://schemas.microsoft.com/office/drawing/2010/main">
                    <a:noFill/>
                  </a14:hiddenFill>
                </a:ext>
              </a:extLst>
            </p:spPr>
            <p:txBody>
              <a:bodyPr wrap="none"/>
              <a:lstStyle/>
              <a:p>
                <a:endParaRPr lang="zh-CN" altLang="en-US"/>
              </a:p>
            </p:txBody>
          </p:sp>
          <p:sp>
            <p:nvSpPr>
              <p:cNvPr id="184345" name="Line 30"/>
              <p:cNvSpPr>
                <a:spLocks noChangeShapeType="1"/>
              </p:cNvSpPr>
              <p:nvPr/>
            </p:nvSpPr>
            <p:spPr bwMode="auto">
              <a:xfrm>
                <a:off x="1269" y="3653"/>
                <a:ext cx="2064" cy="0"/>
              </a:xfrm>
              <a:prstGeom prst="line">
                <a:avLst/>
              </a:prstGeom>
              <a:noFill/>
              <a:ln w="19050">
                <a:solidFill>
                  <a:schemeClr val="tx1"/>
                </a:solidFill>
                <a:prstDash val="lgDashDot"/>
                <a:round/>
                <a:headEnd type="none" w="sm" len="lg"/>
                <a:tailEnd type="none" w="sm" len="lg"/>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184337" name="Group 31"/>
            <p:cNvGrpSpPr>
              <a:grpSpLocks/>
            </p:cNvGrpSpPr>
            <p:nvPr/>
          </p:nvGrpSpPr>
          <p:grpSpPr bwMode="auto">
            <a:xfrm>
              <a:off x="4452938" y="2057388"/>
              <a:ext cx="2665412" cy="1219200"/>
              <a:chOff x="2901" y="2885"/>
              <a:chExt cx="1679" cy="768"/>
            </a:xfrm>
          </p:grpSpPr>
          <p:sp>
            <p:nvSpPr>
              <p:cNvPr id="184342" name="AutoShape 32"/>
              <p:cNvSpPr>
                <a:spLocks noChangeArrowheads="1"/>
              </p:cNvSpPr>
              <p:nvPr/>
            </p:nvSpPr>
            <p:spPr bwMode="auto">
              <a:xfrm rot="16200000" flipH="1">
                <a:off x="3453" y="2525"/>
                <a:ext cx="768" cy="1487"/>
              </a:xfrm>
              <a:prstGeom prst="can">
                <a:avLst>
                  <a:gd name="adj" fmla="val 31338"/>
                </a:avLst>
              </a:prstGeom>
              <a:noFill/>
              <a:ln w="28575">
                <a:solidFill>
                  <a:srgbClr val="0000CC"/>
                </a:solidFill>
                <a:prstDash val="dash"/>
                <a:round/>
                <a:headEnd type="none" w="sm" len="lg"/>
                <a:tailEnd type="none" w="sm" len="lg"/>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zh-CN" sz="2800">
                  <a:ea typeface="华文中宋" panose="02010600040101010101" pitchFamily="2" charset="-122"/>
                </a:endParaRPr>
              </a:p>
            </p:txBody>
          </p:sp>
          <p:sp>
            <p:nvSpPr>
              <p:cNvPr id="67" name="AutoShape 33">
                <a:extLst>
                  <a:ext uri="{FF2B5EF4-FFF2-40B4-BE49-F238E27FC236}">
                    <a16:creationId xmlns:a16="http://schemas.microsoft.com/office/drawing/2014/main" id="{5AB6145D-2ABD-4179-80F2-87C416DE3A58}"/>
                  </a:ext>
                </a:extLst>
              </p:cNvPr>
              <p:cNvSpPr>
                <a:spLocks noChangeArrowheads="1"/>
              </p:cNvSpPr>
              <p:nvPr/>
            </p:nvSpPr>
            <p:spPr bwMode="auto">
              <a:xfrm rot="16200000" flipH="1">
                <a:off x="2889" y="3084"/>
                <a:ext cx="384" cy="363"/>
              </a:xfrm>
              <a:prstGeom prst="can">
                <a:avLst>
                  <a:gd name="adj" fmla="val 0"/>
                </a:avLst>
              </a:prstGeom>
              <a:gradFill rotWithShape="0">
                <a:gsLst>
                  <a:gs pos="0">
                    <a:schemeClr val="bg1">
                      <a:gamma/>
                      <a:shade val="0"/>
                      <a:invGamma/>
                    </a:schemeClr>
                  </a:gs>
                  <a:gs pos="50000">
                    <a:schemeClr val="bg1"/>
                  </a:gs>
                  <a:gs pos="100000">
                    <a:schemeClr val="bg1">
                      <a:gamma/>
                      <a:shade val="0"/>
                      <a:invGamma/>
                    </a:schemeClr>
                  </a:gs>
                </a:gsLst>
                <a:lin ang="5400000" scaled="1"/>
              </a:gradFill>
              <a:ln w="28575">
                <a:noFill/>
                <a:round/>
                <a:headEnd type="none" w="sm" len="lg"/>
                <a:tailEnd type="none" w="sm" len="lg"/>
              </a:ln>
              <a:effectLst/>
            </p:spPr>
            <p:txBody>
              <a:bodyPr wrap="none" anchor="ctr"/>
              <a:lstStyle/>
              <a:p>
                <a:pPr>
                  <a:defRPr/>
                </a:pPr>
                <a:endParaRPr lang="zh-CN" altLang="en-US" sz="2800">
                  <a:latin typeface="Times New Roman" pitchFamily="18" charset="0"/>
                  <a:ea typeface="华文中宋" pitchFamily="2" charset="-122"/>
                </a:endParaRPr>
              </a:p>
            </p:txBody>
          </p:sp>
        </p:grpSp>
        <p:sp>
          <p:nvSpPr>
            <p:cNvPr id="184338" name="AutoShape 34"/>
            <p:cNvSpPr>
              <a:spLocks noChangeArrowheads="1"/>
            </p:cNvSpPr>
            <p:nvPr/>
          </p:nvSpPr>
          <p:spPr bwMode="auto">
            <a:xfrm rot="16200000" flipH="1">
              <a:off x="5219700" y="334951"/>
              <a:ext cx="1524000" cy="4648200"/>
            </a:xfrm>
            <a:prstGeom prst="can">
              <a:avLst>
                <a:gd name="adj" fmla="val 49365"/>
              </a:avLst>
            </a:prstGeom>
            <a:solidFill>
              <a:srgbClr val="C0C0C0">
                <a:alpha val="45097"/>
              </a:srgbClr>
            </a:solidFill>
            <a:ln w="28575">
              <a:solidFill>
                <a:schemeClr val="tx1"/>
              </a:solidFill>
              <a:round/>
              <a:headEnd type="none" w="sm" len="lg"/>
              <a:tailEnd type="none" w="sm" len="lg"/>
            </a:ln>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zh-CN" sz="2800">
                <a:ea typeface="华文中宋" panose="02010600040101010101" pitchFamily="2" charset="-122"/>
              </a:endParaRPr>
            </a:p>
          </p:txBody>
        </p:sp>
        <p:grpSp>
          <p:nvGrpSpPr>
            <p:cNvPr id="184339" name="Group 35"/>
            <p:cNvGrpSpPr>
              <a:grpSpLocks/>
            </p:cNvGrpSpPr>
            <p:nvPr/>
          </p:nvGrpSpPr>
          <p:grpSpPr bwMode="auto">
            <a:xfrm>
              <a:off x="7327923" y="1785926"/>
              <a:ext cx="601663" cy="1019175"/>
              <a:chOff x="4596" y="2714"/>
              <a:chExt cx="379" cy="642"/>
            </a:xfrm>
          </p:grpSpPr>
          <p:graphicFrame>
            <p:nvGraphicFramePr>
              <p:cNvPr id="184340" name="Object 36"/>
              <p:cNvGraphicFramePr>
                <a:graphicFrameLocks noChangeAspect="1"/>
              </p:cNvGraphicFramePr>
              <p:nvPr/>
            </p:nvGraphicFramePr>
            <p:xfrm>
              <a:off x="4596" y="3077"/>
              <a:ext cx="379" cy="279"/>
            </p:xfrm>
            <a:graphic>
              <a:graphicData uri="http://schemas.openxmlformats.org/presentationml/2006/ole">
                <mc:AlternateContent xmlns:mc="http://schemas.openxmlformats.org/markup-compatibility/2006">
                  <mc:Choice xmlns:v="urn:schemas-microsoft-com:vml" Requires="v">
                    <p:oleObj name="Equation" r:id="rId21" imgW="180863" imgH="123713" progId="Equation.DSMT4">
                      <p:embed/>
                    </p:oleObj>
                  </mc:Choice>
                  <mc:Fallback>
                    <p:oleObj name="Equation" r:id="rId21" imgW="180863" imgH="123713" progId="Equation.DSMT4">
                      <p:embed/>
                      <p:pic>
                        <p:nvPicPr>
                          <p:cNvPr id="0" name="Object 36"/>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4596" y="3077"/>
                            <a:ext cx="379" cy="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84341" name="Object 37"/>
              <p:cNvGraphicFramePr>
                <a:graphicFrameLocks noChangeAspect="1"/>
              </p:cNvGraphicFramePr>
              <p:nvPr/>
            </p:nvGraphicFramePr>
            <p:xfrm>
              <a:off x="4596" y="2714"/>
              <a:ext cx="379" cy="279"/>
            </p:xfrm>
            <a:graphic>
              <a:graphicData uri="http://schemas.openxmlformats.org/presentationml/2006/ole">
                <mc:AlternateContent xmlns:mc="http://schemas.openxmlformats.org/markup-compatibility/2006">
                  <mc:Choice xmlns:v="urn:schemas-microsoft-com:vml" Requires="v">
                    <p:oleObj name="Equation" r:id="rId23" imgW="180863" imgH="123713" progId="Equation.DSMT4">
                      <p:embed/>
                    </p:oleObj>
                  </mc:Choice>
                  <mc:Fallback>
                    <p:oleObj name="Equation" r:id="rId23" imgW="180863" imgH="123713" progId="Equation.DSMT4">
                      <p:embed/>
                      <p:pic>
                        <p:nvPicPr>
                          <p:cNvPr id="0" name="Object 37"/>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4596" y="2714"/>
                            <a:ext cx="379" cy="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sp>
        <p:nvSpPr>
          <p:cNvPr id="73" name="TextBox 72"/>
          <p:cNvSpPr txBox="1">
            <a:spLocks noChangeArrowheads="1"/>
          </p:cNvSpPr>
          <p:nvPr/>
        </p:nvSpPr>
        <p:spPr bwMode="auto">
          <a:xfrm>
            <a:off x="285750" y="2262188"/>
            <a:ext cx="121443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2800" b="1">
                <a:solidFill>
                  <a:srgbClr val="FF0000"/>
                </a:solidFill>
                <a:latin typeface="华文中宋" panose="02010600040101010101" pitchFamily="2" charset="-122"/>
                <a:ea typeface="华文中宋" panose="02010600040101010101" pitchFamily="2" charset="-122"/>
              </a:rPr>
              <a:t>解：</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nodeType="afterEffect">
                                  <p:stCondLst>
                                    <p:cond delay="0"/>
                                  </p:stCondLst>
                                  <p:childTnLst>
                                    <p:set>
                                      <p:cBhvr>
                                        <p:cTn id="6" dur="1" fill="hold">
                                          <p:stCondLst>
                                            <p:cond delay="0"/>
                                          </p:stCondLst>
                                        </p:cTn>
                                        <p:tgtEl>
                                          <p:spTgt spid="191491">
                                            <p:txEl>
                                              <p:pRg st="0" end="0"/>
                                            </p:txEl>
                                          </p:spTgt>
                                        </p:tgtEl>
                                        <p:attrNameLst>
                                          <p:attrName>style.visibility</p:attrName>
                                        </p:attrNameLst>
                                      </p:cBhvr>
                                      <p:to>
                                        <p:strVal val="visible"/>
                                      </p:to>
                                    </p:set>
                                    <p:animEffect transition="in" filter="dissolve">
                                      <p:cBhvr>
                                        <p:cTn id="7" dur="500"/>
                                        <p:tgtEl>
                                          <p:spTgt spid="191491">
                                            <p:txEl>
                                              <p:pRg st="0" end="0"/>
                                            </p:txEl>
                                          </p:spTgt>
                                        </p:tgtEl>
                                      </p:cBhvr>
                                    </p:animEffect>
                                  </p:childTnLst>
                                </p:cTn>
                              </p:par>
                            </p:childTnLst>
                          </p:cTn>
                        </p:par>
                        <p:par>
                          <p:cTn id="8" fill="hold" nodeType="afterGroup">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73"/>
                                        </p:tgtEl>
                                        <p:attrNameLst>
                                          <p:attrName>style.visibility</p:attrName>
                                        </p:attrNameLst>
                                      </p:cBhvr>
                                      <p:to>
                                        <p:strVal val="visible"/>
                                      </p:to>
                                    </p:set>
                                    <p:animEffect transition="in" filter="dissolve">
                                      <p:cBhvr>
                                        <p:cTn id="11" dur="500"/>
                                        <p:tgtEl>
                                          <p:spTgt spid="73"/>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3" presetClass="entr" presetSubtype="10" fill="hold" nodeType="clickEffect">
                                  <p:stCondLst>
                                    <p:cond delay="0"/>
                                  </p:stCondLst>
                                  <p:childTnLst>
                                    <p:set>
                                      <p:cBhvr>
                                        <p:cTn id="15" dur="1" fill="hold">
                                          <p:stCondLst>
                                            <p:cond delay="0"/>
                                          </p:stCondLst>
                                        </p:cTn>
                                        <p:tgtEl>
                                          <p:spTgt spid="191490"/>
                                        </p:tgtEl>
                                        <p:attrNameLst>
                                          <p:attrName>style.visibility</p:attrName>
                                        </p:attrNameLst>
                                      </p:cBhvr>
                                      <p:to>
                                        <p:strVal val="visible"/>
                                      </p:to>
                                    </p:set>
                                    <p:animEffect transition="in" filter="blinds(horizontal)">
                                      <p:cBhvr>
                                        <p:cTn id="16" dur="500"/>
                                        <p:tgtEl>
                                          <p:spTgt spid="191490"/>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4"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wipe(down)">
                                      <p:cBhvr>
                                        <p:cTn id="21" dur="500"/>
                                        <p:tgtEl>
                                          <p:spTgt spid="2"/>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22" presetClass="entr" presetSubtype="4" fill="hold" nodeType="click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wipe(down)">
                                      <p:cBhvr>
                                        <p:cTn id="26" dur="500"/>
                                        <p:tgtEl>
                                          <p:spTgt spid="4"/>
                                        </p:tgtEl>
                                      </p:cBhvr>
                                    </p:animEffect>
                                  </p:childTnLst>
                                </p:cTn>
                              </p:par>
                            </p:childTnLst>
                          </p:cTn>
                        </p:par>
                        <p:par>
                          <p:cTn id="27" fill="hold" nodeType="afterGroup">
                            <p:stCondLst>
                              <p:cond delay="500"/>
                            </p:stCondLst>
                            <p:childTnLst>
                              <p:par>
                                <p:cTn id="28" presetID="9" presetClass="entr" presetSubtype="0" fill="hold" nodeType="after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dissolve">
                                      <p:cBhvr>
                                        <p:cTn id="30" dur="500"/>
                                        <p:tgtEl>
                                          <p:spTgt spid="5"/>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22" presetClass="entr" presetSubtype="8" fill="hold" nodeType="clickEffect">
                                  <p:stCondLst>
                                    <p:cond delay="0"/>
                                  </p:stCondLst>
                                  <p:childTnLst>
                                    <p:set>
                                      <p:cBhvr>
                                        <p:cTn id="34" dur="1" fill="hold">
                                          <p:stCondLst>
                                            <p:cond delay="0"/>
                                          </p:stCondLst>
                                        </p:cTn>
                                        <p:tgtEl>
                                          <p:spTgt spid="3"/>
                                        </p:tgtEl>
                                        <p:attrNameLst>
                                          <p:attrName>style.visibility</p:attrName>
                                        </p:attrNameLst>
                                      </p:cBhvr>
                                      <p:to>
                                        <p:strVal val="visible"/>
                                      </p:to>
                                    </p:set>
                                    <p:animEffect transition="in" filter="wipe(left)">
                                      <p:cBhvr>
                                        <p:cTn id="35" dur="500"/>
                                        <p:tgtEl>
                                          <p:spTgt spid="3"/>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3" presetClass="entr" presetSubtype="10" fill="hold" nodeType="clickEffect">
                                  <p:stCondLst>
                                    <p:cond delay="0"/>
                                  </p:stCondLst>
                                  <p:childTnLst>
                                    <p:set>
                                      <p:cBhvr>
                                        <p:cTn id="39" dur="1" fill="hold">
                                          <p:stCondLst>
                                            <p:cond delay="0"/>
                                          </p:stCondLst>
                                        </p:cTn>
                                        <p:tgtEl>
                                          <p:spTgt spid="191493"/>
                                        </p:tgtEl>
                                        <p:attrNameLst>
                                          <p:attrName>style.visibility</p:attrName>
                                        </p:attrNameLst>
                                      </p:cBhvr>
                                      <p:to>
                                        <p:strVal val="visible"/>
                                      </p:to>
                                    </p:set>
                                    <p:animEffect transition="in" filter="blinds(horizontal)">
                                      <p:cBhvr>
                                        <p:cTn id="40" dur="500"/>
                                        <p:tgtEl>
                                          <p:spTgt spid="191493"/>
                                        </p:tgtEl>
                                      </p:cBhvr>
                                    </p:animEffect>
                                  </p:childTnLst>
                                </p:cTn>
                              </p:par>
                            </p:childTnLst>
                          </p:cTn>
                        </p:par>
                        <p:par>
                          <p:cTn id="41" fill="hold" nodeType="afterGroup">
                            <p:stCondLst>
                              <p:cond delay="500"/>
                            </p:stCondLst>
                            <p:childTnLst>
                              <p:par>
                                <p:cTn id="42" presetID="3" presetClass="entr" presetSubtype="10" fill="hold" nodeType="afterEffect">
                                  <p:stCondLst>
                                    <p:cond delay="0"/>
                                  </p:stCondLst>
                                  <p:childTnLst>
                                    <p:set>
                                      <p:cBhvr>
                                        <p:cTn id="43" dur="1" fill="hold">
                                          <p:stCondLst>
                                            <p:cond delay="0"/>
                                          </p:stCondLst>
                                        </p:cTn>
                                        <p:tgtEl>
                                          <p:spTgt spid="191494"/>
                                        </p:tgtEl>
                                        <p:attrNameLst>
                                          <p:attrName>style.visibility</p:attrName>
                                        </p:attrNameLst>
                                      </p:cBhvr>
                                      <p:to>
                                        <p:strVal val="visible"/>
                                      </p:to>
                                    </p:set>
                                    <p:animEffect transition="in" filter="blinds(horizontal)">
                                      <p:cBhvr>
                                        <p:cTn id="44" dur="500"/>
                                        <p:tgtEl>
                                          <p:spTgt spid="1914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p:bldLst>
  </p:timing>
</p:sld>
</file>

<file path=ppt/slides/slide1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2514" name="Text Box 2"/>
          <p:cNvSpPr txBox="1">
            <a:spLocks noChangeArrowheads="1"/>
          </p:cNvSpPr>
          <p:nvPr/>
        </p:nvSpPr>
        <p:spPr bwMode="auto">
          <a:xfrm>
            <a:off x="457200" y="2190750"/>
            <a:ext cx="3657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en-US" altLang="zh-CN" sz="2800" b="1">
                <a:ea typeface="华文中宋" panose="02010600040101010101" pitchFamily="2" charset="-122"/>
              </a:rPr>
              <a:t>(2)</a:t>
            </a:r>
            <a:r>
              <a:rPr lang="en-US" altLang="zh-CN" sz="2800" b="1">
                <a:solidFill>
                  <a:srgbClr val="CC0000"/>
                </a:solidFill>
                <a:ea typeface="华文中宋" panose="02010600040101010101" pitchFamily="2" charset="-122"/>
              </a:rPr>
              <a:t> </a:t>
            </a:r>
            <a:r>
              <a:rPr lang="zh-CN" altLang="en-US" sz="2800" b="1">
                <a:ea typeface="华文中宋" panose="02010600040101010101" pitchFamily="2" charset="-122"/>
              </a:rPr>
              <a:t>由上题可知</a:t>
            </a:r>
          </a:p>
        </p:txBody>
      </p:sp>
      <p:grpSp>
        <p:nvGrpSpPr>
          <p:cNvPr id="2" name="Group 3"/>
          <p:cNvGrpSpPr>
            <a:grpSpLocks/>
          </p:cNvGrpSpPr>
          <p:nvPr/>
        </p:nvGrpSpPr>
        <p:grpSpPr bwMode="auto">
          <a:xfrm>
            <a:off x="4583113" y="2022475"/>
            <a:ext cx="4181475" cy="2163763"/>
            <a:chOff x="2592" y="1574"/>
            <a:chExt cx="2634" cy="1363"/>
          </a:xfrm>
        </p:grpSpPr>
        <p:graphicFrame>
          <p:nvGraphicFramePr>
            <p:cNvPr id="186421" name="Object 4"/>
            <p:cNvGraphicFramePr>
              <a:graphicFrameLocks noChangeAspect="1"/>
            </p:cNvGraphicFramePr>
            <p:nvPr/>
          </p:nvGraphicFramePr>
          <p:xfrm>
            <a:off x="2748" y="1574"/>
            <a:ext cx="1499" cy="700"/>
          </p:xfrm>
          <a:graphic>
            <a:graphicData uri="http://schemas.openxmlformats.org/presentationml/2006/ole">
              <mc:AlternateContent xmlns:mc="http://schemas.openxmlformats.org/markup-compatibility/2006">
                <mc:Choice xmlns:v="urn:schemas-microsoft-com:vml" Requires="v">
                  <p:oleObj name="Equation" r:id="rId2" imgW="952087" imgH="444307" progId="Equation.DSMT4">
                    <p:embed/>
                  </p:oleObj>
                </mc:Choice>
                <mc:Fallback>
                  <p:oleObj name="Equation" r:id="rId2" imgW="952087" imgH="444307" progId="Equation.DSMT4">
                    <p:embed/>
                    <p:pic>
                      <p:nvPicPr>
                        <p:cNvPr id="0" name="Object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8" y="1574"/>
                          <a:ext cx="1499" cy="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86422" name="Object 5"/>
            <p:cNvGraphicFramePr>
              <a:graphicFrameLocks noChangeAspect="1"/>
            </p:cNvGraphicFramePr>
            <p:nvPr/>
          </p:nvGraphicFramePr>
          <p:xfrm>
            <a:off x="4373" y="1735"/>
            <a:ext cx="840" cy="359"/>
          </p:xfrm>
          <a:graphic>
            <a:graphicData uri="http://schemas.openxmlformats.org/presentationml/2006/ole">
              <mc:AlternateContent xmlns:mc="http://schemas.openxmlformats.org/markup-compatibility/2006">
                <mc:Choice xmlns:v="urn:schemas-microsoft-com:vml" Requires="v">
                  <p:oleObj name="Equation" r:id="rId4" imgW="533169" imgH="228501" progId="Equation.DSMT4">
                    <p:embed/>
                  </p:oleObj>
                </mc:Choice>
                <mc:Fallback>
                  <p:oleObj name="Equation" r:id="rId4" imgW="533169" imgH="228501" progId="Equation.DSMT4">
                    <p:embed/>
                    <p:pic>
                      <p:nvPicPr>
                        <p:cNvPr id="0"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73" y="1735"/>
                          <a:ext cx="840" cy="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86423" name="Object 6"/>
            <p:cNvGraphicFramePr>
              <a:graphicFrameLocks noChangeAspect="1"/>
            </p:cNvGraphicFramePr>
            <p:nvPr/>
          </p:nvGraphicFramePr>
          <p:xfrm>
            <a:off x="2742" y="2237"/>
            <a:ext cx="1539" cy="700"/>
          </p:xfrm>
          <a:graphic>
            <a:graphicData uri="http://schemas.openxmlformats.org/presentationml/2006/ole">
              <mc:AlternateContent xmlns:mc="http://schemas.openxmlformats.org/markup-compatibility/2006">
                <mc:Choice xmlns:v="urn:schemas-microsoft-com:vml" Requires="v">
                  <p:oleObj name="Equation" r:id="rId6" imgW="977476" imgH="444307" progId="Equation.DSMT4">
                    <p:embed/>
                  </p:oleObj>
                </mc:Choice>
                <mc:Fallback>
                  <p:oleObj name="Equation" r:id="rId6" imgW="977476" imgH="444307" progId="Equation.DSMT4">
                    <p:embed/>
                    <p:pic>
                      <p:nvPicPr>
                        <p:cNvPr id="0" name="Object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42" y="2237"/>
                          <a:ext cx="1539" cy="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86424" name="Object 7"/>
            <p:cNvGraphicFramePr>
              <a:graphicFrameLocks noChangeAspect="1"/>
            </p:cNvGraphicFramePr>
            <p:nvPr/>
          </p:nvGraphicFramePr>
          <p:xfrm>
            <a:off x="4367" y="2377"/>
            <a:ext cx="859" cy="359"/>
          </p:xfrm>
          <a:graphic>
            <a:graphicData uri="http://schemas.openxmlformats.org/presentationml/2006/ole">
              <mc:AlternateContent xmlns:mc="http://schemas.openxmlformats.org/markup-compatibility/2006">
                <mc:Choice xmlns:v="urn:schemas-microsoft-com:vml" Requires="v">
                  <p:oleObj name="Equation" r:id="rId8" imgW="545863" imgH="228501" progId="Equation.DSMT4">
                    <p:embed/>
                  </p:oleObj>
                </mc:Choice>
                <mc:Fallback>
                  <p:oleObj name="Equation" r:id="rId8" imgW="545863" imgH="228501" progId="Equation.DSMT4">
                    <p:embed/>
                    <p:pic>
                      <p:nvPicPr>
                        <p:cNvPr id="0" name="Object 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367" y="2377"/>
                          <a:ext cx="859" cy="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86425" name="AutoShape 8"/>
            <p:cNvSpPr>
              <a:spLocks/>
            </p:cNvSpPr>
            <p:nvPr/>
          </p:nvSpPr>
          <p:spPr bwMode="auto">
            <a:xfrm>
              <a:off x="2592" y="1872"/>
              <a:ext cx="152" cy="696"/>
            </a:xfrm>
            <a:prstGeom prst="leftBrace">
              <a:avLst>
                <a:gd name="adj1" fmla="val 38158"/>
                <a:gd name="adj2" fmla="val 50000"/>
              </a:avLst>
            </a:prstGeom>
            <a:noFill/>
            <a:ln w="28575">
              <a:solidFill>
                <a:srgbClr val="FF0000"/>
              </a:solidFill>
              <a:round/>
              <a:headEnd type="none" w="sm" len="lg"/>
              <a:tailEnd type="none" w="sm" len="lg"/>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zh-CN" sz="1800">
                <a:latin typeface="Arial" panose="020B0604020202020204" pitchFamily="34" charset="0"/>
              </a:endParaRPr>
            </a:p>
          </p:txBody>
        </p:sp>
      </p:grpSp>
      <p:grpSp>
        <p:nvGrpSpPr>
          <p:cNvPr id="3" name="Group 9"/>
          <p:cNvGrpSpPr>
            <a:grpSpLocks/>
          </p:cNvGrpSpPr>
          <p:nvPr/>
        </p:nvGrpSpPr>
        <p:grpSpPr bwMode="auto">
          <a:xfrm>
            <a:off x="1585913" y="4160838"/>
            <a:ext cx="6088062" cy="2063750"/>
            <a:chOff x="999" y="2921"/>
            <a:chExt cx="3835" cy="1300"/>
          </a:xfrm>
        </p:grpSpPr>
        <p:graphicFrame>
          <p:nvGraphicFramePr>
            <p:cNvPr id="186418" name="Object 10"/>
            <p:cNvGraphicFramePr>
              <a:graphicFrameLocks noChangeAspect="1"/>
            </p:cNvGraphicFramePr>
            <p:nvPr/>
          </p:nvGraphicFramePr>
          <p:xfrm>
            <a:off x="1136" y="2921"/>
            <a:ext cx="3698" cy="700"/>
          </p:xfrm>
          <a:graphic>
            <a:graphicData uri="http://schemas.openxmlformats.org/presentationml/2006/ole">
              <mc:AlternateContent xmlns:mc="http://schemas.openxmlformats.org/markup-compatibility/2006">
                <mc:Choice xmlns:v="urn:schemas-microsoft-com:vml" Requires="v">
                  <p:oleObj name="Equation" r:id="rId10" imgW="2349500" imgH="444500" progId="Equation.DSMT4">
                    <p:embed/>
                  </p:oleObj>
                </mc:Choice>
                <mc:Fallback>
                  <p:oleObj name="Equation" r:id="rId10" imgW="2349500" imgH="444500" progId="Equation.DSMT4">
                    <p:embed/>
                    <p:pic>
                      <p:nvPicPr>
                        <p:cNvPr id="0" name="Object 10"/>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136" y="2921"/>
                          <a:ext cx="3698" cy="700"/>
                        </a:xfrm>
                        <a:prstGeom prst="rect">
                          <a:avLst/>
                        </a:prstGeom>
                        <a:noFill/>
                        <a:ln>
                          <a:noFill/>
                        </a:ln>
                        <a:extLst>
                          <a:ext uri="{909E8E84-426E-40DD-AFC4-6F175D3DCCD1}">
                            <a14:hiddenFill xmlns:a14="http://schemas.microsoft.com/office/drawing/2010/main">
                              <a:gradFill rotWithShape="0">
                                <a:gsLst>
                                  <a:gs pos="0">
                                    <a:srgbClr val="C2C29B"/>
                                  </a:gs>
                                  <a:gs pos="50000">
                                    <a:srgbClr val="FFFFCC"/>
                                  </a:gs>
                                  <a:gs pos="100000">
                                    <a:srgbClr val="C2C29B"/>
                                  </a:gs>
                                </a:gsLst>
                                <a:lin ang="5400000" scaled="1"/>
                              </a:gradFill>
                            </a14:hiddenFill>
                          </a:ext>
                          <a:ext uri="{91240B29-F687-4F45-9708-019B960494DF}">
                            <a14:hiddenLine xmlns:a14="http://schemas.microsoft.com/office/drawing/2010/main" w="9525">
                              <a:solidFill>
                                <a:srgbClr val="FF0000"/>
                              </a:solidFill>
                              <a:miter lim="800000"/>
                              <a:headEnd/>
                              <a:tailEnd/>
                            </a14:hiddenLine>
                          </a:ext>
                        </a:extLst>
                      </p:spPr>
                    </p:pic>
                  </p:oleObj>
                </mc:Fallback>
              </mc:AlternateContent>
            </a:graphicData>
          </a:graphic>
        </p:graphicFrame>
        <p:graphicFrame>
          <p:nvGraphicFramePr>
            <p:cNvPr id="186419" name="Object 11"/>
            <p:cNvGraphicFramePr>
              <a:graphicFrameLocks noChangeAspect="1"/>
            </p:cNvGraphicFramePr>
            <p:nvPr/>
          </p:nvGraphicFramePr>
          <p:xfrm>
            <a:off x="1126" y="3521"/>
            <a:ext cx="3439" cy="700"/>
          </p:xfrm>
          <a:graphic>
            <a:graphicData uri="http://schemas.openxmlformats.org/presentationml/2006/ole">
              <mc:AlternateContent xmlns:mc="http://schemas.openxmlformats.org/markup-compatibility/2006">
                <mc:Choice xmlns:v="urn:schemas-microsoft-com:vml" Requires="v">
                  <p:oleObj name="Equation" r:id="rId12" imgW="2184400" imgH="444500" progId="Equation.DSMT4">
                    <p:embed/>
                  </p:oleObj>
                </mc:Choice>
                <mc:Fallback>
                  <p:oleObj name="Equation" r:id="rId12" imgW="2184400" imgH="444500" progId="Equation.DSMT4">
                    <p:embed/>
                    <p:pic>
                      <p:nvPicPr>
                        <p:cNvPr id="0" name="Object 11"/>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126" y="3521"/>
                          <a:ext cx="3439" cy="700"/>
                        </a:xfrm>
                        <a:prstGeom prst="rect">
                          <a:avLst/>
                        </a:prstGeom>
                        <a:noFill/>
                        <a:ln>
                          <a:noFill/>
                        </a:ln>
                        <a:extLst>
                          <a:ext uri="{909E8E84-426E-40DD-AFC4-6F175D3DCCD1}">
                            <a14:hiddenFill xmlns:a14="http://schemas.microsoft.com/office/drawing/2010/main">
                              <a:gradFill rotWithShape="0">
                                <a:gsLst>
                                  <a:gs pos="0">
                                    <a:srgbClr val="C2C29B"/>
                                  </a:gs>
                                  <a:gs pos="50000">
                                    <a:srgbClr val="FFFFCC"/>
                                  </a:gs>
                                  <a:gs pos="100000">
                                    <a:srgbClr val="C2C29B"/>
                                  </a:gs>
                                </a:gsLst>
                                <a:lin ang="5400000" scaled="1"/>
                              </a:gradFill>
                            </a14:hiddenFill>
                          </a:ext>
                          <a:ext uri="{91240B29-F687-4F45-9708-019B960494DF}">
                            <a14:hiddenLine xmlns:a14="http://schemas.microsoft.com/office/drawing/2010/main" w="9525">
                              <a:solidFill>
                                <a:srgbClr val="FF0000"/>
                              </a:solidFill>
                              <a:miter lim="800000"/>
                              <a:headEnd/>
                              <a:tailEnd/>
                            </a14:hiddenLine>
                          </a:ext>
                        </a:extLst>
                      </p:spPr>
                    </p:pic>
                  </p:oleObj>
                </mc:Fallback>
              </mc:AlternateContent>
            </a:graphicData>
          </a:graphic>
        </p:graphicFrame>
        <p:sp>
          <p:nvSpPr>
            <p:cNvPr id="186420" name="AutoShape 12"/>
            <p:cNvSpPr>
              <a:spLocks/>
            </p:cNvSpPr>
            <p:nvPr/>
          </p:nvSpPr>
          <p:spPr bwMode="auto">
            <a:xfrm>
              <a:off x="999" y="3270"/>
              <a:ext cx="144" cy="624"/>
            </a:xfrm>
            <a:prstGeom prst="leftBrace">
              <a:avLst>
                <a:gd name="adj1" fmla="val 36111"/>
                <a:gd name="adj2" fmla="val 50000"/>
              </a:avLst>
            </a:prstGeom>
            <a:noFill/>
            <a:ln w="28575">
              <a:solidFill>
                <a:srgbClr val="FF0000"/>
              </a:solidFill>
              <a:round/>
              <a:headEnd type="none" w="sm" len="lg"/>
              <a:tailEnd type="none" w="sm" len="lg"/>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zh-CN" sz="1800">
                <a:latin typeface="Arial" panose="020B0604020202020204" pitchFamily="34" charset="0"/>
              </a:endParaRPr>
            </a:p>
          </p:txBody>
        </p:sp>
      </p:grpSp>
      <p:graphicFrame>
        <p:nvGraphicFramePr>
          <p:cNvPr id="192525" name="Object 13"/>
          <p:cNvGraphicFramePr>
            <a:graphicFrameLocks noChangeAspect="1"/>
          </p:cNvGraphicFramePr>
          <p:nvPr/>
        </p:nvGraphicFramePr>
        <p:xfrm>
          <a:off x="611188" y="2792413"/>
          <a:ext cx="3173412" cy="1111250"/>
        </p:xfrm>
        <a:graphic>
          <a:graphicData uri="http://schemas.openxmlformats.org/presentationml/2006/ole">
            <mc:AlternateContent xmlns:mc="http://schemas.openxmlformats.org/markup-compatibility/2006">
              <mc:Choice xmlns:v="urn:schemas-microsoft-com:vml" Requires="v">
                <p:oleObj name="Equation" r:id="rId14" imgW="1269449" imgH="444307" progId="Equation.DSMT4">
                  <p:embed/>
                </p:oleObj>
              </mc:Choice>
              <mc:Fallback>
                <p:oleObj name="Equation" r:id="rId14" imgW="1269449" imgH="444307" progId="Equation.DSMT4">
                  <p:embed/>
                  <p:pic>
                    <p:nvPicPr>
                      <p:cNvPr id="0" name="Object 13"/>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11188" y="2792413"/>
                        <a:ext cx="3173412" cy="1111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92549" name="AutoShape 37"/>
          <p:cNvSpPr>
            <a:spLocks noChangeArrowheads="1"/>
          </p:cNvSpPr>
          <p:nvPr/>
        </p:nvSpPr>
        <p:spPr bwMode="auto">
          <a:xfrm>
            <a:off x="539750" y="5040313"/>
            <a:ext cx="895350" cy="285750"/>
          </a:xfrm>
          <a:prstGeom prst="rightArrow">
            <a:avLst>
              <a:gd name="adj1" fmla="val 50000"/>
              <a:gd name="adj2" fmla="val 87559"/>
            </a:avLst>
          </a:prstGeom>
          <a:solidFill>
            <a:schemeClr val="accent1"/>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zh-CN" sz="1800">
              <a:latin typeface="Arial" panose="020B0604020202020204" pitchFamily="34" charset="0"/>
            </a:endParaRPr>
          </a:p>
        </p:txBody>
      </p:sp>
      <p:grpSp>
        <p:nvGrpSpPr>
          <p:cNvPr id="4" name="Group 46"/>
          <p:cNvGrpSpPr>
            <a:grpSpLocks/>
          </p:cNvGrpSpPr>
          <p:nvPr/>
        </p:nvGrpSpPr>
        <p:grpSpPr bwMode="auto">
          <a:xfrm>
            <a:off x="6375400" y="4210050"/>
            <a:ext cx="1230313" cy="1062038"/>
            <a:chOff x="3877" y="2952"/>
            <a:chExt cx="775" cy="669"/>
          </a:xfrm>
        </p:grpSpPr>
        <p:sp>
          <p:nvSpPr>
            <p:cNvPr id="186415" name="Oval 41"/>
            <p:cNvSpPr>
              <a:spLocks noChangeArrowheads="1"/>
            </p:cNvSpPr>
            <p:nvPr/>
          </p:nvSpPr>
          <p:spPr bwMode="auto">
            <a:xfrm>
              <a:off x="3877" y="3319"/>
              <a:ext cx="338" cy="247"/>
            </a:xfrm>
            <a:prstGeom prst="ellipse">
              <a:avLst/>
            </a:prstGeom>
            <a:noFill/>
            <a:ln w="25400">
              <a:solidFill>
                <a:srgbClr val="FF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zh-CN" sz="1800">
                <a:latin typeface="Arial" panose="020B0604020202020204" pitchFamily="34" charset="0"/>
              </a:endParaRPr>
            </a:p>
          </p:txBody>
        </p:sp>
        <p:sp>
          <p:nvSpPr>
            <p:cNvPr id="186416" name="Oval 42"/>
            <p:cNvSpPr>
              <a:spLocks noChangeArrowheads="1"/>
            </p:cNvSpPr>
            <p:nvPr/>
          </p:nvSpPr>
          <p:spPr bwMode="auto">
            <a:xfrm>
              <a:off x="4360" y="3300"/>
              <a:ext cx="292" cy="321"/>
            </a:xfrm>
            <a:prstGeom prst="ellipse">
              <a:avLst/>
            </a:prstGeom>
            <a:noFill/>
            <a:ln w="25400">
              <a:solidFill>
                <a:srgbClr val="FF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zh-CN" sz="1800">
                <a:latin typeface="Arial" panose="020B0604020202020204" pitchFamily="34" charset="0"/>
              </a:endParaRPr>
            </a:p>
          </p:txBody>
        </p:sp>
        <p:sp>
          <p:nvSpPr>
            <p:cNvPr id="186417" name="Oval 43"/>
            <p:cNvSpPr>
              <a:spLocks noChangeArrowheads="1"/>
            </p:cNvSpPr>
            <p:nvPr/>
          </p:nvSpPr>
          <p:spPr bwMode="auto">
            <a:xfrm>
              <a:off x="4168" y="2952"/>
              <a:ext cx="246" cy="247"/>
            </a:xfrm>
            <a:prstGeom prst="ellipse">
              <a:avLst/>
            </a:prstGeom>
            <a:noFill/>
            <a:ln w="25400">
              <a:solidFill>
                <a:srgbClr val="FF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zh-CN" sz="1800">
                <a:latin typeface="Arial" panose="020B0604020202020204" pitchFamily="34" charset="0"/>
              </a:endParaRPr>
            </a:p>
          </p:txBody>
        </p:sp>
      </p:grpSp>
      <p:grpSp>
        <p:nvGrpSpPr>
          <p:cNvPr id="5" name="Group 47"/>
          <p:cNvGrpSpPr>
            <a:grpSpLocks/>
          </p:cNvGrpSpPr>
          <p:nvPr/>
        </p:nvGrpSpPr>
        <p:grpSpPr bwMode="auto">
          <a:xfrm>
            <a:off x="7905750" y="4535488"/>
            <a:ext cx="666750" cy="590550"/>
            <a:chOff x="4901" y="3157"/>
            <a:chExt cx="420" cy="372"/>
          </a:xfrm>
        </p:grpSpPr>
        <p:sp>
          <p:nvSpPr>
            <p:cNvPr id="186413" name="AutoShape 44"/>
            <p:cNvSpPr>
              <a:spLocks noChangeArrowheads="1"/>
            </p:cNvSpPr>
            <p:nvPr/>
          </p:nvSpPr>
          <p:spPr bwMode="auto">
            <a:xfrm>
              <a:off x="4901" y="3182"/>
              <a:ext cx="420" cy="347"/>
            </a:xfrm>
            <a:prstGeom prst="wedgeRoundRectCallout">
              <a:avLst>
                <a:gd name="adj1" fmla="val -141190"/>
                <a:gd name="adj2" fmla="val -69884"/>
                <a:gd name="adj3" fmla="val 16667"/>
              </a:avLst>
            </a:prstGeom>
            <a:noFill/>
            <a:ln w="25400">
              <a:solidFill>
                <a:srgbClr val="FF00FF"/>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FontTx/>
                <a:buNone/>
              </a:pPr>
              <a:endParaRPr lang="zh-CN" altLang="zh-CN" sz="1800">
                <a:latin typeface="Arial" panose="020B0604020202020204" pitchFamily="34" charset="0"/>
              </a:endParaRPr>
            </a:p>
          </p:txBody>
        </p:sp>
        <p:graphicFrame>
          <p:nvGraphicFramePr>
            <p:cNvPr id="186414" name="Object 45"/>
            <p:cNvGraphicFramePr>
              <a:graphicFrameLocks noChangeAspect="1"/>
            </p:cNvGraphicFramePr>
            <p:nvPr/>
          </p:nvGraphicFramePr>
          <p:xfrm>
            <a:off x="4919" y="3157"/>
            <a:ext cx="380" cy="360"/>
          </p:xfrm>
          <a:graphic>
            <a:graphicData uri="http://schemas.openxmlformats.org/presentationml/2006/ole">
              <mc:AlternateContent xmlns:mc="http://schemas.openxmlformats.org/markup-compatibility/2006">
                <mc:Choice xmlns:v="urn:schemas-microsoft-com:vml" Requires="v">
                  <p:oleObj name="公式" r:id="rId16" imgW="241300" imgH="228600" progId="Equation.3">
                    <p:embed/>
                  </p:oleObj>
                </mc:Choice>
                <mc:Fallback>
                  <p:oleObj name="公式" r:id="rId16" imgW="241300" imgH="228600" progId="Equation.3">
                    <p:embed/>
                    <p:pic>
                      <p:nvPicPr>
                        <p:cNvPr id="0" name="Object 45"/>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919" y="3157"/>
                          <a:ext cx="380"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6" name="Group 46"/>
          <p:cNvGrpSpPr>
            <a:grpSpLocks/>
          </p:cNvGrpSpPr>
          <p:nvPr/>
        </p:nvGrpSpPr>
        <p:grpSpPr bwMode="auto">
          <a:xfrm>
            <a:off x="5975350" y="5194300"/>
            <a:ext cx="1230313" cy="1014413"/>
            <a:chOff x="3877" y="2952"/>
            <a:chExt cx="775" cy="639"/>
          </a:xfrm>
        </p:grpSpPr>
        <p:sp>
          <p:nvSpPr>
            <p:cNvPr id="186410" name="Oval 41"/>
            <p:cNvSpPr>
              <a:spLocks noChangeArrowheads="1"/>
            </p:cNvSpPr>
            <p:nvPr/>
          </p:nvSpPr>
          <p:spPr bwMode="auto">
            <a:xfrm>
              <a:off x="3877" y="3299"/>
              <a:ext cx="338" cy="247"/>
            </a:xfrm>
            <a:prstGeom prst="ellipse">
              <a:avLst/>
            </a:prstGeom>
            <a:noFill/>
            <a:ln w="25400">
              <a:solidFill>
                <a:srgbClr val="0070C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zh-CN" sz="1800">
                <a:latin typeface="Arial" panose="020B0604020202020204" pitchFamily="34" charset="0"/>
              </a:endParaRPr>
            </a:p>
          </p:txBody>
        </p:sp>
        <p:sp>
          <p:nvSpPr>
            <p:cNvPr id="186411" name="Oval 42"/>
            <p:cNvSpPr>
              <a:spLocks noChangeArrowheads="1"/>
            </p:cNvSpPr>
            <p:nvPr/>
          </p:nvSpPr>
          <p:spPr bwMode="auto">
            <a:xfrm>
              <a:off x="4360" y="3270"/>
              <a:ext cx="292" cy="321"/>
            </a:xfrm>
            <a:prstGeom prst="ellipse">
              <a:avLst/>
            </a:prstGeom>
            <a:noFill/>
            <a:ln w="25400">
              <a:solidFill>
                <a:srgbClr val="0070C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zh-CN" sz="1800">
                <a:latin typeface="Arial" panose="020B0604020202020204" pitchFamily="34" charset="0"/>
              </a:endParaRPr>
            </a:p>
          </p:txBody>
        </p:sp>
        <p:sp>
          <p:nvSpPr>
            <p:cNvPr id="186412" name="Oval 43"/>
            <p:cNvSpPr>
              <a:spLocks noChangeArrowheads="1"/>
            </p:cNvSpPr>
            <p:nvPr/>
          </p:nvSpPr>
          <p:spPr bwMode="auto">
            <a:xfrm>
              <a:off x="4168" y="2952"/>
              <a:ext cx="246" cy="247"/>
            </a:xfrm>
            <a:prstGeom prst="ellipse">
              <a:avLst/>
            </a:prstGeom>
            <a:noFill/>
            <a:ln w="25400">
              <a:solidFill>
                <a:srgbClr val="0070C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zh-CN" sz="1800">
                <a:latin typeface="Arial" panose="020B0604020202020204" pitchFamily="34" charset="0"/>
              </a:endParaRPr>
            </a:p>
          </p:txBody>
        </p:sp>
      </p:grpSp>
      <p:grpSp>
        <p:nvGrpSpPr>
          <p:cNvPr id="7" name="Group 47"/>
          <p:cNvGrpSpPr>
            <a:grpSpLocks/>
          </p:cNvGrpSpPr>
          <p:nvPr/>
        </p:nvGrpSpPr>
        <p:grpSpPr bwMode="auto">
          <a:xfrm>
            <a:off x="7964488" y="5360988"/>
            <a:ext cx="666750" cy="590550"/>
            <a:chOff x="4901" y="3157"/>
            <a:chExt cx="420" cy="372"/>
          </a:xfrm>
        </p:grpSpPr>
        <p:sp>
          <p:nvSpPr>
            <p:cNvPr id="186408" name="AutoShape 44"/>
            <p:cNvSpPr>
              <a:spLocks noChangeArrowheads="1"/>
            </p:cNvSpPr>
            <p:nvPr/>
          </p:nvSpPr>
          <p:spPr bwMode="auto">
            <a:xfrm>
              <a:off x="4901" y="3182"/>
              <a:ext cx="420" cy="347"/>
            </a:xfrm>
            <a:prstGeom prst="wedgeRoundRectCallout">
              <a:avLst>
                <a:gd name="adj1" fmla="val -200301"/>
                <a:gd name="adj2" fmla="val -38403"/>
                <a:gd name="adj3" fmla="val 16667"/>
              </a:avLst>
            </a:prstGeom>
            <a:noFill/>
            <a:ln w="25400">
              <a:solidFill>
                <a:srgbClr val="0070C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FontTx/>
                <a:buNone/>
              </a:pPr>
              <a:endParaRPr lang="zh-CN" altLang="zh-CN" sz="1800">
                <a:latin typeface="Arial" panose="020B0604020202020204" pitchFamily="34" charset="0"/>
              </a:endParaRPr>
            </a:p>
          </p:txBody>
        </p:sp>
        <p:graphicFrame>
          <p:nvGraphicFramePr>
            <p:cNvPr id="186409" name="Object 46"/>
            <p:cNvGraphicFramePr>
              <a:graphicFrameLocks noChangeAspect="1"/>
            </p:cNvGraphicFramePr>
            <p:nvPr/>
          </p:nvGraphicFramePr>
          <p:xfrm>
            <a:off x="4919" y="3157"/>
            <a:ext cx="380" cy="360"/>
          </p:xfrm>
          <a:graphic>
            <a:graphicData uri="http://schemas.openxmlformats.org/presentationml/2006/ole">
              <mc:AlternateContent xmlns:mc="http://schemas.openxmlformats.org/markup-compatibility/2006">
                <mc:Choice xmlns:v="urn:schemas-microsoft-com:vml" Requires="v">
                  <p:oleObj name="公式" r:id="rId18" imgW="241300" imgH="228600" progId="Equation.3">
                    <p:embed/>
                  </p:oleObj>
                </mc:Choice>
                <mc:Fallback>
                  <p:oleObj name="公式" r:id="rId18" imgW="241300" imgH="228600" progId="Equation.3">
                    <p:embed/>
                    <p:pic>
                      <p:nvPicPr>
                        <p:cNvPr id="0" name="Object 46"/>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4919" y="3157"/>
                          <a:ext cx="380"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186379" name="组合 80"/>
          <p:cNvGrpSpPr>
            <a:grpSpLocks/>
          </p:cNvGrpSpPr>
          <p:nvPr/>
        </p:nvGrpSpPr>
        <p:grpSpPr bwMode="auto">
          <a:xfrm>
            <a:off x="857250" y="285750"/>
            <a:ext cx="7602538" cy="1643063"/>
            <a:chOff x="703262" y="3986213"/>
            <a:chExt cx="7602538" cy="1643062"/>
          </a:xfrm>
        </p:grpSpPr>
        <p:grpSp>
          <p:nvGrpSpPr>
            <p:cNvPr id="186380" name="Group 3"/>
            <p:cNvGrpSpPr>
              <a:grpSpLocks/>
            </p:cNvGrpSpPr>
            <p:nvPr/>
          </p:nvGrpSpPr>
          <p:grpSpPr bwMode="auto">
            <a:xfrm>
              <a:off x="3919538" y="4562475"/>
              <a:ext cx="4191000" cy="609600"/>
              <a:chOff x="2565" y="3077"/>
              <a:chExt cx="2640" cy="384"/>
            </a:xfrm>
          </p:grpSpPr>
          <p:sp>
            <p:nvSpPr>
              <p:cNvPr id="54" name="AutoShape 4">
                <a:extLst>
                  <a:ext uri="{FF2B5EF4-FFF2-40B4-BE49-F238E27FC236}">
                    <a16:creationId xmlns:a16="http://schemas.microsoft.com/office/drawing/2014/main" id="{DC081618-990A-4D58-9060-2A0B5188FAFF}"/>
                  </a:ext>
                </a:extLst>
              </p:cNvPr>
              <p:cNvSpPr>
                <a:spLocks noChangeArrowheads="1"/>
              </p:cNvSpPr>
              <p:nvPr/>
            </p:nvSpPr>
            <p:spPr bwMode="auto">
              <a:xfrm rot="16200000" flipH="1">
                <a:off x="3693" y="1949"/>
                <a:ext cx="384" cy="2640"/>
              </a:xfrm>
              <a:prstGeom prst="can">
                <a:avLst>
                  <a:gd name="adj" fmla="val 44783"/>
                </a:avLst>
              </a:prstGeom>
              <a:gradFill rotWithShape="0">
                <a:gsLst>
                  <a:gs pos="0">
                    <a:schemeClr val="bg1">
                      <a:gamma/>
                      <a:shade val="0"/>
                      <a:invGamma/>
                    </a:schemeClr>
                  </a:gs>
                  <a:gs pos="50000">
                    <a:schemeClr val="bg1"/>
                  </a:gs>
                  <a:gs pos="100000">
                    <a:schemeClr val="bg1">
                      <a:gamma/>
                      <a:shade val="0"/>
                      <a:invGamma/>
                    </a:schemeClr>
                  </a:gs>
                </a:gsLst>
                <a:lin ang="5400000" scaled="1"/>
              </a:gradFill>
              <a:ln w="28575">
                <a:solidFill>
                  <a:schemeClr val="tx1"/>
                </a:solidFill>
                <a:round/>
                <a:headEnd type="none" w="sm" len="lg"/>
                <a:tailEnd type="none" w="sm" len="lg"/>
              </a:ln>
              <a:effectLst/>
            </p:spPr>
            <p:txBody>
              <a:bodyPr wrap="none" anchor="ctr"/>
              <a:lstStyle/>
              <a:p>
                <a:pPr>
                  <a:defRPr/>
                </a:pPr>
                <a:endParaRPr lang="zh-CN" altLang="en-US" sz="2800">
                  <a:latin typeface="Times New Roman" pitchFamily="18" charset="0"/>
                  <a:ea typeface="华文中宋" pitchFamily="2" charset="-122"/>
                </a:endParaRPr>
              </a:p>
            </p:txBody>
          </p:sp>
          <p:sp>
            <p:nvSpPr>
              <p:cNvPr id="186407" name="Oval 5"/>
              <p:cNvSpPr>
                <a:spLocks noChangeArrowheads="1"/>
              </p:cNvSpPr>
              <p:nvPr/>
            </p:nvSpPr>
            <p:spPr bwMode="auto">
              <a:xfrm>
                <a:off x="2565" y="3077"/>
                <a:ext cx="170" cy="384"/>
              </a:xfrm>
              <a:prstGeom prst="ellipse">
                <a:avLst/>
              </a:prstGeom>
              <a:noFill/>
              <a:ln w="28575">
                <a:solidFill>
                  <a:schemeClr val="tx1"/>
                </a:solidFill>
                <a:round/>
                <a:headEnd type="none" w="sm" len="lg"/>
                <a:tailEnd type="none" w="sm" len="lg"/>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zh-CN" sz="2800">
                  <a:ea typeface="华文中宋" panose="02010600040101010101" pitchFamily="2" charset="-122"/>
                </a:endParaRPr>
              </a:p>
            </p:txBody>
          </p:sp>
        </p:grpSp>
        <p:grpSp>
          <p:nvGrpSpPr>
            <p:cNvPr id="186381" name="Group 6"/>
            <p:cNvGrpSpPr>
              <a:grpSpLocks/>
            </p:cNvGrpSpPr>
            <p:nvPr/>
          </p:nvGrpSpPr>
          <p:grpSpPr bwMode="auto">
            <a:xfrm>
              <a:off x="1007387" y="4112601"/>
              <a:ext cx="1458001" cy="1356337"/>
              <a:chOff x="747" y="2830"/>
              <a:chExt cx="879" cy="799"/>
            </a:xfrm>
          </p:grpSpPr>
          <p:sp>
            <p:nvSpPr>
              <p:cNvPr id="186403" name="Oval 7"/>
              <p:cNvSpPr>
                <a:spLocks noChangeArrowheads="1"/>
              </p:cNvSpPr>
              <p:nvPr/>
            </p:nvSpPr>
            <p:spPr bwMode="auto">
              <a:xfrm>
                <a:off x="906" y="2909"/>
                <a:ext cx="720" cy="720"/>
              </a:xfrm>
              <a:prstGeom prst="ellipse">
                <a:avLst/>
              </a:prstGeom>
              <a:noFill/>
              <a:ln w="28575">
                <a:solidFill>
                  <a:srgbClr val="0000FF"/>
                </a:solidFill>
                <a:prstDash val="dash"/>
                <a:round/>
                <a:headEnd type="none" w="sm" len="lg"/>
                <a:tailEnd type="none" w="sm" len="lg"/>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zh-CN" sz="2800">
                  <a:ea typeface="华文中宋" panose="02010600040101010101" pitchFamily="2" charset="-122"/>
                </a:endParaRPr>
              </a:p>
            </p:txBody>
          </p:sp>
          <p:sp>
            <p:nvSpPr>
              <p:cNvPr id="186404" name="Freeform 8"/>
              <p:cNvSpPr>
                <a:spLocks/>
              </p:cNvSpPr>
              <p:nvPr/>
            </p:nvSpPr>
            <p:spPr bwMode="auto">
              <a:xfrm>
                <a:off x="981" y="3029"/>
                <a:ext cx="288" cy="240"/>
              </a:xfrm>
              <a:custGeom>
                <a:avLst/>
                <a:gdLst>
                  <a:gd name="T0" fmla="*/ 336 w 286"/>
                  <a:gd name="T1" fmla="*/ 11856 h 204"/>
                  <a:gd name="T2" fmla="*/ 0 w 286"/>
                  <a:gd name="T3" fmla="*/ 0 h 204"/>
                  <a:gd name="T4" fmla="*/ 0 60000 65536"/>
                  <a:gd name="T5" fmla="*/ 0 60000 65536"/>
                  <a:gd name="T6" fmla="*/ 0 w 286"/>
                  <a:gd name="T7" fmla="*/ 0 h 204"/>
                  <a:gd name="T8" fmla="*/ 286 w 286"/>
                  <a:gd name="T9" fmla="*/ 204 h 204"/>
                </a:gdLst>
                <a:ahLst/>
                <a:cxnLst>
                  <a:cxn ang="T4">
                    <a:pos x="T0" y="T1"/>
                  </a:cxn>
                  <a:cxn ang="T5">
                    <a:pos x="T2" y="T3"/>
                  </a:cxn>
                </a:cxnLst>
                <a:rect l="T6" t="T7" r="T8" b="T9"/>
                <a:pathLst>
                  <a:path w="286" h="204">
                    <a:moveTo>
                      <a:pt x="286" y="204"/>
                    </a:moveTo>
                    <a:lnTo>
                      <a:pt x="0" y="0"/>
                    </a:lnTo>
                  </a:path>
                </a:pathLst>
              </a:custGeom>
              <a:noFill/>
              <a:ln w="28575">
                <a:solidFill>
                  <a:srgbClr val="0000FF"/>
                </a:solidFill>
                <a:round/>
                <a:headEnd type="none" w="sm" len="lg"/>
                <a:tailEnd type="triangle" w="sm" len="lg"/>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aphicFrame>
            <p:nvGraphicFramePr>
              <p:cNvPr id="186405" name="Object 9"/>
              <p:cNvGraphicFramePr>
                <a:graphicFrameLocks noChangeAspect="1"/>
              </p:cNvGraphicFramePr>
              <p:nvPr/>
            </p:nvGraphicFramePr>
            <p:xfrm>
              <a:off x="747" y="2830"/>
              <a:ext cx="167" cy="186"/>
            </p:xfrm>
            <a:graphic>
              <a:graphicData uri="http://schemas.openxmlformats.org/presentationml/2006/ole">
                <mc:AlternateContent xmlns:mc="http://schemas.openxmlformats.org/markup-compatibility/2006">
                  <mc:Choice xmlns:v="urn:schemas-microsoft-com:vml" Requires="v">
                    <p:oleObj name="Equation" r:id="rId20" imgW="57150" imgH="66563" progId="Equation.DSMT4">
                      <p:embed/>
                    </p:oleObj>
                  </mc:Choice>
                  <mc:Fallback>
                    <p:oleObj name="Equation" r:id="rId20" imgW="57150" imgH="66563" progId="Equation.DSMT4">
                      <p:embed/>
                      <p:pic>
                        <p:nvPicPr>
                          <p:cNvPr id="0" name="Object 9"/>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747" y="2830"/>
                            <a:ext cx="167"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186382" name="Group 17"/>
            <p:cNvGrpSpPr>
              <a:grpSpLocks/>
            </p:cNvGrpSpPr>
            <p:nvPr/>
          </p:nvGrpSpPr>
          <p:grpSpPr bwMode="auto">
            <a:xfrm>
              <a:off x="703262" y="4105275"/>
              <a:ext cx="1920875" cy="1524000"/>
              <a:chOff x="539" y="2789"/>
              <a:chExt cx="1210" cy="960"/>
            </a:xfrm>
          </p:grpSpPr>
          <p:sp>
            <p:nvSpPr>
              <p:cNvPr id="186398" name="AutoShape 18"/>
              <p:cNvSpPr>
                <a:spLocks noChangeArrowheads="1"/>
              </p:cNvSpPr>
              <p:nvPr/>
            </p:nvSpPr>
            <p:spPr bwMode="auto">
              <a:xfrm>
                <a:off x="789" y="2789"/>
                <a:ext cx="960" cy="960"/>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 name="T24" fmla="*/ 3173 w 21600"/>
                  <a:gd name="T25" fmla="*/ 3173 h 21600"/>
                  <a:gd name="T26" fmla="*/ 18428 w 21600"/>
                  <a:gd name="T27" fmla="*/ 18428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6593" y="10800"/>
                    </a:moveTo>
                    <a:cubicBezTo>
                      <a:pt x="6593" y="13123"/>
                      <a:pt x="8477" y="15007"/>
                      <a:pt x="10800" y="15007"/>
                    </a:cubicBezTo>
                    <a:cubicBezTo>
                      <a:pt x="13123" y="15007"/>
                      <a:pt x="15007" y="13123"/>
                      <a:pt x="15007" y="10800"/>
                    </a:cubicBezTo>
                    <a:cubicBezTo>
                      <a:pt x="15007" y="8477"/>
                      <a:pt x="13123" y="6593"/>
                      <a:pt x="10800" y="6593"/>
                    </a:cubicBezTo>
                    <a:cubicBezTo>
                      <a:pt x="8477" y="6593"/>
                      <a:pt x="6593" y="8477"/>
                      <a:pt x="6593" y="10800"/>
                    </a:cubicBezTo>
                    <a:close/>
                  </a:path>
                </a:pathLst>
              </a:custGeom>
              <a:noFill/>
              <a:ln w="28575">
                <a:solidFill>
                  <a:schemeClr val="tx1"/>
                </a:solidFill>
                <a:round/>
                <a:headEnd type="none" w="sm" len="lg"/>
                <a:tailEnd type="non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86399" name="Line 19"/>
              <p:cNvSpPr>
                <a:spLocks noChangeShapeType="1"/>
              </p:cNvSpPr>
              <p:nvPr/>
            </p:nvSpPr>
            <p:spPr bwMode="auto">
              <a:xfrm flipV="1">
                <a:off x="1269" y="3269"/>
                <a:ext cx="192" cy="0"/>
              </a:xfrm>
              <a:prstGeom prst="line">
                <a:avLst/>
              </a:prstGeom>
              <a:noFill/>
              <a:ln w="28575">
                <a:solidFill>
                  <a:srgbClr val="FF0000"/>
                </a:solidFill>
                <a:round/>
                <a:headEnd type="none" w="sm" len="lg"/>
                <a:tailEnd type="triangle" w="sm" len="lg"/>
              </a:ln>
              <a:extLst>
                <a:ext uri="{909E8E84-426E-40DD-AFC4-6F175D3DCCD1}">
                  <a14:hiddenFill xmlns:a14="http://schemas.microsoft.com/office/drawing/2010/main">
                    <a:noFill/>
                  </a14:hiddenFill>
                </a:ext>
              </a:extLst>
            </p:spPr>
            <p:txBody>
              <a:bodyPr wrap="none"/>
              <a:lstStyle/>
              <a:p>
                <a:endParaRPr lang="zh-CN" altLang="en-US"/>
              </a:p>
            </p:txBody>
          </p:sp>
          <p:sp>
            <p:nvSpPr>
              <p:cNvPr id="186400" name="Line 20"/>
              <p:cNvSpPr>
                <a:spLocks noChangeShapeType="1"/>
              </p:cNvSpPr>
              <p:nvPr/>
            </p:nvSpPr>
            <p:spPr bwMode="auto">
              <a:xfrm flipH="1">
                <a:off x="789" y="3269"/>
                <a:ext cx="480" cy="192"/>
              </a:xfrm>
              <a:prstGeom prst="line">
                <a:avLst/>
              </a:prstGeom>
              <a:noFill/>
              <a:ln w="28575">
                <a:solidFill>
                  <a:srgbClr val="FF0000"/>
                </a:solidFill>
                <a:round/>
                <a:headEnd type="none" w="sm" len="lg"/>
                <a:tailEnd type="triangle" w="sm" len="lg"/>
              </a:ln>
              <a:extLst>
                <a:ext uri="{909E8E84-426E-40DD-AFC4-6F175D3DCCD1}">
                  <a14:hiddenFill xmlns:a14="http://schemas.microsoft.com/office/drawing/2010/main">
                    <a:noFill/>
                  </a14:hiddenFill>
                </a:ext>
              </a:extLst>
            </p:spPr>
            <p:txBody>
              <a:bodyPr wrap="none"/>
              <a:lstStyle/>
              <a:p>
                <a:endParaRPr lang="zh-CN" altLang="en-US"/>
              </a:p>
            </p:txBody>
          </p:sp>
          <p:graphicFrame>
            <p:nvGraphicFramePr>
              <p:cNvPr id="186401" name="Object 21"/>
              <p:cNvGraphicFramePr>
                <a:graphicFrameLocks noChangeAspect="1"/>
              </p:cNvGraphicFramePr>
              <p:nvPr/>
            </p:nvGraphicFramePr>
            <p:xfrm>
              <a:off x="1414" y="3081"/>
              <a:ext cx="302" cy="362"/>
            </p:xfrm>
            <a:graphic>
              <a:graphicData uri="http://schemas.openxmlformats.org/presentationml/2006/ole">
                <mc:AlternateContent xmlns:mc="http://schemas.openxmlformats.org/markup-compatibility/2006">
                  <mc:Choice xmlns:v="urn:schemas-microsoft-com:vml" Requires="v">
                    <p:oleObj name="Equation" r:id="rId22" imgW="133462" imgH="171450" progId="Equation.DSMT4">
                      <p:embed/>
                    </p:oleObj>
                  </mc:Choice>
                  <mc:Fallback>
                    <p:oleObj name="Equation" r:id="rId22" imgW="133462" imgH="171450" progId="Equation.DSMT4">
                      <p:embed/>
                      <p:pic>
                        <p:nvPicPr>
                          <p:cNvPr id="0" name="Object 21"/>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1414" y="3081"/>
                            <a:ext cx="302" cy="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86402" name="Object 22"/>
              <p:cNvGraphicFramePr>
                <a:graphicFrameLocks noChangeAspect="1"/>
              </p:cNvGraphicFramePr>
              <p:nvPr/>
            </p:nvGraphicFramePr>
            <p:xfrm>
              <a:off x="539" y="3351"/>
              <a:ext cx="322" cy="362"/>
            </p:xfrm>
            <a:graphic>
              <a:graphicData uri="http://schemas.openxmlformats.org/presentationml/2006/ole">
                <mc:AlternateContent xmlns:mc="http://schemas.openxmlformats.org/markup-compatibility/2006">
                  <mc:Choice xmlns:v="urn:schemas-microsoft-com:vml" Requires="v">
                    <p:oleObj name="Equation" r:id="rId24" imgW="142875" imgH="171450" progId="Equation.DSMT4">
                      <p:embed/>
                    </p:oleObj>
                  </mc:Choice>
                  <mc:Fallback>
                    <p:oleObj name="Equation" r:id="rId24" imgW="142875" imgH="171450" progId="Equation.DSMT4">
                      <p:embed/>
                      <p:pic>
                        <p:nvPicPr>
                          <p:cNvPr id="0" name="Object 22"/>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539" y="3351"/>
                            <a:ext cx="322" cy="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186383" name="Group 23"/>
            <p:cNvGrpSpPr>
              <a:grpSpLocks/>
            </p:cNvGrpSpPr>
            <p:nvPr/>
          </p:nvGrpSpPr>
          <p:grpSpPr bwMode="auto">
            <a:xfrm>
              <a:off x="1785938" y="4105275"/>
              <a:ext cx="2438400" cy="1524000"/>
              <a:chOff x="1221" y="2789"/>
              <a:chExt cx="1536" cy="960"/>
            </a:xfrm>
          </p:grpSpPr>
          <p:sp>
            <p:nvSpPr>
              <p:cNvPr id="186394" name="Line 24"/>
              <p:cNvSpPr>
                <a:spLocks noChangeShapeType="1"/>
              </p:cNvSpPr>
              <p:nvPr/>
            </p:nvSpPr>
            <p:spPr bwMode="auto">
              <a:xfrm>
                <a:off x="1221" y="2789"/>
                <a:ext cx="1488" cy="0"/>
              </a:xfrm>
              <a:prstGeom prst="line">
                <a:avLst/>
              </a:prstGeom>
              <a:noFill/>
              <a:ln w="19050">
                <a:solidFill>
                  <a:schemeClr val="tx1"/>
                </a:solidFill>
                <a:prstDash val="lgDashDot"/>
                <a:round/>
                <a:headEnd type="none" w="sm" len="lg"/>
                <a:tailEnd type="none" w="sm" len="lg"/>
              </a:ln>
              <a:extLst>
                <a:ext uri="{909E8E84-426E-40DD-AFC4-6F175D3DCCD1}">
                  <a14:hiddenFill xmlns:a14="http://schemas.microsoft.com/office/drawing/2010/main">
                    <a:noFill/>
                  </a14:hiddenFill>
                </a:ext>
              </a:extLst>
            </p:spPr>
            <p:txBody>
              <a:bodyPr wrap="none"/>
              <a:lstStyle/>
              <a:p>
                <a:endParaRPr lang="zh-CN" altLang="en-US"/>
              </a:p>
            </p:txBody>
          </p:sp>
          <p:sp>
            <p:nvSpPr>
              <p:cNvPr id="186395" name="Line 25"/>
              <p:cNvSpPr>
                <a:spLocks noChangeShapeType="1"/>
              </p:cNvSpPr>
              <p:nvPr/>
            </p:nvSpPr>
            <p:spPr bwMode="auto">
              <a:xfrm>
                <a:off x="1221" y="3749"/>
                <a:ext cx="1488" cy="0"/>
              </a:xfrm>
              <a:prstGeom prst="line">
                <a:avLst/>
              </a:prstGeom>
              <a:noFill/>
              <a:ln w="19050">
                <a:solidFill>
                  <a:schemeClr val="tx1"/>
                </a:solidFill>
                <a:prstDash val="lgDashDot"/>
                <a:round/>
                <a:headEnd type="none" w="sm" len="lg"/>
                <a:tailEnd type="none" w="sm" len="lg"/>
              </a:ln>
              <a:extLst>
                <a:ext uri="{909E8E84-426E-40DD-AFC4-6F175D3DCCD1}">
                  <a14:hiddenFill xmlns:a14="http://schemas.microsoft.com/office/drawing/2010/main">
                    <a:noFill/>
                  </a14:hiddenFill>
                </a:ext>
              </a:extLst>
            </p:spPr>
            <p:txBody>
              <a:bodyPr wrap="none"/>
              <a:lstStyle/>
              <a:p>
                <a:endParaRPr lang="zh-CN" altLang="en-US"/>
              </a:p>
            </p:txBody>
          </p:sp>
          <p:sp>
            <p:nvSpPr>
              <p:cNvPr id="186396" name="Line 26"/>
              <p:cNvSpPr>
                <a:spLocks noChangeShapeType="1"/>
              </p:cNvSpPr>
              <p:nvPr/>
            </p:nvSpPr>
            <p:spPr bwMode="auto">
              <a:xfrm>
                <a:off x="1269" y="3077"/>
                <a:ext cx="1488" cy="0"/>
              </a:xfrm>
              <a:prstGeom prst="line">
                <a:avLst/>
              </a:prstGeom>
              <a:noFill/>
              <a:ln w="19050">
                <a:solidFill>
                  <a:schemeClr val="tx1"/>
                </a:solidFill>
                <a:prstDash val="lgDashDot"/>
                <a:round/>
                <a:headEnd type="none" w="sm" len="lg"/>
                <a:tailEnd type="none" w="sm" len="lg"/>
              </a:ln>
              <a:extLst>
                <a:ext uri="{909E8E84-426E-40DD-AFC4-6F175D3DCCD1}">
                  <a14:hiddenFill xmlns:a14="http://schemas.microsoft.com/office/drawing/2010/main">
                    <a:noFill/>
                  </a14:hiddenFill>
                </a:ext>
              </a:extLst>
            </p:spPr>
            <p:txBody>
              <a:bodyPr wrap="none"/>
              <a:lstStyle/>
              <a:p>
                <a:endParaRPr lang="zh-CN" altLang="en-US"/>
              </a:p>
            </p:txBody>
          </p:sp>
          <p:sp>
            <p:nvSpPr>
              <p:cNvPr id="186397" name="Line 27"/>
              <p:cNvSpPr>
                <a:spLocks noChangeShapeType="1"/>
              </p:cNvSpPr>
              <p:nvPr/>
            </p:nvSpPr>
            <p:spPr bwMode="auto">
              <a:xfrm>
                <a:off x="1221" y="3461"/>
                <a:ext cx="1488" cy="0"/>
              </a:xfrm>
              <a:prstGeom prst="line">
                <a:avLst/>
              </a:prstGeom>
              <a:noFill/>
              <a:ln w="19050">
                <a:solidFill>
                  <a:schemeClr val="tx1"/>
                </a:solidFill>
                <a:prstDash val="lgDashDot"/>
                <a:round/>
                <a:headEnd type="none" w="sm" len="lg"/>
                <a:tailEnd type="none" w="sm" len="lg"/>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186384" name="Group 28"/>
            <p:cNvGrpSpPr>
              <a:grpSpLocks/>
            </p:cNvGrpSpPr>
            <p:nvPr/>
          </p:nvGrpSpPr>
          <p:grpSpPr bwMode="auto">
            <a:xfrm>
              <a:off x="1862138" y="4257675"/>
              <a:ext cx="3352800" cy="1219200"/>
              <a:chOff x="1269" y="2885"/>
              <a:chExt cx="2112" cy="768"/>
            </a:xfrm>
          </p:grpSpPr>
          <p:sp>
            <p:nvSpPr>
              <p:cNvPr id="186392" name="Line 29"/>
              <p:cNvSpPr>
                <a:spLocks noChangeShapeType="1"/>
              </p:cNvSpPr>
              <p:nvPr/>
            </p:nvSpPr>
            <p:spPr bwMode="auto">
              <a:xfrm>
                <a:off x="1317" y="2885"/>
                <a:ext cx="2064" cy="0"/>
              </a:xfrm>
              <a:prstGeom prst="line">
                <a:avLst/>
              </a:prstGeom>
              <a:noFill/>
              <a:ln w="19050">
                <a:solidFill>
                  <a:schemeClr val="tx1"/>
                </a:solidFill>
                <a:prstDash val="lgDashDot"/>
                <a:round/>
                <a:headEnd type="none" w="sm" len="lg"/>
                <a:tailEnd type="none" w="sm" len="lg"/>
              </a:ln>
              <a:extLst>
                <a:ext uri="{909E8E84-426E-40DD-AFC4-6F175D3DCCD1}">
                  <a14:hiddenFill xmlns:a14="http://schemas.microsoft.com/office/drawing/2010/main">
                    <a:noFill/>
                  </a14:hiddenFill>
                </a:ext>
              </a:extLst>
            </p:spPr>
            <p:txBody>
              <a:bodyPr wrap="none"/>
              <a:lstStyle/>
              <a:p>
                <a:endParaRPr lang="zh-CN" altLang="en-US"/>
              </a:p>
            </p:txBody>
          </p:sp>
          <p:sp>
            <p:nvSpPr>
              <p:cNvPr id="186393" name="Line 30"/>
              <p:cNvSpPr>
                <a:spLocks noChangeShapeType="1"/>
              </p:cNvSpPr>
              <p:nvPr/>
            </p:nvSpPr>
            <p:spPr bwMode="auto">
              <a:xfrm>
                <a:off x="1269" y="3653"/>
                <a:ext cx="2064" cy="0"/>
              </a:xfrm>
              <a:prstGeom prst="line">
                <a:avLst/>
              </a:prstGeom>
              <a:noFill/>
              <a:ln w="19050">
                <a:solidFill>
                  <a:schemeClr val="tx1"/>
                </a:solidFill>
                <a:prstDash val="lgDashDot"/>
                <a:round/>
                <a:headEnd type="none" w="sm" len="lg"/>
                <a:tailEnd type="none" w="sm" len="lg"/>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186385" name="Group 31"/>
            <p:cNvGrpSpPr>
              <a:grpSpLocks/>
            </p:cNvGrpSpPr>
            <p:nvPr/>
          </p:nvGrpSpPr>
          <p:grpSpPr bwMode="auto">
            <a:xfrm>
              <a:off x="4452938" y="4257675"/>
              <a:ext cx="2665412" cy="1219200"/>
              <a:chOff x="2901" y="2885"/>
              <a:chExt cx="1679" cy="768"/>
            </a:xfrm>
          </p:grpSpPr>
          <p:sp>
            <p:nvSpPr>
              <p:cNvPr id="186390" name="AutoShape 32"/>
              <p:cNvSpPr>
                <a:spLocks noChangeArrowheads="1"/>
              </p:cNvSpPr>
              <p:nvPr/>
            </p:nvSpPr>
            <p:spPr bwMode="auto">
              <a:xfrm rot="16200000" flipH="1">
                <a:off x="3453" y="2525"/>
                <a:ext cx="768" cy="1487"/>
              </a:xfrm>
              <a:prstGeom prst="can">
                <a:avLst>
                  <a:gd name="adj" fmla="val 31338"/>
                </a:avLst>
              </a:prstGeom>
              <a:noFill/>
              <a:ln w="28575">
                <a:solidFill>
                  <a:srgbClr val="0000CC"/>
                </a:solidFill>
                <a:prstDash val="dash"/>
                <a:round/>
                <a:headEnd type="none" w="sm" len="lg"/>
                <a:tailEnd type="none" w="sm" len="lg"/>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zh-CN" sz="2800">
                  <a:ea typeface="华文中宋" panose="02010600040101010101" pitchFamily="2" charset="-122"/>
                </a:endParaRPr>
              </a:p>
            </p:txBody>
          </p:sp>
          <p:sp>
            <p:nvSpPr>
              <p:cNvPr id="76" name="AutoShape 33">
                <a:extLst>
                  <a:ext uri="{FF2B5EF4-FFF2-40B4-BE49-F238E27FC236}">
                    <a16:creationId xmlns:a16="http://schemas.microsoft.com/office/drawing/2014/main" id="{7657EE98-5400-4AD8-BA53-EA5CC504737C}"/>
                  </a:ext>
                </a:extLst>
              </p:cNvPr>
              <p:cNvSpPr>
                <a:spLocks noChangeArrowheads="1"/>
              </p:cNvSpPr>
              <p:nvPr/>
            </p:nvSpPr>
            <p:spPr bwMode="auto">
              <a:xfrm rot="16200000" flipH="1">
                <a:off x="2889" y="3084"/>
                <a:ext cx="384" cy="363"/>
              </a:xfrm>
              <a:prstGeom prst="can">
                <a:avLst>
                  <a:gd name="adj" fmla="val 0"/>
                </a:avLst>
              </a:prstGeom>
              <a:gradFill rotWithShape="0">
                <a:gsLst>
                  <a:gs pos="0">
                    <a:schemeClr val="bg1">
                      <a:gamma/>
                      <a:shade val="0"/>
                      <a:invGamma/>
                    </a:schemeClr>
                  </a:gs>
                  <a:gs pos="50000">
                    <a:schemeClr val="bg1"/>
                  </a:gs>
                  <a:gs pos="100000">
                    <a:schemeClr val="bg1">
                      <a:gamma/>
                      <a:shade val="0"/>
                      <a:invGamma/>
                    </a:schemeClr>
                  </a:gs>
                </a:gsLst>
                <a:lin ang="5400000" scaled="1"/>
              </a:gradFill>
              <a:ln w="28575">
                <a:noFill/>
                <a:round/>
                <a:headEnd type="none" w="sm" len="lg"/>
                <a:tailEnd type="none" w="sm" len="lg"/>
              </a:ln>
              <a:effectLst/>
            </p:spPr>
            <p:txBody>
              <a:bodyPr wrap="none" anchor="ctr"/>
              <a:lstStyle/>
              <a:p>
                <a:pPr>
                  <a:defRPr/>
                </a:pPr>
                <a:endParaRPr lang="zh-CN" altLang="en-US" sz="2800">
                  <a:latin typeface="Times New Roman" pitchFamily="18" charset="0"/>
                  <a:ea typeface="华文中宋" pitchFamily="2" charset="-122"/>
                </a:endParaRPr>
              </a:p>
            </p:txBody>
          </p:sp>
        </p:grpSp>
        <p:sp>
          <p:nvSpPr>
            <p:cNvPr id="186386" name="AutoShape 34"/>
            <p:cNvSpPr>
              <a:spLocks noChangeArrowheads="1"/>
            </p:cNvSpPr>
            <p:nvPr/>
          </p:nvSpPr>
          <p:spPr bwMode="auto">
            <a:xfrm rot="16200000" flipH="1">
              <a:off x="5219700" y="2535238"/>
              <a:ext cx="1524000" cy="4648200"/>
            </a:xfrm>
            <a:prstGeom prst="can">
              <a:avLst>
                <a:gd name="adj" fmla="val 49365"/>
              </a:avLst>
            </a:prstGeom>
            <a:solidFill>
              <a:srgbClr val="C0C0C0">
                <a:alpha val="45097"/>
              </a:srgbClr>
            </a:solidFill>
            <a:ln w="28575">
              <a:solidFill>
                <a:schemeClr val="tx1"/>
              </a:solidFill>
              <a:round/>
              <a:headEnd type="none" w="sm" len="lg"/>
              <a:tailEnd type="none" w="sm" len="lg"/>
            </a:ln>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zh-CN" sz="2800">
                <a:ea typeface="华文中宋" panose="02010600040101010101" pitchFamily="2" charset="-122"/>
              </a:endParaRPr>
            </a:p>
          </p:txBody>
        </p:sp>
        <p:grpSp>
          <p:nvGrpSpPr>
            <p:cNvPr id="186387" name="Group 35"/>
            <p:cNvGrpSpPr>
              <a:grpSpLocks/>
            </p:cNvGrpSpPr>
            <p:nvPr/>
          </p:nvGrpSpPr>
          <p:grpSpPr bwMode="auto">
            <a:xfrm>
              <a:off x="7327923" y="3986213"/>
              <a:ext cx="601663" cy="1019175"/>
              <a:chOff x="4596" y="2714"/>
              <a:chExt cx="379" cy="642"/>
            </a:xfrm>
          </p:grpSpPr>
          <p:graphicFrame>
            <p:nvGraphicFramePr>
              <p:cNvPr id="186388" name="Object 36"/>
              <p:cNvGraphicFramePr>
                <a:graphicFrameLocks noChangeAspect="1"/>
              </p:cNvGraphicFramePr>
              <p:nvPr/>
            </p:nvGraphicFramePr>
            <p:xfrm>
              <a:off x="4596" y="3077"/>
              <a:ext cx="379" cy="279"/>
            </p:xfrm>
            <a:graphic>
              <a:graphicData uri="http://schemas.openxmlformats.org/presentationml/2006/ole">
                <mc:AlternateContent xmlns:mc="http://schemas.openxmlformats.org/markup-compatibility/2006">
                  <mc:Choice xmlns:v="urn:schemas-microsoft-com:vml" Requires="v">
                    <p:oleObj name="Equation" r:id="rId26" imgW="180863" imgH="123713" progId="Equation.DSMT4">
                      <p:embed/>
                    </p:oleObj>
                  </mc:Choice>
                  <mc:Fallback>
                    <p:oleObj name="Equation" r:id="rId26" imgW="180863" imgH="123713" progId="Equation.DSMT4">
                      <p:embed/>
                      <p:pic>
                        <p:nvPicPr>
                          <p:cNvPr id="0" name="Object 36"/>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4596" y="3077"/>
                            <a:ext cx="379" cy="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86389" name="Object 37"/>
              <p:cNvGraphicFramePr>
                <a:graphicFrameLocks noChangeAspect="1"/>
              </p:cNvGraphicFramePr>
              <p:nvPr/>
            </p:nvGraphicFramePr>
            <p:xfrm>
              <a:off x="4596" y="2714"/>
              <a:ext cx="379" cy="279"/>
            </p:xfrm>
            <a:graphic>
              <a:graphicData uri="http://schemas.openxmlformats.org/presentationml/2006/ole">
                <mc:AlternateContent xmlns:mc="http://schemas.openxmlformats.org/markup-compatibility/2006">
                  <mc:Choice xmlns:v="urn:schemas-microsoft-com:vml" Requires="v">
                    <p:oleObj name="Equation" r:id="rId28" imgW="180863" imgH="123713" progId="Equation.DSMT4">
                      <p:embed/>
                    </p:oleObj>
                  </mc:Choice>
                  <mc:Fallback>
                    <p:oleObj name="Equation" r:id="rId28" imgW="180863" imgH="123713" progId="Equation.DSMT4">
                      <p:embed/>
                      <p:pic>
                        <p:nvPicPr>
                          <p:cNvPr id="0" name="Object 37"/>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4596" y="2714"/>
                            <a:ext cx="379" cy="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grpId="0" nodeType="withEffect">
                                  <p:stCondLst>
                                    <p:cond delay="0"/>
                                  </p:stCondLst>
                                  <p:childTnLst>
                                    <p:set>
                                      <p:cBhvr>
                                        <p:cTn id="6" dur="1" fill="hold">
                                          <p:stCondLst>
                                            <p:cond delay="0"/>
                                          </p:stCondLst>
                                        </p:cTn>
                                        <p:tgtEl>
                                          <p:spTgt spid="192514"/>
                                        </p:tgtEl>
                                        <p:attrNameLst>
                                          <p:attrName>style.visibility</p:attrName>
                                        </p:attrNameLst>
                                      </p:cBhvr>
                                      <p:to>
                                        <p:strVal val="visible"/>
                                      </p:to>
                                    </p:set>
                                    <p:animEffect transition="in" filter="blinds(horizontal)">
                                      <p:cBhvr>
                                        <p:cTn id="7" dur="500"/>
                                        <p:tgtEl>
                                          <p:spTgt spid="19251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192525"/>
                                        </p:tgtEl>
                                        <p:attrNameLst>
                                          <p:attrName>style.visibility</p:attrName>
                                        </p:attrNameLst>
                                      </p:cBhvr>
                                      <p:to>
                                        <p:strVal val="visible"/>
                                      </p:to>
                                    </p:set>
                                    <p:animEffect transition="in" filter="blinds(horizontal)">
                                      <p:cBhvr>
                                        <p:cTn id="12" dur="500"/>
                                        <p:tgtEl>
                                          <p:spTgt spid="19252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8" presetClass="entr" presetSubtype="6"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strips(downRight)">
                                      <p:cBhvr>
                                        <p:cTn id="17" dur="500"/>
                                        <p:tgtEl>
                                          <p:spTgt spid="2"/>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92549"/>
                                        </p:tgtEl>
                                        <p:attrNameLst>
                                          <p:attrName>style.visibility</p:attrName>
                                        </p:attrNameLst>
                                      </p:cBhvr>
                                      <p:to>
                                        <p:strVal val="visible"/>
                                      </p:to>
                                    </p:set>
                                    <p:animEffect transition="in" filter="wipe(left)">
                                      <p:cBhvr>
                                        <p:cTn id="22" dur="500"/>
                                        <p:tgtEl>
                                          <p:spTgt spid="192549"/>
                                        </p:tgtEl>
                                      </p:cBhvr>
                                    </p:animEffect>
                                  </p:childTnLst>
                                </p:cTn>
                              </p:par>
                            </p:childTnLst>
                          </p:cTn>
                        </p:par>
                        <p:par>
                          <p:cTn id="23" fill="hold" nodeType="afterGroup">
                            <p:stCondLst>
                              <p:cond delay="500"/>
                            </p:stCondLst>
                            <p:childTnLst>
                              <p:par>
                                <p:cTn id="24" presetID="18" presetClass="entr" presetSubtype="6" fill="hold" nodeType="after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strips(downRight)">
                                      <p:cBhvr>
                                        <p:cTn id="26" dur="500"/>
                                        <p:tgtEl>
                                          <p:spTgt spid="3"/>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14" presetClass="entr" presetSubtype="10" fill="hold" nodeType="click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randombar(horizontal)">
                                      <p:cBhvr>
                                        <p:cTn id="31" dur="500"/>
                                        <p:tgtEl>
                                          <p:spTgt spid="4"/>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22" presetClass="entr" presetSubtype="8" fill="hold" nodeType="clickEffect">
                                  <p:stCondLst>
                                    <p:cond delay="0"/>
                                  </p:stCondLst>
                                  <p:childTnLst>
                                    <p:set>
                                      <p:cBhvr>
                                        <p:cTn id="35" dur="1" fill="hold">
                                          <p:stCondLst>
                                            <p:cond delay="0"/>
                                          </p:stCondLst>
                                        </p:cTn>
                                        <p:tgtEl>
                                          <p:spTgt spid="5"/>
                                        </p:tgtEl>
                                        <p:attrNameLst>
                                          <p:attrName>style.visibility</p:attrName>
                                        </p:attrNameLst>
                                      </p:cBhvr>
                                      <p:to>
                                        <p:strVal val="visible"/>
                                      </p:to>
                                    </p:set>
                                    <p:animEffect transition="in" filter="wipe(left)">
                                      <p:cBhvr>
                                        <p:cTn id="36" dur="500"/>
                                        <p:tgtEl>
                                          <p:spTgt spid="5"/>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14" presetClass="entr" presetSubtype="10" fill="hold" nodeType="clickEffect">
                                  <p:stCondLst>
                                    <p:cond delay="0"/>
                                  </p:stCondLst>
                                  <p:childTnLst>
                                    <p:set>
                                      <p:cBhvr>
                                        <p:cTn id="40" dur="1" fill="hold">
                                          <p:stCondLst>
                                            <p:cond delay="0"/>
                                          </p:stCondLst>
                                        </p:cTn>
                                        <p:tgtEl>
                                          <p:spTgt spid="6"/>
                                        </p:tgtEl>
                                        <p:attrNameLst>
                                          <p:attrName>style.visibility</p:attrName>
                                        </p:attrNameLst>
                                      </p:cBhvr>
                                      <p:to>
                                        <p:strVal val="visible"/>
                                      </p:to>
                                    </p:set>
                                    <p:animEffect transition="in" filter="randombar(horizontal)">
                                      <p:cBhvr>
                                        <p:cTn id="41" dur="500"/>
                                        <p:tgtEl>
                                          <p:spTgt spid="6"/>
                                        </p:tgtEl>
                                      </p:cBhvr>
                                    </p:animEffect>
                                  </p:childTnLst>
                                </p:cTn>
                              </p:par>
                            </p:childTnLst>
                          </p:cTn>
                        </p:par>
                        <p:par>
                          <p:cTn id="42" fill="hold" nodeType="afterGroup">
                            <p:stCondLst>
                              <p:cond delay="500"/>
                            </p:stCondLst>
                            <p:childTnLst>
                              <p:par>
                                <p:cTn id="43" presetID="22" presetClass="entr" presetSubtype="8" fill="hold" nodeType="afterEffect">
                                  <p:stCondLst>
                                    <p:cond delay="0"/>
                                  </p:stCondLst>
                                  <p:childTnLst>
                                    <p:set>
                                      <p:cBhvr>
                                        <p:cTn id="44" dur="1" fill="hold">
                                          <p:stCondLst>
                                            <p:cond delay="0"/>
                                          </p:stCondLst>
                                        </p:cTn>
                                        <p:tgtEl>
                                          <p:spTgt spid="7"/>
                                        </p:tgtEl>
                                        <p:attrNameLst>
                                          <p:attrName>style.visibility</p:attrName>
                                        </p:attrNameLst>
                                      </p:cBhvr>
                                      <p:to>
                                        <p:strVal val="visible"/>
                                      </p:to>
                                    </p:set>
                                    <p:animEffect transition="in" filter="wipe(left)">
                                      <p:cBhvr>
                                        <p:cTn id="4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2514" grpId="0" autoUpdateAnimBg="0"/>
      <p:bldP spid="192549" grpId="0" animBg="1"/>
    </p:bldLst>
  </p:timing>
</p:sld>
</file>

<file path=ppt/slides/slide1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3538" name="Text Box 2"/>
          <p:cNvSpPr txBox="1">
            <a:spLocks noChangeArrowheads="1"/>
          </p:cNvSpPr>
          <p:nvPr/>
        </p:nvSpPr>
        <p:spPr bwMode="auto">
          <a:xfrm>
            <a:off x="152400" y="2574925"/>
            <a:ext cx="28352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en-US" altLang="zh-CN" sz="2800" b="1">
                <a:ea typeface="华文中宋" panose="02010600040101010101" pitchFamily="2" charset="-122"/>
              </a:rPr>
              <a:t>(3)</a:t>
            </a:r>
            <a:r>
              <a:rPr lang="en-US" altLang="zh-CN" sz="2800" b="1">
                <a:solidFill>
                  <a:srgbClr val="CC0000"/>
                </a:solidFill>
                <a:ea typeface="华文中宋" panose="02010600040101010101" pitchFamily="2" charset="-122"/>
              </a:rPr>
              <a:t> </a:t>
            </a:r>
            <a:r>
              <a:rPr lang="zh-CN" altLang="en-US" sz="2800" b="1">
                <a:ea typeface="华文中宋" panose="02010600040101010101" pitchFamily="2" charset="-122"/>
              </a:rPr>
              <a:t>由 </a:t>
            </a:r>
            <a:r>
              <a:rPr lang="en-US" altLang="zh-CN" sz="2800" b="1">
                <a:ea typeface="华文中宋" panose="02010600040101010101" pitchFamily="2" charset="-122"/>
              </a:rPr>
              <a:t>(1) </a:t>
            </a:r>
            <a:r>
              <a:rPr lang="zh-CN" altLang="en-US" sz="2800" b="1">
                <a:ea typeface="华文中宋" panose="02010600040101010101" pitchFamily="2" charset="-122"/>
              </a:rPr>
              <a:t>可知</a:t>
            </a:r>
          </a:p>
        </p:txBody>
      </p:sp>
      <p:graphicFrame>
        <p:nvGraphicFramePr>
          <p:cNvPr id="193539" name="Object 3"/>
          <p:cNvGraphicFramePr>
            <a:graphicFrameLocks noChangeAspect="1"/>
          </p:cNvGraphicFramePr>
          <p:nvPr/>
        </p:nvGraphicFramePr>
        <p:xfrm>
          <a:off x="1211263" y="3654425"/>
          <a:ext cx="4125912" cy="1111250"/>
        </p:xfrm>
        <a:graphic>
          <a:graphicData uri="http://schemas.openxmlformats.org/presentationml/2006/ole">
            <mc:AlternateContent xmlns:mc="http://schemas.openxmlformats.org/markup-compatibility/2006">
              <mc:Choice xmlns:v="urn:schemas-microsoft-com:vml" Requires="v">
                <p:oleObj name="Equation" r:id="rId2" imgW="1651000" imgH="444500" progId="Equation.DSMT4">
                  <p:embed/>
                </p:oleObj>
              </mc:Choice>
              <mc:Fallback>
                <p:oleObj name="Equation" r:id="rId2" imgW="1651000" imgH="444500" progId="Equation.DSMT4">
                  <p:embed/>
                  <p:pic>
                    <p:nvPicPr>
                      <p:cNvPr id="0" name="Object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1263" y="3654425"/>
                        <a:ext cx="4125912" cy="1111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93540" name="Object 4"/>
          <p:cNvGraphicFramePr>
            <a:graphicFrameLocks noChangeAspect="1"/>
          </p:cNvGraphicFramePr>
          <p:nvPr/>
        </p:nvGraphicFramePr>
        <p:xfrm>
          <a:off x="1592263" y="4949825"/>
          <a:ext cx="2411412" cy="1111250"/>
        </p:xfrm>
        <a:graphic>
          <a:graphicData uri="http://schemas.openxmlformats.org/presentationml/2006/ole">
            <mc:AlternateContent xmlns:mc="http://schemas.openxmlformats.org/markup-compatibility/2006">
              <mc:Choice xmlns:v="urn:schemas-microsoft-com:vml" Requires="v">
                <p:oleObj name="Equation" r:id="rId4" imgW="965200" imgH="444500" progId="Equation.DSMT4">
                  <p:embed/>
                </p:oleObj>
              </mc:Choice>
              <mc:Fallback>
                <p:oleObj name="Equation" r:id="rId4" imgW="965200" imgH="444500" progId="Equation.DSMT4">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92263" y="4949825"/>
                        <a:ext cx="2411412" cy="1111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2" name="Group 28"/>
          <p:cNvGrpSpPr>
            <a:grpSpLocks/>
          </p:cNvGrpSpPr>
          <p:nvPr/>
        </p:nvGrpSpPr>
        <p:grpSpPr bwMode="auto">
          <a:xfrm>
            <a:off x="3444875" y="2357438"/>
            <a:ext cx="4452938" cy="1111250"/>
            <a:chOff x="2836" y="3630"/>
            <a:chExt cx="2805" cy="700"/>
          </a:xfrm>
        </p:grpSpPr>
        <p:graphicFrame>
          <p:nvGraphicFramePr>
            <p:cNvPr id="187427" name="Object 29"/>
            <p:cNvGraphicFramePr>
              <a:graphicFrameLocks noChangeAspect="1"/>
            </p:cNvGraphicFramePr>
            <p:nvPr/>
          </p:nvGraphicFramePr>
          <p:xfrm>
            <a:off x="2836" y="3630"/>
            <a:ext cx="1299" cy="700"/>
          </p:xfrm>
          <a:graphic>
            <a:graphicData uri="http://schemas.openxmlformats.org/presentationml/2006/ole">
              <mc:AlternateContent xmlns:mc="http://schemas.openxmlformats.org/markup-compatibility/2006">
                <mc:Choice xmlns:v="urn:schemas-microsoft-com:vml" Requires="v">
                  <p:oleObj name="Equation" r:id="rId6" imgW="825142" imgH="444307" progId="Equation.DSMT4">
                    <p:embed/>
                  </p:oleObj>
                </mc:Choice>
                <mc:Fallback>
                  <p:oleObj name="Equation" r:id="rId6" imgW="825142" imgH="444307" progId="Equation.DSMT4">
                    <p:embed/>
                    <p:pic>
                      <p:nvPicPr>
                        <p:cNvPr id="0" name="Object 2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36" y="3630"/>
                          <a:ext cx="1299" cy="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87428" name="Object 30"/>
            <p:cNvGraphicFramePr>
              <a:graphicFrameLocks noChangeAspect="1"/>
            </p:cNvGraphicFramePr>
            <p:nvPr/>
          </p:nvGraphicFramePr>
          <p:xfrm>
            <a:off x="4302" y="3774"/>
            <a:ext cx="1339" cy="359"/>
          </p:xfrm>
          <a:graphic>
            <a:graphicData uri="http://schemas.openxmlformats.org/presentationml/2006/ole">
              <mc:AlternateContent xmlns:mc="http://schemas.openxmlformats.org/markup-compatibility/2006">
                <mc:Choice xmlns:v="urn:schemas-microsoft-com:vml" Requires="v">
                  <p:oleObj name="Equation" r:id="rId8" imgW="850900" imgH="228600" progId="Equation.DSMT4">
                    <p:embed/>
                  </p:oleObj>
                </mc:Choice>
                <mc:Fallback>
                  <p:oleObj name="Equation" r:id="rId8" imgW="850900" imgH="228600" progId="Equation.DSMT4">
                    <p:embed/>
                    <p:pic>
                      <p:nvPicPr>
                        <p:cNvPr id="0" name="Object 3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302" y="3774"/>
                          <a:ext cx="1339" cy="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187398" name="组合 116"/>
          <p:cNvGrpSpPr>
            <a:grpSpLocks/>
          </p:cNvGrpSpPr>
          <p:nvPr/>
        </p:nvGrpSpPr>
        <p:grpSpPr bwMode="auto">
          <a:xfrm>
            <a:off x="857250" y="285750"/>
            <a:ext cx="7602538" cy="1643063"/>
            <a:chOff x="703262" y="3986213"/>
            <a:chExt cx="7602538" cy="1643062"/>
          </a:xfrm>
        </p:grpSpPr>
        <p:grpSp>
          <p:nvGrpSpPr>
            <p:cNvPr id="187399" name="Group 3"/>
            <p:cNvGrpSpPr>
              <a:grpSpLocks/>
            </p:cNvGrpSpPr>
            <p:nvPr/>
          </p:nvGrpSpPr>
          <p:grpSpPr bwMode="auto">
            <a:xfrm>
              <a:off x="3919538" y="4562475"/>
              <a:ext cx="4191000" cy="609600"/>
              <a:chOff x="2565" y="3077"/>
              <a:chExt cx="2640" cy="384"/>
            </a:xfrm>
          </p:grpSpPr>
          <p:sp>
            <p:nvSpPr>
              <p:cNvPr id="90" name="AutoShape 4">
                <a:extLst>
                  <a:ext uri="{FF2B5EF4-FFF2-40B4-BE49-F238E27FC236}">
                    <a16:creationId xmlns:a16="http://schemas.microsoft.com/office/drawing/2014/main" id="{48E2A401-05F5-4772-9F10-401A2B752C78}"/>
                  </a:ext>
                </a:extLst>
              </p:cNvPr>
              <p:cNvSpPr>
                <a:spLocks noChangeArrowheads="1"/>
              </p:cNvSpPr>
              <p:nvPr/>
            </p:nvSpPr>
            <p:spPr bwMode="auto">
              <a:xfrm rot="16200000" flipH="1">
                <a:off x="3693" y="1949"/>
                <a:ext cx="384" cy="2640"/>
              </a:xfrm>
              <a:prstGeom prst="can">
                <a:avLst>
                  <a:gd name="adj" fmla="val 44783"/>
                </a:avLst>
              </a:prstGeom>
              <a:gradFill rotWithShape="0">
                <a:gsLst>
                  <a:gs pos="0">
                    <a:schemeClr val="bg1">
                      <a:gamma/>
                      <a:shade val="0"/>
                      <a:invGamma/>
                    </a:schemeClr>
                  </a:gs>
                  <a:gs pos="50000">
                    <a:schemeClr val="bg1"/>
                  </a:gs>
                  <a:gs pos="100000">
                    <a:schemeClr val="bg1">
                      <a:gamma/>
                      <a:shade val="0"/>
                      <a:invGamma/>
                    </a:schemeClr>
                  </a:gs>
                </a:gsLst>
                <a:lin ang="5400000" scaled="1"/>
              </a:gradFill>
              <a:ln w="28575">
                <a:solidFill>
                  <a:schemeClr val="tx1"/>
                </a:solidFill>
                <a:round/>
                <a:headEnd type="none" w="sm" len="lg"/>
                <a:tailEnd type="none" w="sm" len="lg"/>
              </a:ln>
              <a:effectLst/>
            </p:spPr>
            <p:txBody>
              <a:bodyPr wrap="none" anchor="ctr"/>
              <a:lstStyle/>
              <a:p>
                <a:pPr>
                  <a:defRPr/>
                </a:pPr>
                <a:endParaRPr lang="zh-CN" altLang="en-US" sz="2800">
                  <a:latin typeface="Times New Roman" pitchFamily="18" charset="0"/>
                  <a:ea typeface="华文中宋" pitchFamily="2" charset="-122"/>
                </a:endParaRPr>
              </a:p>
            </p:txBody>
          </p:sp>
          <p:sp>
            <p:nvSpPr>
              <p:cNvPr id="187426" name="Oval 5"/>
              <p:cNvSpPr>
                <a:spLocks noChangeArrowheads="1"/>
              </p:cNvSpPr>
              <p:nvPr/>
            </p:nvSpPr>
            <p:spPr bwMode="auto">
              <a:xfrm>
                <a:off x="2565" y="3077"/>
                <a:ext cx="170" cy="384"/>
              </a:xfrm>
              <a:prstGeom prst="ellipse">
                <a:avLst/>
              </a:prstGeom>
              <a:noFill/>
              <a:ln w="28575">
                <a:solidFill>
                  <a:schemeClr val="tx1"/>
                </a:solidFill>
                <a:round/>
                <a:headEnd type="none" w="sm" len="lg"/>
                <a:tailEnd type="none" w="sm" len="lg"/>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zh-CN" sz="2800">
                  <a:ea typeface="华文中宋" panose="02010600040101010101" pitchFamily="2" charset="-122"/>
                </a:endParaRPr>
              </a:p>
            </p:txBody>
          </p:sp>
        </p:grpSp>
        <p:grpSp>
          <p:nvGrpSpPr>
            <p:cNvPr id="187400" name="Group 6"/>
            <p:cNvGrpSpPr>
              <a:grpSpLocks/>
            </p:cNvGrpSpPr>
            <p:nvPr/>
          </p:nvGrpSpPr>
          <p:grpSpPr bwMode="auto">
            <a:xfrm>
              <a:off x="1007387" y="4112601"/>
              <a:ext cx="1458001" cy="1356337"/>
              <a:chOff x="747" y="2830"/>
              <a:chExt cx="879" cy="799"/>
            </a:xfrm>
          </p:grpSpPr>
          <p:sp>
            <p:nvSpPr>
              <p:cNvPr id="187422" name="Oval 7"/>
              <p:cNvSpPr>
                <a:spLocks noChangeArrowheads="1"/>
              </p:cNvSpPr>
              <p:nvPr/>
            </p:nvSpPr>
            <p:spPr bwMode="auto">
              <a:xfrm>
                <a:off x="906" y="2909"/>
                <a:ext cx="720" cy="720"/>
              </a:xfrm>
              <a:prstGeom prst="ellipse">
                <a:avLst/>
              </a:prstGeom>
              <a:noFill/>
              <a:ln w="28575">
                <a:solidFill>
                  <a:srgbClr val="0000FF"/>
                </a:solidFill>
                <a:prstDash val="dash"/>
                <a:round/>
                <a:headEnd type="none" w="sm" len="lg"/>
                <a:tailEnd type="none" w="sm" len="lg"/>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zh-CN" sz="2800">
                  <a:ea typeface="华文中宋" panose="02010600040101010101" pitchFamily="2" charset="-122"/>
                </a:endParaRPr>
              </a:p>
            </p:txBody>
          </p:sp>
          <p:sp>
            <p:nvSpPr>
              <p:cNvPr id="187423" name="Freeform 8"/>
              <p:cNvSpPr>
                <a:spLocks/>
              </p:cNvSpPr>
              <p:nvPr/>
            </p:nvSpPr>
            <p:spPr bwMode="auto">
              <a:xfrm>
                <a:off x="981" y="3029"/>
                <a:ext cx="288" cy="240"/>
              </a:xfrm>
              <a:custGeom>
                <a:avLst/>
                <a:gdLst>
                  <a:gd name="T0" fmla="*/ 336 w 286"/>
                  <a:gd name="T1" fmla="*/ 11856 h 204"/>
                  <a:gd name="T2" fmla="*/ 0 w 286"/>
                  <a:gd name="T3" fmla="*/ 0 h 204"/>
                  <a:gd name="T4" fmla="*/ 0 60000 65536"/>
                  <a:gd name="T5" fmla="*/ 0 60000 65536"/>
                  <a:gd name="T6" fmla="*/ 0 w 286"/>
                  <a:gd name="T7" fmla="*/ 0 h 204"/>
                  <a:gd name="T8" fmla="*/ 286 w 286"/>
                  <a:gd name="T9" fmla="*/ 204 h 204"/>
                </a:gdLst>
                <a:ahLst/>
                <a:cxnLst>
                  <a:cxn ang="T4">
                    <a:pos x="T0" y="T1"/>
                  </a:cxn>
                  <a:cxn ang="T5">
                    <a:pos x="T2" y="T3"/>
                  </a:cxn>
                </a:cxnLst>
                <a:rect l="T6" t="T7" r="T8" b="T9"/>
                <a:pathLst>
                  <a:path w="286" h="204">
                    <a:moveTo>
                      <a:pt x="286" y="204"/>
                    </a:moveTo>
                    <a:lnTo>
                      <a:pt x="0" y="0"/>
                    </a:lnTo>
                  </a:path>
                </a:pathLst>
              </a:custGeom>
              <a:noFill/>
              <a:ln w="28575">
                <a:solidFill>
                  <a:srgbClr val="0000FF"/>
                </a:solidFill>
                <a:round/>
                <a:headEnd type="none" w="sm" len="lg"/>
                <a:tailEnd type="triangle" w="sm" len="lg"/>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aphicFrame>
            <p:nvGraphicFramePr>
              <p:cNvPr id="187424" name="Object 9"/>
              <p:cNvGraphicFramePr>
                <a:graphicFrameLocks noChangeAspect="1"/>
              </p:cNvGraphicFramePr>
              <p:nvPr/>
            </p:nvGraphicFramePr>
            <p:xfrm>
              <a:off x="747" y="2830"/>
              <a:ext cx="167" cy="186"/>
            </p:xfrm>
            <a:graphic>
              <a:graphicData uri="http://schemas.openxmlformats.org/presentationml/2006/ole">
                <mc:AlternateContent xmlns:mc="http://schemas.openxmlformats.org/markup-compatibility/2006">
                  <mc:Choice xmlns:v="urn:schemas-microsoft-com:vml" Requires="v">
                    <p:oleObj name="Equation" r:id="rId10" imgW="57150" imgH="66563" progId="Equation.DSMT4">
                      <p:embed/>
                    </p:oleObj>
                  </mc:Choice>
                  <mc:Fallback>
                    <p:oleObj name="Equation" r:id="rId10" imgW="57150" imgH="66563" progId="Equation.DSMT4">
                      <p:embed/>
                      <p:pic>
                        <p:nvPicPr>
                          <p:cNvPr id="0" name="Object 9"/>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47" y="2830"/>
                            <a:ext cx="167"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187401" name="Group 17"/>
            <p:cNvGrpSpPr>
              <a:grpSpLocks/>
            </p:cNvGrpSpPr>
            <p:nvPr/>
          </p:nvGrpSpPr>
          <p:grpSpPr bwMode="auto">
            <a:xfrm>
              <a:off x="703262" y="4105275"/>
              <a:ext cx="1920875" cy="1524000"/>
              <a:chOff x="539" y="2789"/>
              <a:chExt cx="1210" cy="960"/>
            </a:xfrm>
          </p:grpSpPr>
          <p:sp>
            <p:nvSpPr>
              <p:cNvPr id="187417" name="AutoShape 18"/>
              <p:cNvSpPr>
                <a:spLocks noChangeArrowheads="1"/>
              </p:cNvSpPr>
              <p:nvPr/>
            </p:nvSpPr>
            <p:spPr bwMode="auto">
              <a:xfrm>
                <a:off x="789" y="2789"/>
                <a:ext cx="960" cy="960"/>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 name="T24" fmla="*/ 3173 w 21600"/>
                  <a:gd name="T25" fmla="*/ 3173 h 21600"/>
                  <a:gd name="T26" fmla="*/ 18428 w 21600"/>
                  <a:gd name="T27" fmla="*/ 18428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6593" y="10800"/>
                    </a:moveTo>
                    <a:cubicBezTo>
                      <a:pt x="6593" y="13123"/>
                      <a:pt x="8477" y="15007"/>
                      <a:pt x="10800" y="15007"/>
                    </a:cubicBezTo>
                    <a:cubicBezTo>
                      <a:pt x="13123" y="15007"/>
                      <a:pt x="15007" y="13123"/>
                      <a:pt x="15007" y="10800"/>
                    </a:cubicBezTo>
                    <a:cubicBezTo>
                      <a:pt x="15007" y="8477"/>
                      <a:pt x="13123" y="6593"/>
                      <a:pt x="10800" y="6593"/>
                    </a:cubicBezTo>
                    <a:cubicBezTo>
                      <a:pt x="8477" y="6593"/>
                      <a:pt x="6593" y="8477"/>
                      <a:pt x="6593" y="10800"/>
                    </a:cubicBezTo>
                    <a:close/>
                  </a:path>
                </a:pathLst>
              </a:custGeom>
              <a:noFill/>
              <a:ln w="28575">
                <a:solidFill>
                  <a:schemeClr val="tx1"/>
                </a:solidFill>
                <a:round/>
                <a:headEnd type="none" w="sm" len="lg"/>
                <a:tailEnd type="non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87418" name="Line 19"/>
              <p:cNvSpPr>
                <a:spLocks noChangeShapeType="1"/>
              </p:cNvSpPr>
              <p:nvPr/>
            </p:nvSpPr>
            <p:spPr bwMode="auto">
              <a:xfrm flipV="1">
                <a:off x="1269" y="3269"/>
                <a:ext cx="192" cy="0"/>
              </a:xfrm>
              <a:prstGeom prst="line">
                <a:avLst/>
              </a:prstGeom>
              <a:noFill/>
              <a:ln w="28575">
                <a:solidFill>
                  <a:srgbClr val="FF0000"/>
                </a:solidFill>
                <a:round/>
                <a:headEnd type="none" w="sm" len="lg"/>
                <a:tailEnd type="triangle" w="sm" len="lg"/>
              </a:ln>
              <a:extLst>
                <a:ext uri="{909E8E84-426E-40DD-AFC4-6F175D3DCCD1}">
                  <a14:hiddenFill xmlns:a14="http://schemas.microsoft.com/office/drawing/2010/main">
                    <a:noFill/>
                  </a14:hiddenFill>
                </a:ext>
              </a:extLst>
            </p:spPr>
            <p:txBody>
              <a:bodyPr wrap="none"/>
              <a:lstStyle/>
              <a:p>
                <a:endParaRPr lang="zh-CN" altLang="en-US"/>
              </a:p>
            </p:txBody>
          </p:sp>
          <p:sp>
            <p:nvSpPr>
              <p:cNvPr id="187419" name="Line 20"/>
              <p:cNvSpPr>
                <a:spLocks noChangeShapeType="1"/>
              </p:cNvSpPr>
              <p:nvPr/>
            </p:nvSpPr>
            <p:spPr bwMode="auto">
              <a:xfrm flipH="1">
                <a:off x="789" y="3269"/>
                <a:ext cx="480" cy="192"/>
              </a:xfrm>
              <a:prstGeom prst="line">
                <a:avLst/>
              </a:prstGeom>
              <a:noFill/>
              <a:ln w="28575">
                <a:solidFill>
                  <a:srgbClr val="FF0000"/>
                </a:solidFill>
                <a:round/>
                <a:headEnd type="none" w="sm" len="lg"/>
                <a:tailEnd type="triangle" w="sm" len="lg"/>
              </a:ln>
              <a:extLst>
                <a:ext uri="{909E8E84-426E-40DD-AFC4-6F175D3DCCD1}">
                  <a14:hiddenFill xmlns:a14="http://schemas.microsoft.com/office/drawing/2010/main">
                    <a:noFill/>
                  </a14:hiddenFill>
                </a:ext>
              </a:extLst>
            </p:spPr>
            <p:txBody>
              <a:bodyPr wrap="none"/>
              <a:lstStyle/>
              <a:p>
                <a:endParaRPr lang="zh-CN" altLang="en-US"/>
              </a:p>
            </p:txBody>
          </p:sp>
          <p:graphicFrame>
            <p:nvGraphicFramePr>
              <p:cNvPr id="187420" name="Object 21"/>
              <p:cNvGraphicFramePr>
                <a:graphicFrameLocks noChangeAspect="1"/>
              </p:cNvGraphicFramePr>
              <p:nvPr/>
            </p:nvGraphicFramePr>
            <p:xfrm>
              <a:off x="1414" y="3081"/>
              <a:ext cx="302" cy="362"/>
            </p:xfrm>
            <a:graphic>
              <a:graphicData uri="http://schemas.openxmlformats.org/presentationml/2006/ole">
                <mc:AlternateContent xmlns:mc="http://schemas.openxmlformats.org/markup-compatibility/2006">
                  <mc:Choice xmlns:v="urn:schemas-microsoft-com:vml" Requires="v">
                    <p:oleObj name="Equation" r:id="rId12" imgW="133462" imgH="171450" progId="Equation.DSMT4">
                      <p:embed/>
                    </p:oleObj>
                  </mc:Choice>
                  <mc:Fallback>
                    <p:oleObj name="Equation" r:id="rId12" imgW="133462" imgH="171450" progId="Equation.DSMT4">
                      <p:embed/>
                      <p:pic>
                        <p:nvPicPr>
                          <p:cNvPr id="0" name="Object 21"/>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14" y="3081"/>
                            <a:ext cx="302" cy="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87421" name="Object 22"/>
              <p:cNvGraphicFramePr>
                <a:graphicFrameLocks noChangeAspect="1"/>
              </p:cNvGraphicFramePr>
              <p:nvPr/>
            </p:nvGraphicFramePr>
            <p:xfrm>
              <a:off x="539" y="3351"/>
              <a:ext cx="322" cy="362"/>
            </p:xfrm>
            <a:graphic>
              <a:graphicData uri="http://schemas.openxmlformats.org/presentationml/2006/ole">
                <mc:AlternateContent xmlns:mc="http://schemas.openxmlformats.org/markup-compatibility/2006">
                  <mc:Choice xmlns:v="urn:schemas-microsoft-com:vml" Requires="v">
                    <p:oleObj name="Equation" r:id="rId14" imgW="142875" imgH="171450" progId="Equation.DSMT4">
                      <p:embed/>
                    </p:oleObj>
                  </mc:Choice>
                  <mc:Fallback>
                    <p:oleObj name="Equation" r:id="rId14" imgW="142875" imgH="171450" progId="Equation.DSMT4">
                      <p:embed/>
                      <p:pic>
                        <p:nvPicPr>
                          <p:cNvPr id="0" name="Object 22"/>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39" y="3351"/>
                            <a:ext cx="322" cy="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187402" name="Group 23"/>
            <p:cNvGrpSpPr>
              <a:grpSpLocks/>
            </p:cNvGrpSpPr>
            <p:nvPr/>
          </p:nvGrpSpPr>
          <p:grpSpPr bwMode="auto">
            <a:xfrm>
              <a:off x="1785938" y="4105275"/>
              <a:ext cx="2438400" cy="1524000"/>
              <a:chOff x="1221" y="2789"/>
              <a:chExt cx="1536" cy="960"/>
            </a:xfrm>
          </p:grpSpPr>
          <p:sp>
            <p:nvSpPr>
              <p:cNvPr id="187413" name="Line 24"/>
              <p:cNvSpPr>
                <a:spLocks noChangeShapeType="1"/>
              </p:cNvSpPr>
              <p:nvPr/>
            </p:nvSpPr>
            <p:spPr bwMode="auto">
              <a:xfrm>
                <a:off x="1221" y="2789"/>
                <a:ext cx="1488" cy="0"/>
              </a:xfrm>
              <a:prstGeom prst="line">
                <a:avLst/>
              </a:prstGeom>
              <a:noFill/>
              <a:ln w="19050">
                <a:solidFill>
                  <a:schemeClr val="tx1"/>
                </a:solidFill>
                <a:prstDash val="lgDashDot"/>
                <a:round/>
                <a:headEnd type="none" w="sm" len="lg"/>
                <a:tailEnd type="none" w="sm" len="lg"/>
              </a:ln>
              <a:extLst>
                <a:ext uri="{909E8E84-426E-40DD-AFC4-6F175D3DCCD1}">
                  <a14:hiddenFill xmlns:a14="http://schemas.microsoft.com/office/drawing/2010/main">
                    <a:noFill/>
                  </a14:hiddenFill>
                </a:ext>
              </a:extLst>
            </p:spPr>
            <p:txBody>
              <a:bodyPr wrap="none"/>
              <a:lstStyle/>
              <a:p>
                <a:endParaRPr lang="zh-CN" altLang="en-US"/>
              </a:p>
            </p:txBody>
          </p:sp>
          <p:sp>
            <p:nvSpPr>
              <p:cNvPr id="187414" name="Line 25"/>
              <p:cNvSpPr>
                <a:spLocks noChangeShapeType="1"/>
              </p:cNvSpPr>
              <p:nvPr/>
            </p:nvSpPr>
            <p:spPr bwMode="auto">
              <a:xfrm>
                <a:off x="1221" y="3749"/>
                <a:ext cx="1488" cy="0"/>
              </a:xfrm>
              <a:prstGeom prst="line">
                <a:avLst/>
              </a:prstGeom>
              <a:noFill/>
              <a:ln w="19050">
                <a:solidFill>
                  <a:schemeClr val="tx1"/>
                </a:solidFill>
                <a:prstDash val="lgDashDot"/>
                <a:round/>
                <a:headEnd type="none" w="sm" len="lg"/>
                <a:tailEnd type="none" w="sm" len="lg"/>
              </a:ln>
              <a:extLst>
                <a:ext uri="{909E8E84-426E-40DD-AFC4-6F175D3DCCD1}">
                  <a14:hiddenFill xmlns:a14="http://schemas.microsoft.com/office/drawing/2010/main">
                    <a:noFill/>
                  </a14:hiddenFill>
                </a:ext>
              </a:extLst>
            </p:spPr>
            <p:txBody>
              <a:bodyPr wrap="none"/>
              <a:lstStyle/>
              <a:p>
                <a:endParaRPr lang="zh-CN" altLang="en-US"/>
              </a:p>
            </p:txBody>
          </p:sp>
          <p:sp>
            <p:nvSpPr>
              <p:cNvPr id="187415" name="Line 26"/>
              <p:cNvSpPr>
                <a:spLocks noChangeShapeType="1"/>
              </p:cNvSpPr>
              <p:nvPr/>
            </p:nvSpPr>
            <p:spPr bwMode="auto">
              <a:xfrm>
                <a:off x="1269" y="3077"/>
                <a:ext cx="1488" cy="0"/>
              </a:xfrm>
              <a:prstGeom prst="line">
                <a:avLst/>
              </a:prstGeom>
              <a:noFill/>
              <a:ln w="19050">
                <a:solidFill>
                  <a:schemeClr val="tx1"/>
                </a:solidFill>
                <a:prstDash val="lgDashDot"/>
                <a:round/>
                <a:headEnd type="none" w="sm" len="lg"/>
                <a:tailEnd type="none" w="sm" len="lg"/>
              </a:ln>
              <a:extLst>
                <a:ext uri="{909E8E84-426E-40DD-AFC4-6F175D3DCCD1}">
                  <a14:hiddenFill xmlns:a14="http://schemas.microsoft.com/office/drawing/2010/main">
                    <a:noFill/>
                  </a14:hiddenFill>
                </a:ext>
              </a:extLst>
            </p:spPr>
            <p:txBody>
              <a:bodyPr wrap="none"/>
              <a:lstStyle/>
              <a:p>
                <a:endParaRPr lang="zh-CN" altLang="en-US"/>
              </a:p>
            </p:txBody>
          </p:sp>
          <p:sp>
            <p:nvSpPr>
              <p:cNvPr id="187416" name="Line 27"/>
              <p:cNvSpPr>
                <a:spLocks noChangeShapeType="1"/>
              </p:cNvSpPr>
              <p:nvPr/>
            </p:nvSpPr>
            <p:spPr bwMode="auto">
              <a:xfrm>
                <a:off x="1221" y="3461"/>
                <a:ext cx="1488" cy="0"/>
              </a:xfrm>
              <a:prstGeom prst="line">
                <a:avLst/>
              </a:prstGeom>
              <a:noFill/>
              <a:ln w="19050">
                <a:solidFill>
                  <a:schemeClr val="tx1"/>
                </a:solidFill>
                <a:prstDash val="lgDashDot"/>
                <a:round/>
                <a:headEnd type="none" w="sm" len="lg"/>
                <a:tailEnd type="none" w="sm" len="lg"/>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187403" name="Group 28"/>
            <p:cNvGrpSpPr>
              <a:grpSpLocks/>
            </p:cNvGrpSpPr>
            <p:nvPr/>
          </p:nvGrpSpPr>
          <p:grpSpPr bwMode="auto">
            <a:xfrm>
              <a:off x="1862138" y="4257675"/>
              <a:ext cx="3352800" cy="1219200"/>
              <a:chOff x="1269" y="2885"/>
              <a:chExt cx="2112" cy="768"/>
            </a:xfrm>
          </p:grpSpPr>
          <p:sp>
            <p:nvSpPr>
              <p:cNvPr id="187411" name="Line 29"/>
              <p:cNvSpPr>
                <a:spLocks noChangeShapeType="1"/>
              </p:cNvSpPr>
              <p:nvPr/>
            </p:nvSpPr>
            <p:spPr bwMode="auto">
              <a:xfrm>
                <a:off x="1317" y="2885"/>
                <a:ext cx="2064" cy="0"/>
              </a:xfrm>
              <a:prstGeom prst="line">
                <a:avLst/>
              </a:prstGeom>
              <a:noFill/>
              <a:ln w="19050">
                <a:solidFill>
                  <a:schemeClr val="tx1"/>
                </a:solidFill>
                <a:prstDash val="lgDashDot"/>
                <a:round/>
                <a:headEnd type="none" w="sm" len="lg"/>
                <a:tailEnd type="none" w="sm" len="lg"/>
              </a:ln>
              <a:extLst>
                <a:ext uri="{909E8E84-426E-40DD-AFC4-6F175D3DCCD1}">
                  <a14:hiddenFill xmlns:a14="http://schemas.microsoft.com/office/drawing/2010/main">
                    <a:noFill/>
                  </a14:hiddenFill>
                </a:ext>
              </a:extLst>
            </p:spPr>
            <p:txBody>
              <a:bodyPr wrap="none"/>
              <a:lstStyle/>
              <a:p>
                <a:endParaRPr lang="zh-CN" altLang="en-US"/>
              </a:p>
            </p:txBody>
          </p:sp>
          <p:sp>
            <p:nvSpPr>
              <p:cNvPr id="187412" name="Line 30"/>
              <p:cNvSpPr>
                <a:spLocks noChangeShapeType="1"/>
              </p:cNvSpPr>
              <p:nvPr/>
            </p:nvSpPr>
            <p:spPr bwMode="auto">
              <a:xfrm>
                <a:off x="1269" y="3653"/>
                <a:ext cx="2064" cy="0"/>
              </a:xfrm>
              <a:prstGeom prst="line">
                <a:avLst/>
              </a:prstGeom>
              <a:noFill/>
              <a:ln w="19050">
                <a:solidFill>
                  <a:schemeClr val="tx1"/>
                </a:solidFill>
                <a:prstDash val="lgDashDot"/>
                <a:round/>
                <a:headEnd type="none" w="sm" len="lg"/>
                <a:tailEnd type="none" w="sm" len="lg"/>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187404" name="Group 31"/>
            <p:cNvGrpSpPr>
              <a:grpSpLocks/>
            </p:cNvGrpSpPr>
            <p:nvPr/>
          </p:nvGrpSpPr>
          <p:grpSpPr bwMode="auto">
            <a:xfrm>
              <a:off x="4452938" y="4257675"/>
              <a:ext cx="2665412" cy="1219200"/>
              <a:chOff x="2901" y="2885"/>
              <a:chExt cx="1679" cy="768"/>
            </a:xfrm>
          </p:grpSpPr>
          <p:sp>
            <p:nvSpPr>
              <p:cNvPr id="187409" name="AutoShape 32"/>
              <p:cNvSpPr>
                <a:spLocks noChangeArrowheads="1"/>
              </p:cNvSpPr>
              <p:nvPr/>
            </p:nvSpPr>
            <p:spPr bwMode="auto">
              <a:xfrm rot="16200000" flipH="1">
                <a:off x="3453" y="2525"/>
                <a:ext cx="768" cy="1487"/>
              </a:xfrm>
              <a:prstGeom prst="can">
                <a:avLst>
                  <a:gd name="adj" fmla="val 31338"/>
                </a:avLst>
              </a:prstGeom>
              <a:noFill/>
              <a:ln w="28575">
                <a:solidFill>
                  <a:srgbClr val="0000CC"/>
                </a:solidFill>
                <a:prstDash val="dash"/>
                <a:round/>
                <a:headEnd type="none" w="sm" len="lg"/>
                <a:tailEnd type="none" w="sm" len="lg"/>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zh-CN" sz="2800">
                  <a:ea typeface="华文中宋" panose="02010600040101010101" pitchFamily="2" charset="-122"/>
                </a:endParaRPr>
              </a:p>
            </p:txBody>
          </p:sp>
          <p:sp>
            <p:nvSpPr>
              <p:cNvPr id="112" name="AutoShape 33">
                <a:extLst>
                  <a:ext uri="{FF2B5EF4-FFF2-40B4-BE49-F238E27FC236}">
                    <a16:creationId xmlns:a16="http://schemas.microsoft.com/office/drawing/2014/main" id="{65CF1240-415A-45A1-8F26-D329393E18ED}"/>
                  </a:ext>
                </a:extLst>
              </p:cNvPr>
              <p:cNvSpPr>
                <a:spLocks noChangeArrowheads="1"/>
              </p:cNvSpPr>
              <p:nvPr/>
            </p:nvSpPr>
            <p:spPr bwMode="auto">
              <a:xfrm rot="16200000" flipH="1">
                <a:off x="2889" y="3084"/>
                <a:ext cx="384" cy="363"/>
              </a:xfrm>
              <a:prstGeom prst="can">
                <a:avLst>
                  <a:gd name="adj" fmla="val 0"/>
                </a:avLst>
              </a:prstGeom>
              <a:gradFill rotWithShape="0">
                <a:gsLst>
                  <a:gs pos="0">
                    <a:schemeClr val="bg1">
                      <a:gamma/>
                      <a:shade val="0"/>
                      <a:invGamma/>
                    </a:schemeClr>
                  </a:gs>
                  <a:gs pos="50000">
                    <a:schemeClr val="bg1"/>
                  </a:gs>
                  <a:gs pos="100000">
                    <a:schemeClr val="bg1">
                      <a:gamma/>
                      <a:shade val="0"/>
                      <a:invGamma/>
                    </a:schemeClr>
                  </a:gs>
                </a:gsLst>
                <a:lin ang="5400000" scaled="1"/>
              </a:gradFill>
              <a:ln w="28575">
                <a:noFill/>
                <a:round/>
                <a:headEnd type="none" w="sm" len="lg"/>
                <a:tailEnd type="none" w="sm" len="lg"/>
              </a:ln>
              <a:effectLst/>
            </p:spPr>
            <p:txBody>
              <a:bodyPr wrap="none" anchor="ctr"/>
              <a:lstStyle/>
              <a:p>
                <a:pPr>
                  <a:defRPr/>
                </a:pPr>
                <a:endParaRPr lang="zh-CN" altLang="en-US" sz="2800">
                  <a:latin typeface="Times New Roman" pitchFamily="18" charset="0"/>
                  <a:ea typeface="华文中宋" pitchFamily="2" charset="-122"/>
                </a:endParaRPr>
              </a:p>
            </p:txBody>
          </p:sp>
        </p:grpSp>
        <p:sp>
          <p:nvSpPr>
            <p:cNvPr id="187405" name="AutoShape 34"/>
            <p:cNvSpPr>
              <a:spLocks noChangeArrowheads="1"/>
            </p:cNvSpPr>
            <p:nvPr/>
          </p:nvSpPr>
          <p:spPr bwMode="auto">
            <a:xfrm rot="16200000" flipH="1">
              <a:off x="5219700" y="2535238"/>
              <a:ext cx="1524000" cy="4648200"/>
            </a:xfrm>
            <a:prstGeom prst="can">
              <a:avLst>
                <a:gd name="adj" fmla="val 49365"/>
              </a:avLst>
            </a:prstGeom>
            <a:solidFill>
              <a:srgbClr val="C0C0C0">
                <a:alpha val="45097"/>
              </a:srgbClr>
            </a:solidFill>
            <a:ln w="28575">
              <a:solidFill>
                <a:schemeClr val="tx1"/>
              </a:solidFill>
              <a:round/>
              <a:headEnd type="none" w="sm" len="lg"/>
              <a:tailEnd type="none" w="sm" len="lg"/>
            </a:ln>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zh-CN" sz="2800">
                <a:ea typeface="华文中宋" panose="02010600040101010101" pitchFamily="2" charset="-122"/>
              </a:endParaRPr>
            </a:p>
          </p:txBody>
        </p:sp>
        <p:grpSp>
          <p:nvGrpSpPr>
            <p:cNvPr id="187406" name="Group 35"/>
            <p:cNvGrpSpPr>
              <a:grpSpLocks/>
            </p:cNvGrpSpPr>
            <p:nvPr/>
          </p:nvGrpSpPr>
          <p:grpSpPr bwMode="auto">
            <a:xfrm>
              <a:off x="7327923" y="3986213"/>
              <a:ext cx="601663" cy="1019175"/>
              <a:chOff x="4596" y="2714"/>
              <a:chExt cx="379" cy="642"/>
            </a:xfrm>
          </p:grpSpPr>
          <p:graphicFrame>
            <p:nvGraphicFramePr>
              <p:cNvPr id="187407" name="Object 36"/>
              <p:cNvGraphicFramePr>
                <a:graphicFrameLocks noChangeAspect="1"/>
              </p:cNvGraphicFramePr>
              <p:nvPr/>
            </p:nvGraphicFramePr>
            <p:xfrm>
              <a:off x="4596" y="3077"/>
              <a:ext cx="379" cy="279"/>
            </p:xfrm>
            <a:graphic>
              <a:graphicData uri="http://schemas.openxmlformats.org/presentationml/2006/ole">
                <mc:AlternateContent xmlns:mc="http://schemas.openxmlformats.org/markup-compatibility/2006">
                  <mc:Choice xmlns:v="urn:schemas-microsoft-com:vml" Requires="v">
                    <p:oleObj name="Equation" r:id="rId16" imgW="180863" imgH="123713" progId="Equation.DSMT4">
                      <p:embed/>
                    </p:oleObj>
                  </mc:Choice>
                  <mc:Fallback>
                    <p:oleObj name="Equation" r:id="rId16" imgW="180863" imgH="123713" progId="Equation.DSMT4">
                      <p:embed/>
                      <p:pic>
                        <p:nvPicPr>
                          <p:cNvPr id="0" name="Object 36"/>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596" y="3077"/>
                            <a:ext cx="379" cy="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87408" name="Object 37"/>
              <p:cNvGraphicFramePr>
                <a:graphicFrameLocks noChangeAspect="1"/>
              </p:cNvGraphicFramePr>
              <p:nvPr/>
            </p:nvGraphicFramePr>
            <p:xfrm>
              <a:off x="4596" y="2714"/>
              <a:ext cx="379" cy="279"/>
            </p:xfrm>
            <a:graphic>
              <a:graphicData uri="http://schemas.openxmlformats.org/presentationml/2006/ole">
                <mc:AlternateContent xmlns:mc="http://schemas.openxmlformats.org/markup-compatibility/2006">
                  <mc:Choice xmlns:v="urn:schemas-microsoft-com:vml" Requires="v">
                    <p:oleObj name="Equation" r:id="rId18" imgW="180863" imgH="123713" progId="Equation.DSMT4">
                      <p:embed/>
                    </p:oleObj>
                  </mc:Choice>
                  <mc:Fallback>
                    <p:oleObj name="Equation" r:id="rId18" imgW="180863" imgH="123713" progId="Equation.DSMT4">
                      <p:embed/>
                      <p:pic>
                        <p:nvPicPr>
                          <p:cNvPr id="0" name="Object 37"/>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4596" y="2714"/>
                            <a:ext cx="379" cy="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grpId="0" nodeType="withEffect">
                                  <p:stCondLst>
                                    <p:cond delay="0"/>
                                  </p:stCondLst>
                                  <p:childTnLst>
                                    <p:set>
                                      <p:cBhvr>
                                        <p:cTn id="6" dur="1" fill="hold">
                                          <p:stCondLst>
                                            <p:cond delay="0"/>
                                          </p:stCondLst>
                                        </p:cTn>
                                        <p:tgtEl>
                                          <p:spTgt spid="193538"/>
                                        </p:tgtEl>
                                        <p:attrNameLst>
                                          <p:attrName>style.visibility</p:attrName>
                                        </p:attrNameLst>
                                      </p:cBhvr>
                                      <p:to>
                                        <p:strVal val="visible"/>
                                      </p:to>
                                    </p:set>
                                    <p:animEffect transition="in" filter="blinds(horizontal)">
                                      <p:cBhvr>
                                        <p:cTn id="7" dur="500"/>
                                        <p:tgtEl>
                                          <p:spTgt spid="19353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500"/>
                                        <p:tgtEl>
                                          <p:spTgt spid="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5" fill="hold" nodeType="clickEffect">
                                  <p:stCondLst>
                                    <p:cond delay="0"/>
                                  </p:stCondLst>
                                  <p:childTnLst>
                                    <p:set>
                                      <p:cBhvr>
                                        <p:cTn id="16" dur="1" fill="hold">
                                          <p:stCondLst>
                                            <p:cond delay="0"/>
                                          </p:stCondLst>
                                        </p:cTn>
                                        <p:tgtEl>
                                          <p:spTgt spid="193539"/>
                                        </p:tgtEl>
                                        <p:attrNameLst>
                                          <p:attrName>style.visibility</p:attrName>
                                        </p:attrNameLst>
                                      </p:cBhvr>
                                      <p:to>
                                        <p:strVal val="visible"/>
                                      </p:to>
                                    </p:set>
                                    <p:animEffect transition="in" filter="blinds(vertical)">
                                      <p:cBhvr>
                                        <p:cTn id="17" dur="500"/>
                                        <p:tgtEl>
                                          <p:spTgt spid="193539"/>
                                        </p:tgtEl>
                                      </p:cBhvr>
                                    </p:animEffect>
                                  </p:childTnLst>
                                </p:cTn>
                              </p:par>
                            </p:childTnLst>
                          </p:cTn>
                        </p:par>
                        <p:par>
                          <p:cTn id="18" fill="hold" nodeType="afterGroup">
                            <p:stCondLst>
                              <p:cond delay="500"/>
                            </p:stCondLst>
                            <p:childTnLst>
                              <p:par>
                                <p:cTn id="19" presetID="3" presetClass="entr" presetSubtype="5" fill="hold" nodeType="afterEffect">
                                  <p:stCondLst>
                                    <p:cond delay="0"/>
                                  </p:stCondLst>
                                  <p:childTnLst>
                                    <p:set>
                                      <p:cBhvr>
                                        <p:cTn id="20" dur="1" fill="hold">
                                          <p:stCondLst>
                                            <p:cond delay="0"/>
                                          </p:stCondLst>
                                        </p:cTn>
                                        <p:tgtEl>
                                          <p:spTgt spid="193540"/>
                                        </p:tgtEl>
                                        <p:attrNameLst>
                                          <p:attrName>style.visibility</p:attrName>
                                        </p:attrNameLst>
                                      </p:cBhvr>
                                      <p:to>
                                        <p:strVal val="visible"/>
                                      </p:to>
                                    </p:set>
                                    <p:animEffect transition="in" filter="blinds(vertical)">
                                      <p:cBhvr>
                                        <p:cTn id="21" dur="500"/>
                                        <p:tgtEl>
                                          <p:spTgt spid="1935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3538" grpId="0" autoUpdateAnimBg="0"/>
    </p:bldLst>
  </p:timing>
</p:sld>
</file>

<file path=ppt/slides/slide1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88418" name="Group 2"/>
          <p:cNvGrpSpPr>
            <a:grpSpLocks/>
          </p:cNvGrpSpPr>
          <p:nvPr/>
        </p:nvGrpSpPr>
        <p:grpSpPr bwMode="auto">
          <a:xfrm>
            <a:off x="4413250" y="1790700"/>
            <a:ext cx="3840163" cy="3719513"/>
            <a:chOff x="2717" y="1680"/>
            <a:chExt cx="2419" cy="2343"/>
          </a:xfrm>
        </p:grpSpPr>
        <p:sp>
          <p:nvSpPr>
            <p:cNvPr id="188450" name="Rectangle 4" descr="20%"/>
            <p:cNvSpPr>
              <a:spLocks noChangeArrowheads="1"/>
            </p:cNvSpPr>
            <p:nvPr/>
          </p:nvSpPr>
          <p:spPr bwMode="auto">
            <a:xfrm>
              <a:off x="3159" y="2160"/>
              <a:ext cx="1852" cy="720"/>
            </a:xfrm>
            <a:prstGeom prst="rect">
              <a:avLst/>
            </a:prstGeom>
            <a:blipFill dpi="0" rotWithShape="0">
              <a:blip r:embed="rId2"/>
              <a:srcRect/>
              <a:tile tx="0" ty="0" sx="100000" sy="100000" flip="none" algn="tl"/>
            </a:blipFill>
            <a:ln w="19050">
              <a:solidFill>
                <a:srgbClr val="CDCDFF"/>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zh-CN" sz="2800">
                <a:ea typeface="华文中宋" panose="02010600040101010101" pitchFamily="2" charset="-122"/>
              </a:endParaRPr>
            </a:p>
          </p:txBody>
        </p:sp>
        <p:sp>
          <p:nvSpPr>
            <p:cNvPr id="188451" name="Rectangle 5" descr="20%"/>
            <p:cNvSpPr>
              <a:spLocks noChangeArrowheads="1"/>
            </p:cNvSpPr>
            <p:nvPr/>
          </p:nvSpPr>
          <p:spPr bwMode="auto">
            <a:xfrm>
              <a:off x="3159" y="2880"/>
              <a:ext cx="1852" cy="672"/>
            </a:xfrm>
            <a:prstGeom prst="rect">
              <a:avLst/>
            </a:prstGeom>
            <a:blipFill dpi="0" rotWithShape="0">
              <a:blip r:embed="rId3"/>
              <a:srcRect/>
              <a:tile tx="0" ty="0" sx="100000" sy="100000" flip="none" algn="tl"/>
            </a:blipFill>
            <a:ln w="19050">
              <a:solidFill>
                <a:srgbClr val="E2C5A8"/>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zh-CN" sz="2800">
                <a:ea typeface="华文中宋" panose="02010600040101010101" pitchFamily="2" charset="-122"/>
              </a:endParaRPr>
            </a:p>
          </p:txBody>
        </p:sp>
        <p:sp>
          <p:nvSpPr>
            <p:cNvPr id="6" name="Rectangle 6">
              <a:extLst>
                <a:ext uri="{FF2B5EF4-FFF2-40B4-BE49-F238E27FC236}">
                  <a16:creationId xmlns:a16="http://schemas.microsoft.com/office/drawing/2014/main" id="{0951F374-34CA-419C-80DE-E12555AEA5B0}"/>
                </a:ext>
              </a:extLst>
            </p:cNvPr>
            <p:cNvSpPr>
              <a:spLocks noChangeArrowheads="1"/>
            </p:cNvSpPr>
            <p:nvPr/>
          </p:nvSpPr>
          <p:spPr bwMode="auto">
            <a:xfrm>
              <a:off x="3159" y="1728"/>
              <a:ext cx="1852" cy="432"/>
            </a:xfrm>
            <a:prstGeom prst="rect">
              <a:avLst/>
            </a:prstGeom>
            <a:gradFill rotWithShape="0">
              <a:gsLst>
                <a:gs pos="0">
                  <a:schemeClr val="bg1">
                    <a:gamma/>
                    <a:shade val="66275"/>
                    <a:invGamma/>
                  </a:schemeClr>
                </a:gs>
                <a:gs pos="100000">
                  <a:schemeClr val="bg1"/>
                </a:gs>
              </a:gsLst>
              <a:lin ang="5400000" scaled="1"/>
            </a:gradFill>
            <a:ln w="19050">
              <a:solidFill>
                <a:srgbClr val="000000"/>
              </a:solidFill>
              <a:miter lim="800000"/>
              <a:headEnd/>
              <a:tailEnd/>
            </a:ln>
            <a:effectLst/>
          </p:spPr>
          <p:txBody>
            <a:bodyPr wrap="none" anchor="ctr"/>
            <a:lstStyle/>
            <a:p>
              <a:pPr>
                <a:defRPr/>
              </a:pPr>
              <a:endParaRPr lang="zh-CN" altLang="en-US" sz="2800">
                <a:latin typeface="Times New Roman" pitchFamily="18" charset="0"/>
                <a:ea typeface="华文中宋" pitchFamily="2" charset="-122"/>
              </a:endParaRPr>
            </a:p>
          </p:txBody>
        </p:sp>
        <p:sp>
          <p:nvSpPr>
            <p:cNvPr id="7" name="Rectangle 7">
              <a:extLst>
                <a:ext uri="{FF2B5EF4-FFF2-40B4-BE49-F238E27FC236}">
                  <a16:creationId xmlns:a16="http://schemas.microsoft.com/office/drawing/2014/main" id="{D11DAF11-AB8B-4DFC-A42C-EDEF418D5605}"/>
                </a:ext>
              </a:extLst>
            </p:cNvPr>
            <p:cNvSpPr>
              <a:spLocks noChangeArrowheads="1"/>
            </p:cNvSpPr>
            <p:nvPr/>
          </p:nvSpPr>
          <p:spPr bwMode="auto">
            <a:xfrm>
              <a:off x="3159" y="3543"/>
              <a:ext cx="1852" cy="432"/>
            </a:xfrm>
            <a:prstGeom prst="rect">
              <a:avLst/>
            </a:prstGeom>
            <a:gradFill rotWithShape="0">
              <a:gsLst>
                <a:gs pos="0">
                  <a:schemeClr val="bg1"/>
                </a:gs>
                <a:gs pos="100000">
                  <a:schemeClr val="bg1">
                    <a:gamma/>
                    <a:shade val="66275"/>
                    <a:invGamma/>
                  </a:schemeClr>
                </a:gs>
              </a:gsLst>
              <a:lin ang="5400000" scaled="1"/>
            </a:gradFill>
            <a:ln w="19050">
              <a:solidFill>
                <a:srgbClr val="000000"/>
              </a:solidFill>
              <a:miter lim="800000"/>
              <a:headEnd/>
              <a:tailEnd/>
            </a:ln>
            <a:effectLst/>
          </p:spPr>
          <p:txBody>
            <a:bodyPr wrap="none" anchor="ctr"/>
            <a:lstStyle/>
            <a:p>
              <a:pPr>
                <a:defRPr/>
              </a:pPr>
              <a:endParaRPr lang="zh-CN" altLang="en-US" sz="2800">
                <a:latin typeface="Times New Roman" pitchFamily="18" charset="0"/>
                <a:ea typeface="华文中宋" pitchFamily="2" charset="-122"/>
              </a:endParaRPr>
            </a:p>
          </p:txBody>
        </p:sp>
        <p:sp>
          <p:nvSpPr>
            <p:cNvPr id="188454" name="Rectangle 8"/>
            <p:cNvSpPr>
              <a:spLocks noChangeArrowheads="1"/>
            </p:cNvSpPr>
            <p:nvPr/>
          </p:nvSpPr>
          <p:spPr bwMode="auto">
            <a:xfrm>
              <a:off x="3168" y="1968"/>
              <a:ext cx="1968"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en-US" altLang="zh-CN" sz="2800">
                  <a:solidFill>
                    <a:srgbClr val="CC0000"/>
                  </a:solidFill>
                  <a:ea typeface="华文中宋" panose="02010600040101010101" pitchFamily="2" charset="-122"/>
                </a:rPr>
                <a:t>+ + + + + + + + + +</a:t>
              </a:r>
            </a:p>
          </p:txBody>
        </p:sp>
        <p:sp>
          <p:nvSpPr>
            <p:cNvPr id="188455" name="Rectangle 9"/>
            <p:cNvSpPr>
              <a:spLocks noChangeArrowheads="1"/>
            </p:cNvSpPr>
            <p:nvPr/>
          </p:nvSpPr>
          <p:spPr bwMode="auto">
            <a:xfrm>
              <a:off x="3139" y="3370"/>
              <a:ext cx="1940"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en-US" altLang="zh-CN" sz="2800">
                  <a:solidFill>
                    <a:srgbClr val="0000FF"/>
                  </a:solidFill>
                  <a:ea typeface="华文中宋" panose="02010600040101010101" pitchFamily="2" charset="-122"/>
                </a:rPr>
                <a:t>- - - - - - - - - - - - - -</a:t>
              </a:r>
            </a:p>
          </p:txBody>
        </p:sp>
        <p:sp>
          <p:nvSpPr>
            <p:cNvPr id="188456" name="Line 10"/>
            <p:cNvSpPr>
              <a:spLocks noChangeShapeType="1"/>
            </p:cNvSpPr>
            <p:nvPr/>
          </p:nvSpPr>
          <p:spPr bwMode="auto">
            <a:xfrm>
              <a:off x="2784" y="2160"/>
              <a:ext cx="35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88457" name="Line 11"/>
            <p:cNvSpPr>
              <a:spLocks noChangeShapeType="1"/>
            </p:cNvSpPr>
            <p:nvPr/>
          </p:nvSpPr>
          <p:spPr bwMode="auto">
            <a:xfrm>
              <a:off x="2784" y="2880"/>
              <a:ext cx="403"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88458" name="Line 12"/>
            <p:cNvSpPr>
              <a:spLocks noChangeShapeType="1"/>
            </p:cNvSpPr>
            <p:nvPr/>
          </p:nvSpPr>
          <p:spPr bwMode="auto">
            <a:xfrm>
              <a:off x="2784" y="3552"/>
              <a:ext cx="35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88459" name="Line 13"/>
            <p:cNvSpPr>
              <a:spLocks noChangeShapeType="1"/>
            </p:cNvSpPr>
            <p:nvPr/>
          </p:nvSpPr>
          <p:spPr bwMode="auto">
            <a:xfrm>
              <a:off x="3072" y="2160"/>
              <a:ext cx="0" cy="720"/>
            </a:xfrm>
            <a:prstGeom prst="line">
              <a:avLst/>
            </a:prstGeom>
            <a:noFill/>
            <a:ln w="12700">
              <a:solidFill>
                <a:schemeClr val="tx1"/>
              </a:solidFill>
              <a:round/>
              <a:headEnd type="triangle" w="sm" len="lg"/>
              <a:tailEnd type="triangle" w="sm" len="lg"/>
            </a:ln>
            <a:extLst>
              <a:ext uri="{909E8E84-426E-40DD-AFC4-6F175D3DCCD1}">
                <a14:hiddenFill xmlns:a14="http://schemas.microsoft.com/office/drawing/2010/main">
                  <a:noFill/>
                </a14:hiddenFill>
              </a:ext>
            </a:extLst>
          </p:spPr>
          <p:txBody>
            <a:bodyPr wrap="none"/>
            <a:lstStyle/>
            <a:p>
              <a:endParaRPr lang="zh-CN" altLang="en-US"/>
            </a:p>
          </p:txBody>
        </p:sp>
        <p:sp>
          <p:nvSpPr>
            <p:cNvPr id="188460" name="Line 14"/>
            <p:cNvSpPr>
              <a:spLocks noChangeShapeType="1"/>
            </p:cNvSpPr>
            <p:nvPr/>
          </p:nvSpPr>
          <p:spPr bwMode="auto">
            <a:xfrm>
              <a:off x="3072" y="2880"/>
              <a:ext cx="0" cy="672"/>
            </a:xfrm>
            <a:prstGeom prst="line">
              <a:avLst/>
            </a:prstGeom>
            <a:noFill/>
            <a:ln w="12700">
              <a:solidFill>
                <a:schemeClr val="tx1"/>
              </a:solidFill>
              <a:round/>
              <a:headEnd type="triangle" w="sm" len="lg"/>
              <a:tailEnd type="triangle" w="sm" len="lg"/>
            </a:ln>
            <a:extLst>
              <a:ext uri="{909E8E84-426E-40DD-AFC4-6F175D3DCCD1}">
                <a14:hiddenFill xmlns:a14="http://schemas.microsoft.com/office/drawing/2010/main">
                  <a:noFill/>
                </a14:hiddenFill>
              </a:ext>
            </a:extLst>
          </p:spPr>
          <p:txBody>
            <a:bodyPr wrap="none"/>
            <a:lstStyle/>
            <a:p>
              <a:endParaRPr lang="zh-CN" altLang="en-US"/>
            </a:p>
          </p:txBody>
        </p:sp>
        <p:graphicFrame>
          <p:nvGraphicFramePr>
            <p:cNvPr id="188461" name="Object 14"/>
            <p:cNvGraphicFramePr>
              <a:graphicFrameLocks noChangeAspect="1"/>
            </p:cNvGraphicFramePr>
            <p:nvPr/>
          </p:nvGraphicFramePr>
          <p:xfrm>
            <a:off x="2742" y="2195"/>
            <a:ext cx="330" cy="458"/>
          </p:xfrm>
          <a:graphic>
            <a:graphicData uri="http://schemas.openxmlformats.org/presentationml/2006/ole">
              <mc:AlternateContent xmlns:mc="http://schemas.openxmlformats.org/markup-compatibility/2006">
                <mc:Choice xmlns:v="urn:schemas-microsoft-com:vml" Requires="v">
                  <p:oleObj name="Equation" r:id="rId4" imgW="165028" imgH="228501" progId="Equation.DSMT4">
                    <p:embed/>
                  </p:oleObj>
                </mc:Choice>
                <mc:Fallback>
                  <p:oleObj name="Equation" r:id="rId4" imgW="165028" imgH="228501" progId="Equation.DSMT4">
                    <p:embed/>
                    <p:pic>
                      <p:nvPicPr>
                        <p:cNvPr id="0" name="Object 1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42" y="2195"/>
                          <a:ext cx="330" cy="4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88462" name="Object 15"/>
            <p:cNvGraphicFramePr>
              <a:graphicFrameLocks noChangeAspect="1"/>
            </p:cNvGraphicFramePr>
            <p:nvPr/>
          </p:nvGraphicFramePr>
          <p:xfrm>
            <a:off x="2717" y="2929"/>
            <a:ext cx="355" cy="458"/>
          </p:xfrm>
          <a:graphic>
            <a:graphicData uri="http://schemas.openxmlformats.org/presentationml/2006/ole">
              <mc:AlternateContent xmlns:mc="http://schemas.openxmlformats.org/markup-compatibility/2006">
                <mc:Choice xmlns:v="urn:schemas-microsoft-com:vml" Requires="v">
                  <p:oleObj name="Equation" r:id="rId6" imgW="177646" imgH="228402" progId="Equation.DSMT4">
                    <p:embed/>
                  </p:oleObj>
                </mc:Choice>
                <mc:Fallback>
                  <p:oleObj name="Equation" r:id="rId6" imgW="177646" imgH="228402" progId="Equation.DSMT4">
                    <p:embed/>
                    <p:pic>
                      <p:nvPicPr>
                        <p:cNvPr id="0" name="Object 1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17" y="2929"/>
                          <a:ext cx="355" cy="4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88463" name="Object 16"/>
            <p:cNvGraphicFramePr>
              <a:graphicFrameLocks noChangeAspect="1"/>
            </p:cNvGraphicFramePr>
            <p:nvPr/>
          </p:nvGraphicFramePr>
          <p:xfrm>
            <a:off x="4352" y="1680"/>
            <a:ext cx="613" cy="480"/>
          </p:xfrm>
          <a:graphic>
            <a:graphicData uri="http://schemas.openxmlformats.org/presentationml/2006/ole">
              <mc:AlternateContent xmlns:mc="http://schemas.openxmlformats.org/markup-compatibility/2006">
                <mc:Choice xmlns:v="urn:schemas-microsoft-com:vml" Requires="v">
                  <p:oleObj name="Equation" r:id="rId8" imgW="291973" imgH="228501" progId="Equation.DSMT4">
                    <p:embed/>
                  </p:oleObj>
                </mc:Choice>
                <mc:Fallback>
                  <p:oleObj name="Equation" r:id="rId8" imgW="291973" imgH="228501" progId="Equation.DSMT4">
                    <p:embed/>
                    <p:pic>
                      <p:nvPicPr>
                        <p:cNvPr id="0" name="Object 1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352" y="1680"/>
                          <a:ext cx="613"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88464" name="Object 17"/>
            <p:cNvGraphicFramePr>
              <a:graphicFrameLocks noChangeAspect="1"/>
            </p:cNvGraphicFramePr>
            <p:nvPr/>
          </p:nvGraphicFramePr>
          <p:xfrm>
            <a:off x="4398" y="3543"/>
            <a:ext cx="586" cy="480"/>
          </p:xfrm>
          <a:graphic>
            <a:graphicData uri="http://schemas.openxmlformats.org/presentationml/2006/ole">
              <mc:AlternateContent xmlns:mc="http://schemas.openxmlformats.org/markup-compatibility/2006">
                <mc:Choice xmlns:v="urn:schemas-microsoft-com:vml" Requires="v">
                  <p:oleObj name="Equation" r:id="rId10" imgW="279400" imgH="228600" progId="Equation.DSMT4">
                    <p:embed/>
                  </p:oleObj>
                </mc:Choice>
                <mc:Fallback>
                  <p:oleObj name="Equation" r:id="rId10" imgW="279400" imgH="228600" progId="Equation.DSMT4">
                    <p:embed/>
                    <p:pic>
                      <p:nvPicPr>
                        <p:cNvPr id="0" name="Object 17"/>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398" y="3543"/>
                          <a:ext cx="586"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188419" name="Group 19"/>
          <p:cNvGrpSpPr>
            <a:grpSpLocks/>
          </p:cNvGrpSpPr>
          <p:nvPr/>
        </p:nvGrpSpPr>
        <p:grpSpPr bwMode="auto">
          <a:xfrm>
            <a:off x="152400" y="142875"/>
            <a:ext cx="8991600" cy="1373188"/>
            <a:chOff x="96" y="384"/>
            <a:chExt cx="5664" cy="865"/>
          </a:xfrm>
        </p:grpSpPr>
        <p:sp>
          <p:nvSpPr>
            <p:cNvPr id="188444" name="Text Box 20"/>
            <p:cNvSpPr txBox="1">
              <a:spLocks noChangeArrowheads="1"/>
            </p:cNvSpPr>
            <p:nvPr/>
          </p:nvSpPr>
          <p:spPr bwMode="auto">
            <a:xfrm>
              <a:off x="96" y="384"/>
              <a:ext cx="5664" cy="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zh-CN" altLang="en-US" sz="2800" b="1">
                  <a:solidFill>
                    <a:srgbClr val="FF0000"/>
                  </a:solidFill>
                  <a:ea typeface="华文中宋" panose="02010600040101010101" pitchFamily="2" charset="-122"/>
                </a:rPr>
                <a:t>例</a:t>
              </a:r>
              <a:r>
                <a:rPr lang="en-US" altLang="zh-CN" sz="2800" b="1">
                  <a:solidFill>
                    <a:srgbClr val="FF0000"/>
                  </a:solidFill>
                  <a:ea typeface="华文中宋" panose="02010600040101010101" pitchFamily="2" charset="-122"/>
                </a:rPr>
                <a:t>3       </a:t>
              </a:r>
              <a:r>
                <a:rPr lang="zh-CN" altLang="en-US" sz="2800">
                  <a:ea typeface="华文中宋" panose="02010600040101010101" pitchFamily="2" charset="-122"/>
                </a:rPr>
                <a:t>一平行平板电容器充满两层厚度各为     和      的电介质，它们的相对电容率分别为       和      ，极板面积为   。</a:t>
              </a:r>
              <a:r>
                <a:rPr lang="zh-CN" altLang="en-US" sz="2800">
                  <a:solidFill>
                    <a:srgbClr val="CC0000"/>
                  </a:solidFill>
                  <a:ea typeface="华文中宋" panose="02010600040101010101" pitchFamily="2" charset="-122"/>
                </a:rPr>
                <a:t>求：</a:t>
              </a:r>
              <a:r>
                <a:rPr lang="zh-CN" altLang="en-US" sz="2800">
                  <a:ea typeface="华文中宋" panose="02010600040101010101" pitchFamily="2" charset="-122"/>
                </a:rPr>
                <a:t>电容器的电容。</a:t>
              </a:r>
            </a:p>
          </p:txBody>
        </p:sp>
        <p:graphicFrame>
          <p:nvGraphicFramePr>
            <p:cNvPr id="188445" name="Object 20"/>
            <p:cNvGraphicFramePr>
              <a:graphicFrameLocks noChangeAspect="1"/>
            </p:cNvGraphicFramePr>
            <p:nvPr/>
          </p:nvGraphicFramePr>
          <p:xfrm>
            <a:off x="4464" y="404"/>
            <a:ext cx="261" cy="361"/>
          </p:xfrm>
          <a:graphic>
            <a:graphicData uri="http://schemas.openxmlformats.org/presentationml/2006/ole">
              <mc:AlternateContent xmlns:mc="http://schemas.openxmlformats.org/markup-compatibility/2006">
                <mc:Choice xmlns:v="urn:schemas-microsoft-com:vml" Requires="v">
                  <p:oleObj name="Equation" r:id="rId12" imgW="165028" imgH="228501" progId="Equation.DSMT4">
                    <p:embed/>
                  </p:oleObj>
                </mc:Choice>
                <mc:Fallback>
                  <p:oleObj name="Equation" r:id="rId12" imgW="165028" imgH="228501" progId="Equation.DSMT4">
                    <p:embed/>
                    <p:pic>
                      <p:nvPicPr>
                        <p:cNvPr id="0" name="Object 20"/>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464" y="404"/>
                          <a:ext cx="261" cy="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88446" name="Object 21"/>
            <p:cNvGraphicFramePr>
              <a:graphicFrameLocks noChangeAspect="1"/>
            </p:cNvGraphicFramePr>
            <p:nvPr/>
          </p:nvGraphicFramePr>
          <p:xfrm>
            <a:off x="4984" y="404"/>
            <a:ext cx="281" cy="361"/>
          </p:xfrm>
          <a:graphic>
            <a:graphicData uri="http://schemas.openxmlformats.org/presentationml/2006/ole">
              <mc:AlternateContent xmlns:mc="http://schemas.openxmlformats.org/markup-compatibility/2006">
                <mc:Choice xmlns:v="urn:schemas-microsoft-com:vml" Requires="v">
                  <p:oleObj name="Equation" r:id="rId14" imgW="177646" imgH="228402" progId="Equation.DSMT4">
                    <p:embed/>
                  </p:oleObj>
                </mc:Choice>
                <mc:Fallback>
                  <p:oleObj name="Equation" r:id="rId14" imgW="177646" imgH="228402" progId="Equation.DSMT4">
                    <p:embed/>
                    <p:pic>
                      <p:nvPicPr>
                        <p:cNvPr id="0" name="Object 21"/>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984" y="404"/>
                          <a:ext cx="281" cy="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88447" name="Object 22"/>
            <p:cNvGraphicFramePr>
              <a:graphicFrameLocks noChangeAspect="1"/>
            </p:cNvGraphicFramePr>
            <p:nvPr/>
          </p:nvGraphicFramePr>
          <p:xfrm>
            <a:off x="3548" y="655"/>
            <a:ext cx="322" cy="361"/>
          </p:xfrm>
          <a:graphic>
            <a:graphicData uri="http://schemas.openxmlformats.org/presentationml/2006/ole">
              <mc:AlternateContent xmlns:mc="http://schemas.openxmlformats.org/markup-compatibility/2006">
                <mc:Choice xmlns:v="urn:schemas-microsoft-com:vml" Requires="v">
                  <p:oleObj name="Equation" r:id="rId16" imgW="203112" imgH="228501" progId="Equation.DSMT4">
                    <p:embed/>
                  </p:oleObj>
                </mc:Choice>
                <mc:Fallback>
                  <p:oleObj name="Equation" r:id="rId16" imgW="203112" imgH="228501" progId="Equation.DSMT4">
                    <p:embed/>
                    <p:pic>
                      <p:nvPicPr>
                        <p:cNvPr id="0" name="Object 22"/>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548" y="655"/>
                          <a:ext cx="322" cy="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88448" name="Object 23"/>
            <p:cNvGraphicFramePr>
              <a:graphicFrameLocks noChangeAspect="1"/>
            </p:cNvGraphicFramePr>
            <p:nvPr/>
          </p:nvGraphicFramePr>
          <p:xfrm>
            <a:off x="4135" y="657"/>
            <a:ext cx="322" cy="361"/>
          </p:xfrm>
          <a:graphic>
            <a:graphicData uri="http://schemas.openxmlformats.org/presentationml/2006/ole">
              <mc:AlternateContent xmlns:mc="http://schemas.openxmlformats.org/markup-compatibility/2006">
                <mc:Choice xmlns:v="urn:schemas-microsoft-com:vml" Requires="v">
                  <p:oleObj name="Equation" r:id="rId18" imgW="203112" imgH="228501" progId="Equation.DSMT4">
                    <p:embed/>
                  </p:oleObj>
                </mc:Choice>
                <mc:Fallback>
                  <p:oleObj name="Equation" r:id="rId18" imgW="203112" imgH="228501" progId="Equation.DSMT4">
                    <p:embed/>
                    <p:pic>
                      <p:nvPicPr>
                        <p:cNvPr id="0" name="Object 23"/>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4135" y="657"/>
                          <a:ext cx="322" cy="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88449" name="Object 24"/>
            <p:cNvGraphicFramePr>
              <a:graphicFrameLocks noChangeAspect="1"/>
            </p:cNvGraphicFramePr>
            <p:nvPr/>
          </p:nvGraphicFramePr>
          <p:xfrm>
            <a:off x="345" y="961"/>
            <a:ext cx="240" cy="280"/>
          </p:xfrm>
          <a:graphic>
            <a:graphicData uri="http://schemas.openxmlformats.org/presentationml/2006/ole">
              <mc:AlternateContent xmlns:mc="http://schemas.openxmlformats.org/markup-compatibility/2006">
                <mc:Choice xmlns:v="urn:schemas-microsoft-com:vml" Requires="v">
                  <p:oleObj name="Equation" r:id="rId20" imgW="152202" imgH="177569" progId="Equation.DSMT4">
                    <p:embed/>
                  </p:oleObj>
                </mc:Choice>
                <mc:Fallback>
                  <p:oleObj name="Equation" r:id="rId20" imgW="152202" imgH="177569" progId="Equation.DSMT4">
                    <p:embed/>
                    <p:pic>
                      <p:nvPicPr>
                        <p:cNvPr id="0" name="Object 24"/>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345" y="961"/>
                          <a:ext cx="240" cy="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19" name="Group 26"/>
          <p:cNvGrpSpPr>
            <a:grpSpLocks/>
          </p:cNvGrpSpPr>
          <p:nvPr/>
        </p:nvGrpSpPr>
        <p:grpSpPr bwMode="auto">
          <a:xfrm>
            <a:off x="5083175" y="2227263"/>
            <a:ext cx="3981450" cy="1563687"/>
            <a:chOff x="3142" y="1962"/>
            <a:chExt cx="2508" cy="985"/>
          </a:xfrm>
        </p:grpSpPr>
        <p:sp>
          <p:nvSpPr>
            <p:cNvPr id="188440" name="Rectangle 27"/>
            <p:cNvSpPr>
              <a:spLocks noChangeArrowheads="1"/>
            </p:cNvSpPr>
            <p:nvPr/>
          </p:nvSpPr>
          <p:spPr bwMode="auto">
            <a:xfrm>
              <a:off x="3142" y="2016"/>
              <a:ext cx="1915"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en-US" altLang="zh-CN" sz="2800">
                  <a:solidFill>
                    <a:srgbClr val="0000FF"/>
                  </a:solidFill>
                  <a:ea typeface="华文中宋" panose="02010600040101010101" pitchFamily="2" charset="-122"/>
                </a:rPr>
                <a:t>-   -   -   -   -   -   -   - </a:t>
              </a:r>
            </a:p>
          </p:txBody>
        </p:sp>
        <p:sp>
          <p:nvSpPr>
            <p:cNvPr id="188441" name="Text Box 28"/>
            <p:cNvSpPr txBox="1">
              <a:spLocks noChangeArrowheads="1"/>
            </p:cNvSpPr>
            <p:nvPr/>
          </p:nvSpPr>
          <p:spPr bwMode="auto">
            <a:xfrm>
              <a:off x="3187" y="2601"/>
              <a:ext cx="216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en-US" altLang="zh-CN" sz="2800">
                  <a:solidFill>
                    <a:srgbClr val="CC0000"/>
                  </a:solidFill>
                  <a:ea typeface="华文中宋" panose="02010600040101010101" pitchFamily="2" charset="-122"/>
                </a:rPr>
                <a:t>+    +    +    +   +   +     </a:t>
              </a:r>
            </a:p>
          </p:txBody>
        </p:sp>
        <p:graphicFrame>
          <p:nvGraphicFramePr>
            <p:cNvPr id="188442" name="Object 28"/>
            <p:cNvGraphicFramePr>
              <a:graphicFrameLocks noChangeAspect="1"/>
            </p:cNvGraphicFramePr>
            <p:nvPr/>
          </p:nvGraphicFramePr>
          <p:xfrm>
            <a:off x="4981" y="1962"/>
            <a:ext cx="666" cy="588"/>
          </p:xfrm>
          <a:graphic>
            <a:graphicData uri="http://schemas.openxmlformats.org/presentationml/2006/ole">
              <mc:AlternateContent xmlns:mc="http://schemas.openxmlformats.org/markup-compatibility/2006">
                <mc:Choice xmlns:v="urn:schemas-microsoft-com:vml" Requires="v">
                  <p:oleObj name="Equation" r:id="rId22" imgW="317362" imgH="279279" progId="Equation.DSMT4">
                    <p:embed/>
                  </p:oleObj>
                </mc:Choice>
                <mc:Fallback>
                  <p:oleObj name="Equation" r:id="rId22" imgW="317362" imgH="279279" progId="Equation.DSMT4">
                    <p:embed/>
                    <p:pic>
                      <p:nvPicPr>
                        <p:cNvPr id="0" name="Object 28"/>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4981" y="1962"/>
                          <a:ext cx="666" cy="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88443" name="Object 29"/>
            <p:cNvGraphicFramePr>
              <a:graphicFrameLocks noChangeAspect="1"/>
            </p:cNvGraphicFramePr>
            <p:nvPr/>
          </p:nvGraphicFramePr>
          <p:xfrm>
            <a:off x="4984" y="2360"/>
            <a:ext cx="666" cy="587"/>
          </p:xfrm>
          <a:graphic>
            <a:graphicData uri="http://schemas.openxmlformats.org/presentationml/2006/ole">
              <mc:AlternateContent xmlns:mc="http://schemas.openxmlformats.org/markup-compatibility/2006">
                <mc:Choice xmlns:v="urn:schemas-microsoft-com:vml" Requires="v">
                  <p:oleObj name="Equation" r:id="rId24" imgW="317362" imgH="279279" progId="Equation.DSMT4">
                    <p:embed/>
                  </p:oleObj>
                </mc:Choice>
                <mc:Fallback>
                  <p:oleObj name="Equation" r:id="rId24" imgW="317362" imgH="279279" progId="Equation.DSMT4">
                    <p:embed/>
                    <p:pic>
                      <p:nvPicPr>
                        <p:cNvPr id="0" name="Object 29"/>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4984" y="2360"/>
                          <a:ext cx="666" cy="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26" name="Group 31"/>
          <p:cNvGrpSpPr>
            <a:grpSpLocks/>
          </p:cNvGrpSpPr>
          <p:nvPr/>
        </p:nvGrpSpPr>
        <p:grpSpPr bwMode="auto">
          <a:xfrm>
            <a:off x="5114925" y="3395663"/>
            <a:ext cx="4008438" cy="1681162"/>
            <a:chOff x="3159" y="2691"/>
            <a:chExt cx="2525" cy="1059"/>
          </a:xfrm>
        </p:grpSpPr>
        <p:sp>
          <p:nvSpPr>
            <p:cNvPr id="188436" name="Text Box 32"/>
            <p:cNvSpPr txBox="1">
              <a:spLocks noChangeArrowheads="1"/>
            </p:cNvSpPr>
            <p:nvPr/>
          </p:nvSpPr>
          <p:spPr bwMode="auto">
            <a:xfrm>
              <a:off x="3168" y="3264"/>
              <a:ext cx="216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en-US" altLang="zh-CN" sz="2800">
                  <a:solidFill>
                    <a:srgbClr val="CC0000"/>
                  </a:solidFill>
                  <a:ea typeface="华文中宋" panose="02010600040101010101" pitchFamily="2" charset="-122"/>
                </a:rPr>
                <a:t>+    +    +    +   +   +     </a:t>
              </a:r>
            </a:p>
          </p:txBody>
        </p:sp>
        <p:sp>
          <p:nvSpPr>
            <p:cNvPr id="188437" name="Rectangle 33"/>
            <p:cNvSpPr>
              <a:spLocks noChangeArrowheads="1"/>
            </p:cNvSpPr>
            <p:nvPr/>
          </p:nvSpPr>
          <p:spPr bwMode="auto">
            <a:xfrm>
              <a:off x="3159" y="2691"/>
              <a:ext cx="1924"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en-US" altLang="zh-CN" sz="2800">
                  <a:solidFill>
                    <a:srgbClr val="0000FF"/>
                  </a:solidFill>
                  <a:ea typeface="华文中宋" panose="02010600040101010101" pitchFamily="2" charset="-122"/>
                </a:rPr>
                <a:t>-   -   -   -   -   -   -   -        </a:t>
              </a:r>
            </a:p>
          </p:txBody>
        </p:sp>
        <p:graphicFrame>
          <p:nvGraphicFramePr>
            <p:cNvPr id="188438" name="Object 33"/>
            <p:cNvGraphicFramePr>
              <a:graphicFrameLocks noChangeAspect="1"/>
            </p:cNvGraphicFramePr>
            <p:nvPr/>
          </p:nvGraphicFramePr>
          <p:xfrm>
            <a:off x="4991" y="3161"/>
            <a:ext cx="693" cy="589"/>
          </p:xfrm>
          <a:graphic>
            <a:graphicData uri="http://schemas.openxmlformats.org/presentationml/2006/ole">
              <mc:AlternateContent xmlns:mc="http://schemas.openxmlformats.org/markup-compatibility/2006">
                <mc:Choice xmlns:v="urn:schemas-microsoft-com:vml" Requires="v">
                  <p:oleObj name="Equation" r:id="rId26" imgW="330200" imgH="279400" progId="Equation.DSMT4">
                    <p:embed/>
                  </p:oleObj>
                </mc:Choice>
                <mc:Fallback>
                  <p:oleObj name="Equation" r:id="rId26" imgW="330200" imgH="279400" progId="Equation.DSMT4">
                    <p:embed/>
                    <p:pic>
                      <p:nvPicPr>
                        <p:cNvPr id="0" name="Object 33"/>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4991" y="3161"/>
                          <a:ext cx="693" cy="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88439" name="Object 34"/>
            <p:cNvGraphicFramePr>
              <a:graphicFrameLocks noChangeAspect="1"/>
            </p:cNvGraphicFramePr>
            <p:nvPr/>
          </p:nvGraphicFramePr>
          <p:xfrm>
            <a:off x="5005" y="2743"/>
            <a:ext cx="665" cy="588"/>
          </p:xfrm>
          <a:graphic>
            <a:graphicData uri="http://schemas.openxmlformats.org/presentationml/2006/ole">
              <mc:AlternateContent xmlns:mc="http://schemas.openxmlformats.org/markup-compatibility/2006">
                <mc:Choice xmlns:v="urn:schemas-microsoft-com:vml" Requires="v">
                  <p:oleObj name="Equation" r:id="rId28" imgW="317362" imgH="279279" progId="Equation.DSMT4">
                    <p:embed/>
                  </p:oleObj>
                </mc:Choice>
                <mc:Fallback>
                  <p:oleObj name="Equation" r:id="rId28" imgW="317362" imgH="279279" progId="Equation.DSMT4">
                    <p:embed/>
                    <p:pic>
                      <p:nvPicPr>
                        <p:cNvPr id="0" name="Object 34"/>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5005" y="2743"/>
                          <a:ext cx="665" cy="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31" name="Group 36"/>
          <p:cNvGrpSpPr>
            <a:grpSpLocks/>
          </p:cNvGrpSpPr>
          <p:nvPr/>
        </p:nvGrpSpPr>
        <p:grpSpPr bwMode="auto">
          <a:xfrm>
            <a:off x="5510213" y="2171700"/>
            <a:ext cx="1066800" cy="782638"/>
            <a:chOff x="3408" y="1920"/>
            <a:chExt cx="672" cy="493"/>
          </a:xfrm>
        </p:grpSpPr>
        <p:sp>
          <p:nvSpPr>
            <p:cNvPr id="188434" name="AutoShape 37"/>
            <p:cNvSpPr>
              <a:spLocks noChangeArrowheads="1"/>
            </p:cNvSpPr>
            <p:nvPr/>
          </p:nvSpPr>
          <p:spPr bwMode="auto">
            <a:xfrm>
              <a:off x="3408" y="1920"/>
              <a:ext cx="672" cy="480"/>
            </a:xfrm>
            <a:prstGeom prst="can">
              <a:avLst>
                <a:gd name="adj" fmla="val 25000"/>
              </a:avLst>
            </a:prstGeom>
            <a:solidFill>
              <a:srgbClr val="CCFF99">
                <a:alpha val="50195"/>
              </a:srgbClr>
            </a:solidFill>
            <a:ln w="28575">
              <a:solidFill>
                <a:srgbClr val="009900"/>
              </a:solidFill>
              <a:round/>
              <a:headEnd type="none" w="sm" len="lg"/>
              <a:tailEnd type="none" w="sm" len="lg"/>
            </a:ln>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zh-CN" sz="2800">
                <a:ea typeface="华文中宋" panose="02010600040101010101" pitchFamily="2" charset="-122"/>
              </a:endParaRPr>
            </a:p>
          </p:txBody>
        </p:sp>
        <p:graphicFrame>
          <p:nvGraphicFramePr>
            <p:cNvPr id="188435" name="Object 37"/>
            <p:cNvGraphicFramePr>
              <a:graphicFrameLocks noChangeAspect="1"/>
            </p:cNvGraphicFramePr>
            <p:nvPr/>
          </p:nvGraphicFramePr>
          <p:xfrm>
            <a:off x="3546" y="1955"/>
            <a:ext cx="355" cy="458"/>
          </p:xfrm>
          <a:graphic>
            <a:graphicData uri="http://schemas.openxmlformats.org/presentationml/2006/ole">
              <mc:AlternateContent xmlns:mc="http://schemas.openxmlformats.org/markup-compatibility/2006">
                <mc:Choice xmlns:v="urn:schemas-microsoft-com:vml" Requires="v">
                  <p:oleObj name="Equation" r:id="rId30" imgW="177646" imgH="228402" progId="Equation.DSMT4">
                    <p:embed/>
                  </p:oleObj>
                </mc:Choice>
                <mc:Fallback>
                  <p:oleObj name="Equation" r:id="rId30" imgW="177646" imgH="228402" progId="Equation.DSMT4">
                    <p:embed/>
                    <p:pic>
                      <p:nvPicPr>
                        <p:cNvPr id="0" name="Object 37"/>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3546" y="1955"/>
                          <a:ext cx="355" cy="4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aphicFrame>
        <p:nvGraphicFramePr>
          <p:cNvPr id="39" name="Object 38"/>
          <p:cNvGraphicFramePr>
            <a:graphicFrameLocks noChangeAspect="1"/>
          </p:cNvGraphicFramePr>
          <p:nvPr/>
        </p:nvGraphicFramePr>
        <p:xfrm>
          <a:off x="714375" y="2030413"/>
          <a:ext cx="3395663" cy="898525"/>
        </p:xfrm>
        <a:graphic>
          <a:graphicData uri="http://schemas.openxmlformats.org/presentationml/2006/ole">
            <mc:AlternateContent xmlns:mc="http://schemas.openxmlformats.org/markup-compatibility/2006">
              <mc:Choice xmlns:v="urn:schemas-microsoft-com:vml" Requires="v">
                <p:oleObj name="Equation" r:id="rId32" imgW="1040948" imgH="304668" progId="Equation.DSMT4">
                  <p:embed/>
                </p:oleObj>
              </mc:Choice>
              <mc:Fallback>
                <p:oleObj name="Equation" r:id="rId32" imgW="1040948" imgH="304668" progId="Equation.DSMT4">
                  <p:embed/>
                  <p:pic>
                    <p:nvPicPr>
                      <p:cNvPr id="0" name="Object 38"/>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714375" y="2030413"/>
                        <a:ext cx="3395663" cy="898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0" name="Object 39"/>
          <p:cNvGraphicFramePr>
            <a:graphicFrameLocks noChangeAspect="1"/>
          </p:cNvGraphicFramePr>
          <p:nvPr/>
        </p:nvGraphicFramePr>
        <p:xfrm>
          <a:off x="1571625" y="2898775"/>
          <a:ext cx="1531938" cy="673100"/>
        </p:xfrm>
        <a:graphic>
          <a:graphicData uri="http://schemas.openxmlformats.org/presentationml/2006/ole">
            <mc:AlternateContent xmlns:mc="http://schemas.openxmlformats.org/markup-compatibility/2006">
              <mc:Choice xmlns:v="urn:schemas-microsoft-com:vml" Requires="v">
                <p:oleObj name="Equation" r:id="rId34" imgW="469900" imgH="228600" progId="Equation.DSMT4">
                  <p:embed/>
                </p:oleObj>
              </mc:Choice>
              <mc:Fallback>
                <p:oleObj name="Equation" r:id="rId34" imgW="469900" imgH="228600" progId="Equation.DSMT4">
                  <p:embed/>
                  <p:pic>
                    <p:nvPicPr>
                      <p:cNvPr id="0" name="Object 39"/>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1571625" y="2898775"/>
                        <a:ext cx="1531938" cy="67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36" name="Group 41"/>
          <p:cNvGrpSpPr>
            <a:grpSpLocks/>
          </p:cNvGrpSpPr>
          <p:nvPr/>
        </p:nvGrpSpPr>
        <p:grpSpPr bwMode="auto">
          <a:xfrm>
            <a:off x="6881813" y="2705100"/>
            <a:ext cx="725487" cy="860425"/>
            <a:chOff x="4272" y="2256"/>
            <a:chExt cx="457" cy="542"/>
          </a:xfrm>
        </p:grpSpPr>
        <p:sp>
          <p:nvSpPr>
            <p:cNvPr id="188432" name="Line 42"/>
            <p:cNvSpPr>
              <a:spLocks noChangeShapeType="1"/>
            </p:cNvSpPr>
            <p:nvPr/>
          </p:nvSpPr>
          <p:spPr bwMode="auto">
            <a:xfrm>
              <a:off x="4272" y="2256"/>
              <a:ext cx="0" cy="528"/>
            </a:xfrm>
            <a:prstGeom prst="line">
              <a:avLst/>
            </a:prstGeom>
            <a:noFill/>
            <a:ln w="76200">
              <a:solidFill>
                <a:srgbClr val="FF0000"/>
              </a:solidFill>
              <a:round/>
              <a:headEnd type="none" w="sm" len="lg"/>
              <a:tailEnd type="triangle" w="sm" len="lg"/>
            </a:ln>
            <a:extLst>
              <a:ext uri="{909E8E84-426E-40DD-AFC4-6F175D3DCCD1}">
                <a14:hiddenFill xmlns:a14="http://schemas.microsoft.com/office/drawing/2010/main">
                  <a:noFill/>
                </a14:hiddenFill>
              </a:ext>
            </a:extLst>
          </p:spPr>
          <p:txBody>
            <a:bodyPr wrap="none"/>
            <a:lstStyle/>
            <a:p>
              <a:endParaRPr lang="zh-CN" altLang="en-US"/>
            </a:p>
          </p:txBody>
        </p:sp>
        <p:graphicFrame>
          <p:nvGraphicFramePr>
            <p:cNvPr id="188433" name="Object 42"/>
            <p:cNvGraphicFramePr>
              <a:graphicFrameLocks noChangeAspect="1"/>
            </p:cNvGraphicFramePr>
            <p:nvPr/>
          </p:nvGraphicFramePr>
          <p:xfrm>
            <a:off x="4304" y="2291"/>
            <a:ext cx="425" cy="507"/>
          </p:xfrm>
          <a:graphic>
            <a:graphicData uri="http://schemas.openxmlformats.org/presentationml/2006/ole">
              <mc:AlternateContent xmlns:mc="http://schemas.openxmlformats.org/markup-compatibility/2006">
                <mc:Choice xmlns:v="urn:schemas-microsoft-com:vml" Requires="v">
                  <p:oleObj name="Equation" r:id="rId36" imgW="203112" imgH="241195" progId="Equation.DSMT4">
                    <p:embed/>
                  </p:oleObj>
                </mc:Choice>
                <mc:Fallback>
                  <p:oleObj name="Equation" r:id="rId36" imgW="203112" imgH="241195" progId="Equation.DSMT4">
                    <p:embed/>
                    <p:pic>
                      <p:nvPicPr>
                        <p:cNvPr id="0" name="Object 42"/>
                        <p:cNvPicPr>
                          <a:picLocks noChangeAspect="1" noChangeArrowheads="1"/>
                        </p:cNvPicPr>
                        <p:nvPr/>
                      </p:nvPicPr>
                      <p:blipFill>
                        <a:blip r:embed="rId37">
                          <a:extLst>
                            <a:ext uri="{28A0092B-C50C-407E-A947-70E740481C1C}">
                              <a14:useLocalDpi xmlns:a14="http://schemas.microsoft.com/office/drawing/2010/main" val="0"/>
                            </a:ext>
                          </a:extLst>
                        </a:blip>
                        <a:srcRect/>
                        <a:stretch>
                          <a:fillRect/>
                        </a:stretch>
                      </p:blipFill>
                      <p:spPr bwMode="auto">
                        <a:xfrm>
                          <a:off x="4304" y="2291"/>
                          <a:ext cx="425" cy="5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41" name="Group 44"/>
          <p:cNvGrpSpPr>
            <a:grpSpLocks/>
          </p:cNvGrpSpPr>
          <p:nvPr/>
        </p:nvGrpSpPr>
        <p:grpSpPr bwMode="auto">
          <a:xfrm>
            <a:off x="6881813" y="3751263"/>
            <a:ext cx="709612" cy="858837"/>
            <a:chOff x="4272" y="2915"/>
            <a:chExt cx="447" cy="541"/>
          </a:xfrm>
        </p:grpSpPr>
        <p:sp>
          <p:nvSpPr>
            <p:cNvPr id="188430" name="Line 45"/>
            <p:cNvSpPr>
              <a:spLocks noChangeShapeType="1"/>
            </p:cNvSpPr>
            <p:nvPr/>
          </p:nvSpPr>
          <p:spPr bwMode="auto">
            <a:xfrm>
              <a:off x="4272" y="2976"/>
              <a:ext cx="0" cy="480"/>
            </a:xfrm>
            <a:prstGeom prst="line">
              <a:avLst/>
            </a:prstGeom>
            <a:noFill/>
            <a:ln w="76200">
              <a:solidFill>
                <a:srgbClr val="FF0000"/>
              </a:solidFill>
              <a:round/>
              <a:headEnd type="none" w="sm" len="lg"/>
              <a:tailEnd type="triangle" w="sm" len="lg"/>
            </a:ln>
            <a:extLst>
              <a:ext uri="{909E8E84-426E-40DD-AFC4-6F175D3DCCD1}">
                <a14:hiddenFill xmlns:a14="http://schemas.microsoft.com/office/drawing/2010/main">
                  <a:noFill/>
                </a14:hiddenFill>
              </a:ext>
            </a:extLst>
          </p:spPr>
          <p:txBody>
            <a:bodyPr wrap="none"/>
            <a:lstStyle/>
            <a:p>
              <a:endParaRPr lang="zh-CN" altLang="en-US"/>
            </a:p>
          </p:txBody>
        </p:sp>
        <p:graphicFrame>
          <p:nvGraphicFramePr>
            <p:cNvPr id="188431" name="Object 45"/>
            <p:cNvGraphicFramePr>
              <a:graphicFrameLocks noChangeAspect="1"/>
            </p:cNvGraphicFramePr>
            <p:nvPr/>
          </p:nvGraphicFramePr>
          <p:xfrm>
            <a:off x="4294" y="2915"/>
            <a:ext cx="425" cy="507"/>
          </p:xfrm>
          <a:graphic>
            <a:graphicData uri="http://schemas.openxmlformats.org/presentationml/2006/ole">
              <mc:AlternateContent xmlns:mc="http://schemas.openxmlformats.org/markup-compatibility/2006">
                <mc:Choice xmlns:v="urn:schemas-microsoft-com:vml" Requires="v">
                  <p:oleObj name="Equation" r:id="rId38" imgW="203112" imgH="241195" progId="Equation.DSMT4">
                    <p:embed/>
                  </p:oleObj>
                </mc:Choice>
                <mc:Fallback>
                  <p:oleObj name="Equation" r:id="rId38" imgW="203112" imgH="241195" progId="Equation.DSMT4">
                    <p:embed/>
                    <p:pic>
                      <p:nvPicPr>
                        <p:cNvPr id="0" name="Object 45"/>
                        <p:cNvPicPr>
                          <a:picLocks noChangeAspect="1" noChangeArrowheads="1"/>
                        </p:cNvPicPr>
                        <p:nvPr/>
                      </p:nvPicPr>
                      <p:blipFill>
                        <a:blip r:embed="rId39">
                          <a:extLst>
                            <a:ext uri="{28A0092B-C50C-407E-A947-70E740481C1C}">
                              <a14:useLocalDpi xmlns:a14="http://schemas.microsoft.com/office/drawing/2010/main" val="0"/>
                            </a:ext>
                          </a:extLst>
                        </a:blip>
                        <a:srcRect/>
                        <a:stretch>
                          <a:fillRect/>
                        </a:stretch>
                      </p:blipFill>
                      <p:spPr bwMode="auto">
                        <a:xfrm>
                          <a:off x="4294" y="2915"/>
                          <a:ext cx="425" cy="5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aphicFrame>
        <p:nvGraphicFramePr>
          <p:cNvPr id="47" name="Object 46"/>
          <p:cNvGraphicFramePr>
            <a:graphicFrameLocks noChangeAspect="1"/>
          </p:cNvGraphicFramePr>
          <p:nvPr/>
        </p:nvGraphicFramePr>
        <p:xfrm>
          <a:off x="450850" y="3592513"/>
          <a:ext cx="3505200" cy="1336675"/>
        </p:xfrm>
        <a:graphic>
          <a:graphicData uri="http://schemas.openxmlformats.org/presentationml/2006/ole">
            <mc:AlternateContent xmlns:mc="http://schemas.openxmlformats.org/markup-compatibility/2006">
              <mc:Choice xmlns:v="urn:schemas-microsoft-com:vml" Requires="v">
                <p:oleObj name="Equation" r:id="rId40" imgW="1167893" imgH="444307" progId="Equation.DSMT4">
                  <p:embed/>
                </p:oleObj>
              </mc:Choice>
              <mc:Fallback>
                <p:oleObj name="Equation" r:id="rId40" imgW="1167893" imgH="444307" progId="Equation.DSMT4">
                  <p:embed/>
                  <p:pic>
                    <p:nvPicPr>
                      <p:cNvPr id="0" name="Object 46"/>
                      <p:cNvPicPr>
                        <a:picLocks noChangeAspect="1" noChangeArrowheads="1"/>
                      </p:cNvPicPr>
                      <p:nvPr/>
                    </p:nvPicPr>
                    <p:blipFill>
                      <a:blip r:embed="rId41">
                        <a:extLst>
                          <a:ext uri="{28A0092B-C50C-407E-A947-70E740481C1C}">
                            <a14:useLocalDpi xmlns:a14="http://schemas.microsoft.com/office/drawing/2010/main" val="0"/>
                          </a:ext>
                        </a:extLst>
                      </a:blip>
                      <a:srcRect/>
                      <a:stretch>
                        <a:fillRect/>
                      </a:stretch>
                    </p:blipFill>
                    <p:spPr bwMode="auto">
                      <a:xfrm>
                        <a:off x="450850" y="3592513"/>
                        <a:ext cx="3505200" cy="1336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8" name="Object 47"/>
          <p:cNvGraphicFramePr>
            <a:graphicFrameLocks noChangeAspect="1"/>
          </p:cNvGraphicFramePr>
          <p:nvPr/>
        </p:nvGraphicFramePr>
        <p:xfrm>
          <a:off x="428625" y="4959350"/>
          <a:ext cx="3508375" cy="1327150"/>
        </p:xfrm>
        <a:graphic>
          <a:graphicData uri="http://schemas.openxmlformats.org/presentationml/2006/ole">
            <mc:AlternateContent xmlns:mc="http://schemas.openxmlformats.org/markup-compatibility/2006">
              <mc:Choice xmlns:v="urn:schemas-microsoft-com:vml" Requires="v">
                <p:oleObj name="Equation" r:id="rId42" imgW="1180588" imgH="444307" progId="Equation.DSMT4">
                  <p:embed/>
                </p:oleObj>
              </mc:Choice>
              <mc:Fallback>
                <p:oleObj name="Equation" r:id="rId42" imgW="1180588" imgH="444307" progId="Equation.DSMT4">
                  <p:embed/>
                  <p:pic>
                    <p:nvPicPr>
                      <p:cNvPr id="0" name="Object 47"/>
                      <p:cNvPicPr>
                        <a:picLocks noChangeAspect="1" noChangeArrowheads="1"/>
                      </p:cNvPicPr>
                      <p:nvPr/>
                    </p:nvPicPr>
                    <p:blipFill>
                      <a:blip r:embed="rId43">
                        <a:extLst>
                          <a:ext uri="{28A0092B-C50C-407E-A947-70E740481C1C}">
                            <a14:useLocalDpi xmlns:a14="http://schemas.microsoft.com/office/drawing/2010/main" val="0"/>
                          </a:ext>
                        </a:extLst>
                      </a:blip>
                      <a:srcRect/>
                      <a:stretch>
                        <a:fillRect/>
                      </a:stretch>
                    </p:blipFill>
                    <p:spPr bwMode="auto">
                      <a:xfrm>
                        <a:off x="428625" y="4959350"/>
                        <a:ext cx="3508375" cy="1327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88429" name="Text Box 49"/>
          <p:cNvSpPr txBox="1">
            <a:spLocks noChangeArrowheads="1"/>
          </p:cNvSpPr>
          <p:nvPr/>
        </p:nvSpPr>
        <p:spPr bwMode="auto">
          <a:xfrm>
            <a:off x="214313" y="1571625"/>
            <a:ext cx="1752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zh-CN" altLang="en-US" sz="2800" b="1">
                <a:solidFill>
                  <a:srgbClr val="FF0000"/>
                </a:solidFill>
                <a:ea typeface="华文中宋" panose="02010600040101010101" pitchFamily="2" charset="-122"/>
              </a:rPr>
              <a:t>解一：</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blinds(horizontal)">
                                      <p:cBhvr>
                                        <p:cTn id="7" dur="500"/>
                                        <p:tgtEl>
                                          <p:spTgt spid="1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blinds(horizontal)">
                                      <p:cBhvr>
                                        <p:cTn id="12" dur="500"/>
                                        <p:tgtEl>
                                          <p:spTgt spid="2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6" presetClass="entr" presetSubtype="42" fill="hold" nodeType="click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barn(outHorizontal)">
                                      <p:cBhvr>
                                        <p:cTn id="17" dur="500"/>
                                        <p:tgtEl>
                                          <p:spTgt spid="31"/>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39"/>
                                        </p:tgtEl>
                                        <p:attrNameLst>
                                          <p:attrName>style.visibility</p:attrName>
                                        </p:attrNameLst>
                                      </p:cBhvr>
                                      <p:to>
                                        <p:strVal val="visible"/>
                                      </p:to>
                                    </p:set>
                                    <p:animEffect transition="in" filter="blinds(horizontal)">
                                      <p:cBhvr>
                                        <p:cTn id="22" dur="500"/>
                                        <p:tgtEl>
                                          <p:spTgt spid="39"/>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40"/>
                                        </p:tgtEl>
                                        <p:attrNameLst>
                                          <p:attrName>style.visibility</p:attrName>
                                        </p:attrNameLst>
                                      </p:cBhvr>
                                      <p:to>
                                        <p:strVal val="visible"/>
                                      </p:to>
                                    </p:set>
                                    <p:animEffect transition="in" filter="blinds(horizontal)">
                                      <p:cBhvr>
                                        <p:cTn id="27" dur="500"/>
                                        <p:tgtEl>
                                          <p:spTgt spid="40"/>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nodeType="clickEffect">
                                  <p:stCondLst>
                                    <p:cond delay="0"/>
                                  </p:stCondLst>
                                  <p:childTnLst>
                                    <p:set>
                                      <p:cBhvr>
                                        <p:cTn id="31" dur="1" fill="hold">
                                          <p:stCondLst>
                                            <p:cond delay="0"/>
                                          </p:stCondLst>
                                        </p:cTn>
                                        <p:tgtEl>
                                          <p:spTgt spid="47"/>
                                        </p:tgtEl>
                                        <p:attrNameLst>
                                          <p:attrName>style.visibility</p:attrName>
                                        </p:attrNameLst>
                                      </p:cBhvr>
                                      <p:to>
                                        <p:strVal val="visible"/>
                                      </p:to>
                                    </p:set>
                                    <p:animEffect transition="in" filter="blinds(horizontal)">
                                      <p:cBhvr>
                                        <p:cTn id="32" dur="500"/>
                                        <p:tgtEl>
                                          <p:spTgt spid="47"/>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7" presetClass="entr" presetSubtype="1" fill="hold" nodeType="clickEffect">
                                  <p:stCondLst>
                                    <p:cond delay="0"/>
                                  </p:stCondLst>
                                  <p:childTnLst>
                                    <p:set>
                                      <p:cBhvr>
                                        <p:cTn id="36" dur="1" fill="hold">
                                          <p:stCondLst>
                                            <p:cond delay="0"/>
                                          </p:stCondLst>
                                        </p:cTn>
                                        <p:tgtEl>
                                          <p:spTgt spid="36"/>
                                        </p:tgtEl>
                                        <p:attrNameLst>
                                          <p:attrName>style.visibility</p:attrName>
                                        </p:attrNameLst>
                                      </p:cBhvr>
                                      <p:to>
                                        <p:strVal val="visible"/>
                                      </p:to>
                                    </p:set>
                                    <p:anim calcmode="lin" valueType="num">
                                      <p:cBhvr>
                                        <p:cTn id="37" dur="500" fill="hold"/>
                                        <p:tgtEl>
                                          <p:spTgt spid="36"/>
                                        </p:tgtEl>
                                        <p:attrNameLst>
                                          <p:attrName>ppt_x</p:attrName>
                                        </p:attrNameLst>
                                      </p:cBhvr>
                                      <p:tavLst>
                                        <p:tav tm="0">
                                          <p:val>
                                            <p:strVal val="#ppt_x"/>
                                          </p:val>
                                        </p:tav>
                                        <p:tav tm="100000">
                                          <p:val>
                                            <p:strVal val="#ppt_x"/>
                                          </p:val>
                                        </p:tav>
                                      </p:tavLst>
                                    </p:anim>
                                    <p:anim calcmode="lin" valueType="num">
                                      <p:cBhvr>
                                        <p:cTn id="38" dur="500" fill="hold"/>
                                        <p:tgtEl>
                                          <p:spTgt spid="36"/>
                                        </p:tgtEl>
                                        <p:attrNameLst>
                                          <p:attrName>ppt_y</p:attrName>
                                        </p:attrNameLst>
                                      </p:cBhvr>
                                      <p:tavLst>
                                        <p:tav tm="0">
                                          <p:val>
                                            <p:strVal val="#ppt_y-#ppt_h/2"/>
                                          </p:val>
                                        </p:tav>
                                        <p:tav tm="100000">
                                          <p:val>
                                            <p:strVal val="#ppt_y"/>
                                          </p:val>
                                        </p:tav>
                                      </p:tavLst>
                                    </p:anim>
                                    <p:anim calcmode="lin" valueType="num">
                                      <p:cBhvr>
                                        <p:cTn id="39" dur="500" fill="hold"/>
                                        <p:tgtEl>
                                          <p:spTgt spid="36"/>
                                        </p:tgtEl>
                                        <p:attrNameLst>
                                          <p:attrName>ppt_w</p:attrName>
                                        </p:attrNameLst>
                                      </p:cBhvr>
                                      <p:tavLst>
                                        <p:tav tm="0">
                                          <p:val>
                                            <p:strVal val="#ppt_w"/>
                                          </p:val>
                                        </p:tav>
                                        <p:tav tm="100000">
                                          <p:val>
                                            <p:strVal val="#ppt_w"/>
                                          </p:val>
                                        </p:tav>
                                      </p:tavLst>
                                    </p:anim>
                                    <p:anim calcmode="lin" valueType="num">
                                      <p:cBhvr>
                                        <p:cTn id="40" dur="500" fill="hold"/>
                                        <p:tgtEl>
                                          <p:spTgt spid="36"/>
                                        </p:tgtEl>
                                        <p:attrNameLst>
                                          <p:attrName>ppt_h</p:attrName>
                                        </p:attrNameLst>
                                      </p:cBhvr>
                                      <p:tavLst>
                                        <p:tav tm="0">
                                          <p:val>
                                            <p:fltVal val="0"/>
                                          </p:val>
                                        </p:tav>
                                        <p:tav tm="100000">
                                          <p:val>
                                            <p:strVal val="#ppt_h"/>
                                          </p:val>
                                        </p:tav>
                                      </p:tavLst>
                                    </p:anim>
                                  </p:childTnLst>
                                </p:cTn>
                              </p:par>
                            </p:childTnLst>
                          </p:cTn>
                        </p:par>
                      </p:childTnLst>
                    </p:cTn>
                  </p:par>
                  <p:par>
                    <p:cTn id="41" fill="hold" nodeType="clickPar">
                      <p:stCondLst>
                        <p:cond delay="indefinite"/>
                      </p:stCondLst>
                      <p:childTnLst>
                        <p:par>
                          <p:cTn id="42" fill="hold" nodeType="withGroup">
                            <p:stCondLst>
                              <p:cond delay="0"/>
                            </p:stCondLst>
                            <p:childTnLst>
                              <p:par>
                                <p:cTn id="43" presetID="3" presetClass="entr" presetSubtype="10" fill="hold" nodeType="clickEffect">
                                  <p:stCondLst>
                                    <p:cond delay="0"/>
                                  </p:stCondLst>
                                  <p:childTnLst>
                                    <p:set>
                                      <p:cBhvr>
                                        <p:cTn id="44" dur="1" fill="hold">
                                          <p:stCondLst>
                                            <p:cond delay="0"/>
                                          </p:stCondLst>
                                        </p:cTn>
                                        <p:tgtEl>
                                          <p:spTgt spid="48"/>
                                        </p:tgtEl>
                                        <p:attrNameLst>
                                          <p:attrName>style.visibility</p:attrName>
                                        </p:attrNameLst>
                                      </p:cBhvr>
                                      <p:to>
                                        <p:strVal val="visible"/>
                                      </p:to>
                                    </p:set>
                                    <p:animEffect transition="in" filter="blinds(horizontal)">
                                      <p:cBhvr>
                                        <p:cTn id="45" dur="500"/>
                                        <p:tgtEl>
                                          <p:spTgt spid="48"/>
                                        </p:tgtEl>
                                      </p:cBhvr>
                                    </p:animEffect>
                                  </p:childTnLst>
                                </p:cTn>
                              </p:par>
                            </p:childTnLst>
                          </p:cTn>
                        </p:par>
                      </p:childTnLst>
                    </p:cTn>
                  </p:par>
                  <p:par>
                    <p:cTn id="46" fill="hold" nodeType="clickPar">
                      <p:stCondLst>
                        <p:cond delay="indefinite"/>
                      </p:stCondLst>
                      <p:childTnLst>
                        <p:par>
                          <p:cTn id="47" fill="hold" nodeType="withGroup">
                            <p:stCondLst>
                              <p:cond delay="0"/>
                            </p:stCondLst>
                            <p:childTnLst>
                              <p:par>
                                <p:cTn id="48" presetID="17" presetClass="entr" presetSubtype="1" fill="hold" nodeType="clickEffect">
                                  <p:stCondLst>
                                    <p:cond delay="0"/>
                                  </p:stCondLst>
                                  <p:childTnLst>
                                    <p:set>
                                      <p:cBhvr>
                                        <p:cTn id="49" dur="1" fill="hold">
                                          <p:stCondLst>
                                            <p:cond delay="0"/>
                                          </p:stCondLst>
                                        </p:cTn>
                                        <p:tgtEl>
                                          <p:spTgt spid="41"/>
                                        </p:tgtEl>
                                        <p:attrNameLst>
                                          <p:attrName>style.visibility</p:attrName>
                                        </p:attrNameLst>
                                      </p:cBhvr>
                                      <p:to>
                                        <p:strVal val="visible"/>
                                      </p:to>
                                    </p:set>
                                    <p:anim calcmode="lin" valueType="num">
                                      <p:cBhvr>
                                        <p:cTn id="50" dur="500" fill="hold"/>
                                        <p:tgtEl>
                                          <p:spTgt spid="41"/>
                                        </p:tgtEl>
                                        <p:attrNameLst>
                                          <p:attrName>ppt_x</p:attrName>
                                        </p:attrNameLst>
                                      </p:cBhvr>
                                      <p:tavLst>
                                        <p:tav tm="0">
                                          <p:val>
                                            <p:strVal val="#ppt_x"/>
                                          </p:val>
                                        </p:tav>
                                        <p:tav tm="100000">
                                          <p:val>
                                            <p:strVal val="#ppt_x"/>
                                          </p:val>
                                        </p:tav>
                                      </p:tavLst>
                                    </p:anim>
                                    <p:anim calcmode="lin" valueType="num">
                                      <p:cBhvr>
                                        <p:cTn id="51" dur="500" fill="hold"/>
                                        <p:tgtEl>
                                          <p:spTgt spid="41"/>
                                        </p:tgtEl>
                                        <p:attrNameLst>
                                          <p:attrName>ppt_y</p:attrName>
                                        </p:attrNameLst>
                                      </p:cBhvr>
                                      <p:tavLst>
                                        <p:tav tm="0">
                                          <p:val>
                                            <p:strVal val="#ppt_y-#ppt_h/2"/>
                                          </p:val>
                                        </p:tav>
                                        <p:tav tm="100000">
                                          <p:val>
                                            <p:strVal val="#ppt_y"/>
                                          </p:val>
                                        </p:tav>
                                      </p:tavLst>
                                    </p:anim>
                                    <p:anim calcmode="lin" valueType="num">
                                      <p:cBhvr>
                                        <p:cTn id="52" dur="500" fill="hold"/>
                                        <p:tgtEl>
                                          <p:spTgt spid="41"/>
                                        </p:tgtEl>
                                        <p:attrNameLst>
                                          <p:attrName>ppt_w</p:attrName>
                                        </p:attrNameLst>
                                      </p:cBhvr>
                                      <p:tavLst>
                                        <p:tav tm="0">
                                          <p:val>
                                            <p:strVal val="#ppt_w"/>
                                          </p:val>
                                        </p:tav>
                                        <p:tav tm="100000">
                                          <p:val>
                                            <p:strVal val="#ppt_w"/>
                                          </p:val>
                                        </p:tav>
                                      </p:tavLst>
                                    </p:anim>
                                    <p:anim calcmode="lin" valueType="num">
                                      <p:cBhvr>
                                        <p:cTn id="53" dur="500" fill="hold"/>
                                        <p:tgtEl>
                                          <p:spTgt spid="41"/>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199682" name="Object 2"/>
          <p:cNvGraphicFramePr>
            <a:graphicFrameLocks noChangeAspect="1"/>
          </p:cNvGraphicFramePr>
          <p:nvPr/>
        </p:nvGraphicFramePr>
        <p:xfrm>
          <a:off x="68263" y="2963863"/>
          <a:ext cx="4741862" cy="900112"/>
        </p:xfrm>
        <a:graphic>
          <a:graphicData uri="http://schemas.openxmlformats.org/presentationml/2006/ole">
            <mc:AlternateContent xmlns:mc="http://schemas.openxmlformats.org/markup-compatibility/2006">
              <mc:Choice xmlns:v="urn:schemas-microsoft-com:vml" Requires="v">
                <p:oleObj name="Equation" r:id="rId2" imgW="1688367" imgH="304668" progId="Equation.DSMT4">
                  <p:embed/>
                </p:oleObj>
              </mc:Choice>
              <mc:Fallback>
                <p:oleObj name="Equation" r:id="rId2" imgW="1688367" imgH="304668" progId="Equation.DSMT4">
                  <p:embed/>
                  <p:pic>
                    <p:nvPicPr>
                      <p:cNvPr id="0" name="Object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263" y="2963863"/>
                        <a:ext cx="4741862" cy="900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99683" name="Object 3"/>
          <p:cNvGraphicFramePr>
            <a:graphicFrameLocks/>
          </p:cNvGraphicFramePr>
          <p:nvPr/>
        </p:nvGraphicFramePr>
        <p:xfrm>
          <a:off x="500063" y="3868738"/>
          <a:ext cx="3149600" cy="1281112"/>
        </p:xfrm>
        <a:graphic>
          <a:graphicData uri="http://schemas.openxmlformats.org/presentationml/2006/ole">
            <mc:AlternateContent xmlns:mc="http://schemas.openxmlformats.org/markup-compatibility/2006">
              <mc:Choice xmlns:v="urn:schemas-microsoft-com:vml" Requires="v">
                <p:oleObj name="Equation" r:id="rId4" imgW="1091726" imgH="444307" progId="Equation.DSMT4">
                  <p:embed/>
                </p:oleObj>
              </mc:Choice>
              <mc:Fallback>
                <p:oleObj name="Equation" r:id="rId4" imgW="1091726" imgH="444307" progId="Equation.DSMT4">
                  <p:embed/>
                  <p:pic>
                    <p:nvPicPr>
                      <p:cNvPr id="0" name="Object 3"/>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0063" y="3868738"/>
                        <a:ext cx="3149600" cy="1281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99684" name="Object 4"/>
          <p:cNvGraphicFramePr>
            <a:graphicFrameLocks noChangeAspect="1"/>
          </p:cNvGraphicFramePr>
          <p:nvPr/>
        </p:nvGraphicFramePr>
        <p:xfrm>
          <a:off x="142875" y="5164138"/>
          <a:ext cx="3992563" cy="1265237"/>
        </p:xfrm>
        <a:graphic>
          <a:graphicData uri="http://schemas.openxmlformats.org/presentationml/2006/ole">
            <mc:AlternateContent xmlns:mc="http://schemas.openxmlformats.org/markup-compatibility/2006">
              <mc:Choice xmlns:v="urn:schemas-microsoft-com:vml" Requires="v">
                <p:oleObj name="Equation" r:id="rId6" imgW="1435100" imgH="444500" progId="Equation.DSMT4">
                  <p:embed/>
                </p:oleObj>
              </mc:Choice>
              <mc:Fallback>
                <p:oleObj name="Equation" r:id="rId6" imgW="1435100" imgH="444500" progId="Equation.DSMT4">
                  <p:embed/>
                  <p:pic>
                    <p:nvPicPr>
                      <p:cNvPr id="0" name="Object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2875" y="5164138"/>
                        <a:ext cx="3992563" cy="1265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189445" name="Group 36"/>
          <p:cNvGrpSpPr>
            <a:grpSpLocks/>
          </p:cNvGrpSpPr>
          <p:nvPr/>
        </p:nvGrpSpPr>
        <p:grpSpPr bwMode="auto">
          <a:xfrm>
            <a:off x="785813" y="142875"/>
            <a:ext cx="3248025" cy="2495550"/>
            <a:chOff x="288" y="324"/>
            <a:chExt cx="2046" cy="1572"/>
          </a:xfrm>
        </p:grpSpPr>
        <p:graphicFrame>
          <p:nvGraphicFramePr>
            <p:cNvPr id="189482" name="Object 6"/>
            <p:cNvGraphicFramePr>
              <a:graphicFrameLocks noChangeAspect="1"/>
            </p:cNvGraphicFramePr>
            <p:nvPr/>
          </p:nvGraphicFramePr>
          <p:xfrm>
            <a:off x="440" y="324"/>
            <a:ext cx="1856" cy="843"/>
          </p:xfrm>
          <a:graphic>
            <a:graphicData uri="http://schemas.openxmlformats.org/presentationml/2006/ole">
              <mc:AlternateContent xmlns:mc="http://schemas.openxmlformats.org/markup-compatibility/2006">
                <mc:Choice xmlns:v="urn:schemas-microsoft-com:vml" Requires="v">
                  <p:oleObj name="Equation" r:id="rId8" imgW="1167893" imgH="444307" progId="Equation.DSMT4">
                    <p:embed/>
                  </p:oleObj>
                </mc:Choice>
                <mc:Fallback>
                  <p:oleObj name="Equation" r:id="rId8" imgW="1167893" imgH="444307" progId="Equation.DSMT4">
                    <p:embed/>
                    <p:pic>
                      <p:nvPicPr>
                        <p:cNvPr id="0" name="Object 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40" y="324"/>
                          <a:ext cx="1856" cy="8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89483" name="Object 7"/>
            <p:cNvGraphicFramePr>
              <a:graphicFrameLocks noChangeAspect="1"/>
            </p:cNvGraphicFramePr>
            <p:nvPr/>
          </p:nvGraphicFramePr>
          <p:xfrm>
            <a:off x="499" y="1093"/>
            <a:ext cx="1835" cy="803"/>
          </p:xfrm>
          <a:graphic>
            <a:graphicData uri="http://schemas.openxmlformats.org/presentationml/2006/ole">
              <mc:AlternateContent xmlns:mc="http://schemas.openxmlformats.org/markup-compatibility/2006">
                <mc:Choice xmlns:v="urn:schemas-microsoft-com:vml" Requires="v">
                  <p:oleObj name="Equation" r:id="rId10" imgW="1180588" imgH="444307" progId="Equation.DSMT4">
                    <p:embed/>
                  </p:oleObj>
                </mc:Choice>
                <mc:Fallback>
                  <p:oleObj name="Equation" r:id="rId10" imgW="1180588" imgH="444307" progId="Equation.DSMT4">
                    <p:embed/>
                    <p:pic>
                      <p:nvPicPr>
                        <p:cNvPr id="0" name="Object 7"/>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99" y="1093"/>
                          <a:ext cx="183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89484" name="AutoShape 39"/>
            <p:cNvSpPr>
              <a:spLocks/>
            </p:cNvSpPr>
            <p:nvPr/>
          </p:nvSpPr>
          <p:spPr bwMode="auto">
            <a:xfrm>
              <a:off x="288" y="624"/>
              <a:ext cx="192" cy="864"/>
            </a:xfrm>
            <a:prstGeom prst="leftBrace">
              <a:avLst>
                <a:gd name="adj1" fmla="val 37500"/>
                <a:gd name="adj2" fmla="val 50000"/>
              </a:avLst>
            </a:prstGeom>
            <a:noFill/>
            <a:ln w="28575">
              <a:solidFill>
                <a:srgbClr val="FF0000"/>
              </a:solidFill>
              <a:round/>
              <a:headEnd type="none" w="sm" len="lg"/>
              <a:tailEnd type="none" w="sm" len="lg"/>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zh-CN" sz="1800">
                <a:latin typeface="Arial" panose="020B0604020202020204" pitchFamily="34" charset="0"/>
              </a:endParaRPr>
            </a:p>
          </p:txBody>
        </p:sp>
      </p:grpSp>
      <p:grpSp>
        <p:nvGrpSpPr>
          <p:cNvPr id="189446" name="组合 74"/>
          <p:cNvGrpSpPr>
            <a:grpSpLocks/>
          </p:cNvGrpSpPr>
          <p:nvPr/>
        </p:nvGrpSpPr>
        <p:grpSpPr bwMode="auto">
          <a:xfrm>
            <a:off x="4413250" y="1790700"/>
            <a:ext cx="4710113" cy="3719513"/>
            <a:chOff x="4413251" y="1790688"/>
            <a:chExt cx="4710113" cy="3719513"/>
          </a:xfrm>
        </p:grpSpPr>
        <p:grpSp>
          <p:nvGrpSpPr>
            <p:cNvPr id="189447" name="Group 2"/>
            <p:cNvGrpSpPr>
              <a:grpSpLocks/>
            </p:cNvGrpSpPr>
            <p:nvPr/>
          </p:nvGrpSpPr>
          <p:grpSpPr bwMode="auto">
            <a:xfrm>
              <a:off x="4413251" y="1790688"/>
              <a:ext cx="3840163" cy="3719513"/>
              <a:chOff x="2717" y="1680"/>
              <a:chExt cx="2419" cy="2343"/>
            </a:xfrm>
          </p:grpSpPr>
          <p:sp>
            <p:nvSpPr>
              <p:cNvPr id="189467" name="Rectangle 4" descr="20%"/>
              <p:cNvSpPr>
                <a:spLocks noChangeArrowheads="1"/>
              </p:cNvSpPr>
              <p:nvPr/>
            </p:nvSpPr>
            <p:spPr bwMode="auto">
              <a:xfrm>
                <a:off x="3159" y="2160"/>
                <a:ext cx="1852" cy="720"/>
              </a:xfrm>
              <a:prstGeom prst="rect">
                <a:avLst/>
              </a:prstGeom>
              <a:blipFill dpi="0" rotWithShape="0">
                <a:blip r:embed="rId12"/>
                <a:srcRect/>
                <a:tile tx="0" ty="0" sx="100000" sy="100000" flip="none" algn="tl"/>
              </a:blipFill>
              <a:ln w="19050">
                <a:solidFill>
                  <a:srgbClr val="CDCDFF"/>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zh-CN" sz="2800">
                  <a:ea typeface="华文中宋" panose="02010600040101010101" pitchFamily="2" charset="-122"/>
                </a:endParaRPr>
              </a:p>
            </p:txBody>
          </p:sp>
          <p:sp>
            <p:nvSpPr>
              <p:cNvPr id="189468" name="Rectangle 5" descr="20%"/>
              <p:cNvSpPr>
                <a:spLocks noChangeArrowheads="1"/>
              </p:cNvSpPr>
              <p:nvPr/>
            </p:nvSpPr>
            <p:spPr bwMode="auto">
              <a:xfrm>
                <a:off x="3159" y="2880"/>
                <a:ext cx="1852" cy="672"/>
              </a:xfrm>
              <a:prstGeom prst="rect">
                <a:avLst/>
              </a:prstGeom>
              <a:blipFill dpi="0" rotWithShape="0">
                <a:blip r:embed="rId13"/>
                <a:srcRect/>
                <a:tile tx="0" ty="0" sx="100000" sy="100000" flip="none" algn="tl"/>
              </a:blipFill>
              <a:ln w="19050">
                <a:solidFill>
                  <a:srgbClr val="E2C5A8"/>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zh-CN" sz="2800">
                  <a:ea typeface="华文中宋" panose="02010600040101010101" pitchFamily="2" charset="-122"/>
                </a:endParaRPr>
              </a:p>
            </p:txBody>
          </p:sp>
          <p:sp>
            <p:nvSpPr>
              <p:cNvPr id="43" name="Rectangle 6">
                <a:extLst>
                  <a:ext uri="{FF2B5EF4-FFF2-40B4-BE49-F238E27FC236}">
                    <a16:creationId xmlns:a16="http://schemas.microsoft.com/office/drawing/2014/main" id="{CE5AB67E-F2BA-4DD0-87FA-B40AAE73F8E0}"/>
                  </a:ext>
                </a:extLst>
              </p:cNvPr>
              <p:cNvSpPr>
                <a:spLocks noChangeArrowheads="1"/>
              </p:cNvSpPr>
              <p:nvPr/>
            </p:nvSpPr>
            <p:spPr bwMode="auto">
              <a:xfrm>
                <a:off x="3159" y="1728"/>
                <a:ext cx="1852" cy="432"/>
              </a:xfrm>
              <a:prstGeom prst="rect">
                <a:avLst/>
              </a:prstGeom>
              <a:gradFill rotWithShape="0">
                <a:gsLst>
                  <a:gs pos="0">
                    <a:schemeClr val="bg1">
                      <a:gamma/>
                      <a:shade val="66275"/>
                      <a:invGamma/>
                    </a:schemeClr>
                  </a:gs>
                  <a:gs pos="100000">
                    <a:schemeClr val="bg1"/>
                  </a:gs>
                </a:gsLst>
                <a:lin ang="5400000" scaled="1"/>
              </a:gradFill>
              <a:ln w="19050">
                <a:solidFill>
                  <a:srgbClr val="000000"/>
                </a:solidFill>
                <a:miter lim="800000"/>
                <a:headEnd/>
                <a:tailEnd/>
              </a:ln>
              <a:effectLst/>
            </p:spPr>
            <p:txBody>
              <a:bodyPr wrap="none" anchor="ctr"/>
              <a:lstStyle/>
              <a:p>
                <a:pPr>
                  <a:defRPr/>
                </a:pPr>
                <a:endParaRPr lang="zh-CN" altLang="en-US" sz="2800">
                  <a:latin typeface="Times New Roman" pitchFamily="18" charset="0"/>
                  <a:ea typeface="华文中宋" pitchFamily="2" charset="-122"/>
                </a:endParaRPr>
              </a:p>
            </p:txBody>
          </p:sp>
          <p:sp>
            <p:nvSpPr>
              <p:cNvPr id="44" name="Rectangle 7">
                <a:extLst>
                  <a:ext uri="{FF2B5EF4-FFF2-40B4-BE49-F238E27FC236}">
                    <a16:creationId xmlns:a16="http://schemas.microsoft.com/office/drawing/2014/main" id="{1073D85D-D4DF-4077-BC8A-B08D46D7A19F}"/>
                  </a:ext>
                </a:extLst>
              </p:cNvPr>
              <p:cNvSpPr>
                <a:spLocks noChangeArrowheads="1"/>
              </p:cNvSpPr>
              <p:nvPr/>
            </p:nvSpPr>
            <p:spPr bwMode="auto">
              <a:xfrm>
                <a:off x="3159" y="3543"/>
                <a:ext cx="1852" cy="432"/>
              </a:xfrm>
              <a:prstGeom prst="rect">
                <a:avLst/>
              </a:prstGeom>
              <a:gradFill rotWithShape="0">
                <a:gsLst>
                  <a:gs pos="0">
                    <a:schemeClr val="bg1"/>
                  </a:gs>
                  <a:gs pos="100000">
                    <a:schemeClr val="bg1">
                      <a:gamma/>
                      <a:shade val="66275"/>
                      <a:invGamma/>
                    </a:schemeClr>
                  </a:gs>
                </a:gsLst>
                <a:lin ang="5400000" scaled="1"/>
              </a:gradFill>
              <a:ln w="19050">
                <a:solidFill>
                  <a:srgbClr val="000000"/>
                </a:solidFill>
                <a:miter lim="800000"/>
                <a:headEnd/>
                <a:tailEnd/>
              </a:ln>
              <a:effectLst/>
            </p:spPr>
            <p:txBody>
              <a:bodyPr wrap="none" anchor="ctr"/>
              <a:lstStyle/>
              <a:p>
                <a:pPr>
                  <a:defRPr/>
                </a:pPr>
                <a:endParaRPr lang="zh-CN" altLang="en-US" sz="2800">
                  <a:latin typeface="Times New Roman" pitchFamily="18" charset="0"/>
                  <a:ea typeface="华文中宋" pitchFamily="2" charset="-122"/>
                </a:endParaRPr>
              </a:p>
            </p:txBody>
          </p:sp>
          <p:sp>
            <p:nvSpPr>
              <p:cNvPr id="189471" name="Rectangle 8"/>
              <p:cNvSpPr>
                <a:spLocks noChangeArrowheads="1"/>
              </p:cNvSpPr>
              <p:nvPr/>
            </p:nvSpPr>
            <p:spPr bwMode="auto">
              <a:xfrm>
                <a:off x="3168" y="1968"/>
                <a:ext cx="1968"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en-US" altLang="zh-CN" sz="2800">
                    <a:solidFill>
                      <a:srgbClr val="CC0000"/>
                    </a:solidFill>
                    <a:ea typeface="华文中宋" panose="02010600040101010101" pitchFamily="2" charset="-122"/>
                  </a:rPr>
                  <a:t>+ + + + + + + + + + </a:t>
                </a:r>
              </a:p>
            </p:txBody>
          </p:sp>
          <p:sp>
            <p:nvSpPr>
              <p:cNvPr id="189472" name="Rectangle 9"/>
              <p:cNvSpPr>
                <a:spLocks noChangeArrowheads="1"/>
              </p:cNvSpPr>
              <p:nvPr/>
            </p:nvSpPr>
            <p:spPr bwMode="auto">
              <a:xfrm>
                <a:off x="3139" y="3351"/>
                <a:ext cx="1912"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en-US" altLang="zh-CN" sz="2800">
                    <a:solidFill>
                      <a:srgbClr val="0000FF"/>
                    </a:solidFill>
                    <a:ea typeface="华文中宋" panose="02010600040101010101" pitchFamily="2" charset="-122"/>
                  </a:rPr>
                  <a:t>- - - - - - - - - - - - - -</a:t>
                </a:r>
              </a:p>
            </p:txBody>
          </p:sp>
          <p:sp>
            <p:nvSpPr>
              <p:cNvPr id="189473" name="Line 10"/>
              <p:cNvSpPr>
                <a:spLocks noChangeShapeType="1"/>
              </p:cNvSpPr>
              <p:nvPr/>
            </p:nvSpPr>
            <p:spPr bwMode="auto">
              <a:xfrm>
                <a:off x="2784" y="2160"/>
                <a:ext cx="35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89474" name="Line 11"/>
              <p:cNvSpPr>
                <a:spLocks noChangeShapeType="1"/>
              </p:cNvSpPr>
              <p:nvPr/>
            </p:nvSpPr>
            <p:spPr bwMode="auto">
              <a:xfrm>
                <a:off x="2784" y="2880"/>
                <a:ext cx="403"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89475" name="Line 12"/>
              <p:cNvSpPr>
                <a:spLocks noChangeShapeType="1"/>
              </p:cNvSpPr>
              <p:nvPr/>
            </p:nvSpPr>
            <p:spPr bwMode="auto">
              <a:xfrm>
                <a:off x="2784" y="3552"/>
                <a:ext cx="35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89476" name="Line 13"/>
              <p:cNvSpPr>
                <a:spLocks noChangeShapeType="1"/>
              </p:cNvSpPr>
              <p:nvPr/>
            </p:nvSpPr>
            <p:spPr bwMode="auto">
              <a:xfrm>
                <a:off x="3072" y="2160"/>
                <a:ext cx="0" cy="720"/>
              </a:xfrm>
              <a:prstGeom prst="line">
                <a:avLst/>
              </a:prstGeom>
              <a:noFill/>
              <a:ln w="12700">
                <a:solidFill>
                  <a:schemeClr val="tx1"/>
                </a:solidFill>
                <a:round/>
                <a:headEnd type="triangle" w="sm" len="lg"/>
                <a:tailEnd type="triangle" w="sm" len="lg"/>
              </a:ln>
              <a:extLst>
                <a:ext uri="{909E8E84-426E-40DD-AFC4-6F175D3DCCD1}">
                  <a14:hiddenFill xmlns:a14="http://schemas.microsoft.com/office/drawing/2010/main">
                    <a:noFill/>
                  </a14:hiddenFill>
                </a:ext>
              </a:extLst>
            </p:spPr>
            <p:txBody>
              <a:bodyPr wrap="none"/>
              <a:lstStyle/>
              <a:p>
                <a:endParaRPr lang="zh-CN" altLang="en-US"/>
              </a:p>
            </p:txBody>
          </p:sp>
          <p:sp>
            <p:nvSpPr>
              <p:cNvPr id="189477" name="Line 14"/>
              <p:cNvSpPr>
                <a:spLocks noChangeShapeType="1"/>
              </p:cNvSpPr>
              <p:nvPr/>
            </p:nvSpPr>
            <p:spPr bwMode="auto">
              <a:xfrm>
                <a:off x="3072" y="2880"/>
                <a:ext cx="0" cy="672"/>
              </a:xfrm>
              <a:prstGeom prst="line">
                <a:avLst/>
              </a:prstGeom>
              <a:noFill/>
              <a:ln w="12700">
                <a:solidFill>
                  <a:schemeClr val="tx1"/>
                </a:solidFill>
                <a:round/>
                <a:headEnd type="triangle" w="sm" len="lg"/>
                <a:tailEnd type="triangle" w="sm" len="lg"/>
              </a:ln>
              <a:extLst>
                <a:ext uri="{909E8E84-426E-40DD-AFC4-6F175D3DCCD1}">
                  <a14:hiddenFill xmlns:a14="http://schemas.microsoft.com/office/drawing/2010/main">
                    <a:noFill/>
                  </a14:hiddenFill>
                </a:ext>
              </a:extLst>
            </p:spPr>
            <p:txBody>
              <a:bodyPr wrap="none"/>
              <a:lstStyle/>
              <a:p>
                <a:endParaRPr lang="zh-CN" altLang="en-US"/>
              </a:p>
            </p:txBody>
          </p:sp>
          <p:graphicFrame>
            <p:nvGraphicFramePr>
              <p:cNvPr id="189478" name="Object 22"/>
              <p:cNvGraphicFramePr>
                <a:graphicFrameLocks noChangeAspect="1"/>
              </p:cNvGraphicFramePr>
              <p:nvPr/>
            </p:nvGraphicFramePr>
            <p:xfrm>
              <a:off x="2742" y="2195"/>
              <a:ext cx="330" cy="458"/>
            </p:xfrm>
            <a:graphic>
              <a:graphicData uri="http://schemas.openxmlformats.org/presentationml/2006/ole">
                <mc:AlternateContent xmlns:mc="http://schemas.openxmlformats.org/markup-compatibility/2006">
                  <mc:Choice xmlns:v="urn:schemas-microsoft-com:vml" Requires="v">
                    <p:oleObj name="Equation" r:id="rId14" imgW="165028" imgH="228501" progId="Equation.DSMT4">
                      <p:embed/>
                    </p:oleObj>
                  </mc:Choice>
                  <mc:Fallback>
                    <p:oleObj name="Equation" r:id="rId14" imgW="165028" imgH="228501" progId="Equation.DSMT4">
                      <p:embed/>
                      <p:pic>
                        <p:nvPicPr>
                          <p:cNvPr id="0" name="Object 22"/>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742" y="2195"/>
                            <a:ext cx="330" cy="4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89479" name="Object 23"/>
              <p:cNvGraphicFramePr>
                <a:graphicFrameLocks noChangeAspect="1"/>
              </p:cNvGraphicFramePr>
              <p:nvPr/>
            </p:nvGraphicFramePr>
            <p:xfrm>
              <a:off x="2717" y="2929"/>
              <a:ext cx="355" cy="458"/>
            </p:xfrm>
            <a:graphic>
              <a:graphicData uri="http://schemas.openxmlformats.org/presentationml/2006/ole">
                <mc:AlternateContent xmlns:mc="http://schemas.openxmlformats.org/markup-compatibility/2006">
                  <mc:Choice xmlns:v="urn:schemas-microsoft-com:vml" Requires="v">
                    <p:oleObj name="Equation" r:id="rId16" imgW="177646" imgH="228402" progId="Equation.DSMT4">
                      <p:embed/>
                    </p:oleObj>
                  </mc:Choice>
                  <mc:Fallback>
                    <p:oleObj name="Equation" r:id="rId16" imgW="177646" imgH="228402" progId="Equation.DSMT4">
                      <p:embed/>
                      <p:pic>
                        <p:nvPicPr>
                          <p:cNvPr id="0" name="Object 23"/>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717" y="2929"/>
                            <a:ext cx="355" cy="4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89480" name="Object 24"/>
              <p:cNvGraphicFramePr>
                <a:graphicFrameLocks noChangeAspect="1"/>
              </p:cNvGraphicFramePr>
              <p:nvPr/>
            </p:nvGraphicFramePr>
            <p:xfrm>
              <a:off x="4352" y="1680"/>
              <a:ext cx="613" cy="480"/>
            </p:xfrm>
            <a:graphic>
              <a:graphicData uri="http://schemas.openxmlformats.org/presentationml/2006/ole">
                <mc:AlternateContent xmlns:mc="http://schemas.openxmlformats.org/markup-compatibility/2006">
                  <mc:Choice xmlns:v="urn:schemas-microsoft-com:vml" Requires="v">
                    <p:oleObj name="Equation" r:id="rId18" imgW="291973" imgH="228501" progId="Equation.DSMT4">
                      <p:embed/>
                    </p:oleObj>
                  </mc:Choice>
                  <mc:Fallback>
                    <p:oleObj name="Equation" r:id="rId18" imgW="291973" imgH="228501" progId="Equation.DSMT4">
                      <p:embed/>
                      <p:pic>
                        <p:nvPicPr>
                          <p:cNvPr id="0" name="Object 24"/>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4352" y="1680"/>
                            <a:ext cx="613"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89481" name="Object 25"/>
              <p:cNvGraphicFramePr>
                <a:graphicFrameLocks noChangeAspect="1"/>
              </p:cNvGraphicFramePr>
              <p:nvPr/>
            </p:nvGraphicFramePr>
            <p:xfrm>
              <a:off x="4398" y="3543"/>
              <a:ext cx="586" cy="480"/>
            </p:xfrm>
            <a:graphic>
              <a:graphicData uri="http://schemas.openxmlformats.org/presentationml/2006/ole">
                <mc:AlternateContent xmlns:mc="http://schemas.openxmlformats.org/markup-compatibility/2006">
                  <mc:Choice xmlns:v="urn:schemas-microsoft-com:vml" Requires="v">
                    <p:oleObj name="Equation" r:id="rId20" imgW="279400" imgH="228600" progId="Equation.DSMT4">
                      <p:embed/>
                    </p:oleObj>
                  </mc:Choice>
                  <mc:Fallback>
                    <p:oleObj name="Equation" r:id="rId20" imgW="279400" imgH="228600" progId="Equation.DSMT4">
                      <p:embed/>
                      <p:pic>
                        <p:nvPicPr>
                          <p:cNvPr id="0" name="Object 25"/>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4398" y="3543"/>
                            <a:ext cx="586"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189448" name="Group 26"/>
            <p:cNvGrpSpPr>
              <a:grpSpLocks/>
            </p:cNvGrpSpPr>
            <p:nvPr/>
          </p:nvGrpSpPr>
          <p:grpSpPr bwMode="auto">
            <a:xfrm>
              <a:off x="5083175" y="2238366"/>
              <a:ext cx="3986213" cy="1563689"/>
              <a:chOff x="3139" y="1962"/>
              <a:chExt cx="2511" cy="985"/>
            </a:xfrm>
          </p:grpSpPr>
          <p:sp>
            <p:nvSpPr>
              <p:cNvPr id="189463" name="Rectangle 27"/>
              <p:cNvSpPr>
                <a:spLocks noChangeArrowheads="1"/>
              </p:cNvSpPr>
              <p:nvPr/>
            </p:nvSpPr>
            <p:spPr bwMode="auto">
              <a:xfrm>
                <a:off x="3139" y="2019"/>
                <a:ext cx="1892"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en-US" altLang="zh-CN" sz="2800">
                    <a:solidFill>
                      <a:srgbClr val="0000FF"/>
                    </a:solidFill>
                    <a:ea typeface="华文中宋" panose="02010600040101010101" pitchFamily="2" charset="-122"/>
                  </a:rPr>
                  <a:t>-   -   -   -  -  -  -  -  -     </a:t>
                </a:r>
              </a:p>
            </p:txBody>
          </p:sp>
          <p:sp>
            <p:nvSpPr>
              <p:cNvPr id="189464" name="Text Box 28"/>
              <p:cNvSpPr txBox="1">
                <a:spLocks noChangeArrowheads="1"/>
              </p:cNvSpPr>
              <p:nvPr/>
            </p:nvSpPr>
            <p:spPr bwMode="auto">
              <a:xfrm>
                <a:off x="3187" y="2601"/>
                <a:ext cx="216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en-US" altLang="zh-CN" sz="2800">
                    <a:solidFill>
                      <a:srgbClr val="CC0000"/>
                    </a:solidFill>
                    <a:ea typeface="华文中宋" panose="02010600040101010101" pitchFamily="2" charset="-122"/>
                  </a:rPr>
                  <a:t>+    +    +    +   +   +     </a:t>
                </a:r>
              </a:p>
            </p:txBody>
          </p:sp>
          <p:graphicFrame>
            <p:nvGraphicFramePr>
              <p:cNvPr id="189465" name="Object 29"/>
              <p:cNvGraphicFramePr>
                <a:graphicFrameLocks noChangeAspect="1"/>
              </p:cNvGraphicFramePr>
              <p:nvPr/>
            </p:nvGraphicFramePr>
            <p:xfrm>
              <a:off x="4981" y="1962"/>
              <a:ext cx="666" cy="588"/>
            </p:xfrm>
            <a:graphic>
              <a:graphicData uri="http://schemas.openxmlformats.org/presentationml/2006/ole">
                <mc:AlternateContent xmlns:mc="http://schemas.openxmlformats.org/markup-compatibility/2006">
                  <mc:Choice xmlns:v="urn:schemas-microsoft-com:vml" Requires="v">
                    <p:oleObj name="Equation" r:id="rId22" imgW="317362" imgH="279279" progId="Equation.DSMT4">
                      <p:embed/>
                    </p:oleObj>
                  </mc:Choice>
                  <mc:Fallback>
                    <p:oleObj name="Equation" r:id="rId22" imgW="317362" imgH="279279" progId="Equation.DSMT4">
                      <p:embed/>
                      <p:pic>
                        <p:nvPicPr>
                          <p:cNvPr id="0" name="Object 29"/>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4981" y="1962"/>
                            <a:ext cx="666" cy="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89466" name="Object 30"/>
              <p:cNvGraphicFramePr>
                <a:graphicFrameLocks noChangeAspect="1"/>
              </p:cNvGraphicFramePr>
              <p:nvPr/>
            </p:nvGraphicFramePr>
            <p:xfrm>
              <a:off x="4984" y="2360"/>
              <a:ext cx="666" cy="587"/>
            </p:xfrm>
            <a:graphic>
              <a:graphicData uri="http://schemas.openxmlformats.org/presentationml/2006/ole">
                <mc:AlternateContent xmlns:mc="http://schemas.openxmlformats.org/markup-compatibility/2006">
                  <mc:Choice xmlns:v="urn:schemas-microsoft-com:vml" Requires="v">
                    <p:oleObj name="Equation" r:id="rId24" imgW="317362" imgH="279279" progId="Equation.DSMT4">
                      <p:embed/>
                    </p:oleObj>
                  </mc:Choice>
                  <mc:Fallback>
                    <p:oleObj name="Equation" r:id="rId24" imgW="317362" imgH="279279" progId="Equation.DSMT4">
                      <p:embed/>
                      <p:pic>
                        <p:nvPicPr>
                          <p:cNvPr id="0" name="Object 30"/>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4984" y="2360"/>
                            <a:ext cx="666" cy="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189449" name="Group 31"/>
            <p:cNvGrpSpPr>
              <a:grpSpLocks/>
            </p:cNvGrpSpPr>
            <p:nvPr/>
          </p:nvGrpSpPr>
          <p:grpSpPr bwMode="auto">
            <a:xfrm>
              <a:off x="5129214" y="3390889"/>
              <a:ext cx="3994150" cy="1685926"/>
              <a:chOff x="3168" y="2688"/>
              <a:chExt cx="2516" cy="1062"/>
            </a:xfrm>
          </p:grpSpPr>
          <p:sp>
            <p:nvSpPr>
              <p:cNvPr id="189459" name="Text Box 32"/>
              <p:cNvSpPr txBox="1">
                <a:spLocks noChangeArrowheads="1"/>
              </p:cNvSpPr>
              <p:nvPr/>
            </p:nvSpPr>
            <p:spPr bwMode="auto">
              <a:xfrm>
                <a:off x="3168" y="3264"/>
                <a:ext cx="216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en-US" altLang="zh-CN" sz="2800">
                    <a:solidFill>
                      <a:srgbClr val="CC0000"/>
                    </a:solidFill>
                    <a:ea typeface="华文中宋" panose="02010600040101010101" pitchFamily="2" charset="-122"/>
                  </a:rPr>
                  <a:t>+    +    +    +   +   +     </a:t>
                </a:r>
              </a:p>
            </p:txBody>
          </p:sp>
          <p:sp>
            <p:nvSpPr>
              <p:cNvPr id="189460" name="Rectangle 33"/>
              <p:cNvSpPr>
                <a:spLocks noChangeArrowheads="1"/>
              </p:cNvSpPr>
              <p:nvPr/>
            </p:nvSpPr>
            <p:spPr bwMode="auto">
              <a:xfrm>
                <a:off x="3196" y="2688"/>
                <a:ext cx="1855"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en-US" altLang="zh-CN" sz="2800">
                    <a:solidFill>
                      <a:srgbClr val="0000FF"/>
                    </a:solidFill>
                    <a:ea typeface="华文中宋" panose="02010600040101010101" pitchFamily="2" charset="-122"/>
                  </a:rPr>
                  <a:t>-   -   -   -  -  -  -  -  -        </a:t>
                </a:r>
              </a:p>
            </p:txBody>
          </p:sp>
          <p:graphicFrame>
            <p:nvGraphicFramePr>
              <p:cNvPr id="189461" name="Object 34"/>
              <p:cNvGraphicFramePr>
                <a:graphicFrameLocks noChangeAspect="1"/>
              </p:cNvGraphicFramePr>
              <p:nvPr/>
            </p:nvGraphicFramePr>
            <p:xfrm>
              <a:off x="4991" y="3161"/>
              <a:ext cx="693" cy="589"/>
            </p:xfrm>
            <a:graphic>
              <a:graphicData uri="http://schemas.openxmlformats.org/presentationml/2006/ole">
                <mc:AlternateContent xmlns:mc="http://schemas.openxmlformats.org/markup-compatibility/2006">
                  <mc:Choice xmlns:v="urn:schemas-microsoft-com:vml" Requires="v">
                    <p:oleObj name="Equation" r:id="rId26" imgW="330200" imgH="279400" progId="Equation.DSMT4">
                      <p:embed/>
                    </p:oleObj>
                  </mc:Choice>
                  <mc:Fallback>
                    <p:oleObj name="Equation" r:id="rId26" imgW="330200" imgH="279400" progId="Equation.DSMT4">
                      <p:embed/>
                      <p:pic>
                        <p:nvPicPr>
                          <p:cNvPr id="0" name="Object 34"/>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4991" y="3161"/>
                            <a:ext cx="693" cy="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89462" name="Object 35"/>
              <p:cNvGraphicFramePr>
                <a:graphicFrameLocks noChangeAspect="1"/>
              </p:cNvGraphicFramePr>
              <p:nvPr/>
            </p:nvGraphicFramePr>
            <p:xfrm>
              <a:off x="5005" y="2743"/>
              <a:ext cx="665" cy="588"/>
            </p:xfrm>
            <a:graphic>
              <a:graphicData uri="http://schemas.openxmlformats.org/presentationml/2006/ole">
                <mc:AlternateContent xmlns:mc="http://schemas.openxmlformats.org/markup-compatibility/2006">
                  <mc:Choice xmlns:v="urn:schemas-microsoft-com:vml" Requires="v">
                    <p:oleObj name="Equation" r:id="rId28" imgW="317362" imgH="279279" progId="Equation.DSMT4">
                      <p:embed/>
                    </p:oleObj>
                  </mc:Choice>
                  <mc:Fallback>
                    <p:oleObj name="Equation" r:id="rId28" imgW="317362" imgH="279279" progId="Equation.DSMT4">
                      <p:embed/>
                      <p:pic>
                        <p:nvPicPr>
                          <p:cNvPr id="0" name="Object 35"/>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5005" y="2743"/>
                            <a:ext cx="665" cy="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189450" name="Group 36"/>
            <p:cNvGrpSpPr>
              <a:grpSpLocks/>
            </p:cNvGrpSpPr>
            <p:nvPr/>
          </p:nvGrpSpPr>
          <p:grpSpPr bwMode="auto">
            <a:xfrm>
              <a:off x="5510213" y="2171690"/>
              <a:ext cx="1066800" cy="782638"/>
              <a:chOff x="3408" y="1920"/>
              <a:chExt cx="672" cy="493"/>
            </a:xfrm>
          </p:grpSpPr>
          <p:sp>
            <p:nvSpPr>
              <p:cNvPr id="189457" name="AutoShape 37"/>
              <p:cNvSpPr>
                <a:spLocks noChangeArrowheads="1"/>
              </p:cNvSpPr>
              <p:nvPr/>
            </p:nvSpPr>
            <p:spPr bwMode="auto">
              <a:xfrm>
                <a:off x="3408" y="1920"/>
                <a:ext cx="672" cy="480"/>
              </a:xfrm>
              <a:prstGeom prst="can">
                <a:avLst>
                  <a:gd name="adj" fmla="val 25000"/>
                </a:avLst>
              </a:prstGeom>
              <a:solidFill>
                <a:srgbClr val="CCFF99">
                  <a:alpha val="50195"/>
                </a:srgbClr>
              </a:solidFill>
              <a:ln w="28575">
                <a:solidFill>
                  <a:srgbClr val="009900"/>
                </a:solidFill>
                <a:round/>
                <a:headEnd type="none" w="sm" len="lg"/>
                <a:tailEnd type="none" w="sm" len="lg"/>
              </a:ln>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zh-CN" sz="2800">
                  <a:ea typeface="华文中宋" panose="02010600040101010101" pitchFamily="2" charset="-122"/>
                </a:endParaRPr>
              </a:p>
            </p:txBody>
          </p:sp>
          <p:graphicFrame>
            <p:nvGraphicFramePr>
              <p:cNvPr id="189458" name="Object 38"/>
              <p:cNvGraphicFramePr>
                <a:graphicFrameLocks noChangeAspect="1"/>
              </p:cNvGraphicFramePr>
              <p:nvPr/>
            </p:nvGraphicFramePr>
            <p:xfrm>
              <a:off x="3546" y="1955"/>
              <a:ext cx="355" cy="458"/>
            </p:xfrm>
            <a:graphic>
              <a:graphicData uri="http://schemas.openxmlformats.org/presentationml/2006/ole">
                <mc:AlternateContent xmlns:mc="http://schemas.openxmlformats.org/markup-compatibility/2006">
                  <mc:Choice xmlns:v="urn:schemas-microsoft-com:vml" Requires="v">
                    <p:oleObj name="Equation" r:id="rId30" imgW="177646" imgH="228402" progId="Equation.DSMT4">
                      <p:embed/>
                    </p:oleObj>
                  </mc:Choice>
                  <mc:Fallback>
                    <p:oleObj name="Equation" r:id="rId30" imgW="177646" imgH="228402" progId="Equation.DSMT4">
                      <p:embed/>
                      <p:pic>
                        <p:nvPicPr>
                          <p:cNvPr id="0" name="Object 38"/>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3546" y="1955"/>
                            <a:ext cx="355" cy="4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189451" name="Group 41"/>
            <p:cNvGrpSpPr>
              <a:grpSpLocks/>
            </p:cNvGrpSpPr>
            <p:nvPr/>
          </p:nvGrpSpPr>
          <p:grpSpPr bwMode="auto">
            <a:xfrm>
              <a:off x="6881818" y="2705088"/>
              <a:ext cx="725488" cy="860425"/>
              <a:chOff x="4272" y="2256"/>
              <a:chExt cx="457" cy="542"/>
            </a:xfrm>
          </p:grpSpPr>
          <p:sp>
            <p:nvSpPr>
              <p:cNvPr id="189455" name="Line 42"/>
              <p:cNvSpPr>
                <a:spLocks noChangeShapeType="1"/>
              </p:cNvSpPr>
              <p:nvPr/>
            </p:nvSpPr>
            <p:spPr bwMode="auto">
              <a:xfrm>
                <a:off x="4272" y="2256"/>
                <a:ext cx="0" cy="528"/>
              </a:xfrm>
              <a:prstGeom prst="line">
                <a:avLst/>
              </a:prstGeom>
              <a:noFill/>
              <a:ln w="76200">
                <a:solidFill>
                  <a:srgbClr val="FF0000"/>
                </a:solidFill>
                <a:round/>
                <a:headEnd type="none" w="sm" len="lg"/>
                <a:tailEnd type="triangle" w="sm" len="lg"/>
              </a:ln>
              <a:extLst>
                <a:ext uri="{909E8E84-426E-40DD-AFC4-6F175D3DCCD1}">
                  <a14:hiddenFill xmlns:a14="http://schemas.microsoft.com/office/drawing/2010/main">
                    <a:noFill/>
                  </a14:hiddenFill>
                </a:ext>
              </a:extLst>
            </p:spPr>
            <p:txBody>
              <a:bodyPr wrap="none"/>
              <a:lstStyle/>
              <a:p>
                <a:endParaRPr lang="zh-CN" altLang="en-US"/>
              </a:p>
            </p:txBody>
          </p:sp>
          <p:graphicFrame>
            <p:nvGraphicFramePr>
              <p:cNvPr id="189456" name="Object 41"/>
              <p:cNvGraphicFramePr>
                <a:graphicFrameLocks noChangeAspect="1"/>
              </p:cNvGraphicFramePr>
              <p:nvPr/>
            </p:nvGraphicFramePr>
            <p:xfrm>
              <a:off x="4304" y="2291"/>
              <a:ext cx="425" cy="507"/>
            </p:xfrm>
            <a:graphic>
              <a:graphicData uri="http://schemas.openxmlformats.org/presentationml/2006/ole">
                <mc:AlternateContent xmlns:mc="http://schemas.openxmlformats.org/markup-compatibility/2006">
                  <mc:Choice xmlns:v="urn:schemas-microsoft-com:vml" Requires="v">
                    <p:oleObj name="Equation" r:id="rId32" imgW="203112" imgH="241195" progId="Equation.DSMT4">
                      <p:embed/>
                    </p:oleObj>
                  </mc:Choice>
                  <mc:Fallback>
                    <p:oleObj name="Equation" r:id="rId32" imgW="203112" imgH="241195" progId="Equation.DSMT4">
                      <p:embed/>
                      <p:pic>
                        <p:nvPicPr>
                          <p:cNvPr id="0" name="Object 41"/>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4304" y="2291"/>
                            <a:ext cx="425" cy="5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189452" name="Group 44"/>
            <p:cNvGrpSpPr>
              <a:grpSpLocks/>
            </p:cNvGrpSpPr>
            <p:nvPr/>
          </p:nvGrpSpPr>
          <p:grpSpPr bwMode="auto">
            <a:xfrm>
              <a:off x="6881813" y="3751253"/>
              <a:ext cx="709612" cy="858838"/>
              <a:chOff x="4272" y="2915"/>
              <a:chExt cx="447" cy="541"/>
            </a:xfrm>
          </p:grpSpPr>
          <p:sp>
            <p:nvSpPr>
              <p:cNvPr id="189453" name="Line 45"/>
              <p:cNvSpPr>
                <a:spLocks noChangeShapeType="1"/>
              </p:cNvSpPr>
              <p:nvPr/>
            </p:nvSpPr>
            <p:spPr bwMode="auto">
              <a:xfrm>
                <a:off x="4272" y="2976"/>
                <a:ext cx="0" cy="480"/>
              </a:xfrm>
              <a:prstGeom prst="line">
                <a:avLst/>
              </a:prstGeom>
              <a:noFill/>
              <a:ln w="76200">
                <a:solidFill>
                  <a:srgbClr val="FF0000"/>
                </a:solidFill>
                <a:round/>
                <a:headEnd type="none" w="sm" len="lg"/>
                <a:tailEnd type="triangle" w="sm" len="lg"/>
              </a:ln>
              <a:extLst>
                <a:ext uri="{909E8E84-426E-40DD-AFC4-6F175D3DCCD1}">
                  <a14:hiddenFill xmlns:a14="http://schemas.microsoft.com/office/drawing/2010/main">
                    <a:noFill/>
                  </a14:hiddenFill>
                </a:ext>
              </a:extLst>
            </p:spPr>
            <p:txBody>
              <a:bodyPr wrap="none"/>
              <a:lstStyle/>
              <a:p>
                <a:endParaRPr lang="zh-CN" altLang="en-US"/>
              </a:p>
            </p:txBody>
          </p:sp>
          <p:graphicFrame>
            <p:nvGraphicFramePr>
              <p:cNvPr id="189454" name="Object 44"/>
              <p:cNvGraphicFramePr>
                <a:graphicFrameLocks noChangeAspect="1"/>
              </p:cNvGraphicFramePr>
              <p:nvPr/>
            </p:nvGraphicFramePr>
            <p:xfrm>
              <a:off x="4294" y="2915"/>
              <a:ext cx="425" cy="507"/>
            </p:xfrm>
            <a:graphic>
              <a:graphicData uri="http://schemas.openxmlformats.org/presentationml/2006/ole">
                <mc:AlternateContent xmlns:mc="http://schemas.openxmlformats.org/markup-compatibility/2006">
                  <mc:Choice xmlns:v="urn:schemas-microsoft-com:vml" Requires="v">
                    <p:oleObj name="Equation" r:id="rId34" imgW="203112" imgH="241195" progId="Equation.DSMT4">
                      <p:embed/>
                    </p:oleObj>
                  </mc:Choice>
                  <mc:Fallback>
                    <p:oleObj name="Equation" r:id="rId34" imgW="203112" imgH="241195" progId="Equation.DSMT4">
                      <p:embed/>
                      <p:pic>
                        <p:nvPicPr>
                          <p:cNvPr id="0" name="Object 44"/>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4294" y="2915"/>
                            <a:ext cx="425" cy="5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199682"/>
                                        </p:tgtEl>
                                        <p:attrNameLst>
                                          <p:attrName>style.visibility</p:attrName>
                                        </p:attrNameLst>
                                      </p:cBhvr>
                                      <p:to>
                                        <p:strVal val="visible"/>
                                      </p:to>
                                    </p:set>
                                    <p:animEffect transition="in" filter="blinds(horizontal)">
                                      <p:cBhvr>
                                        <p:cTn id="7" dur="500"/>
                                        <p:tgtEl>
                                          <p:spTgt spid="19968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199683"/>
                                        </p:tgtEl>
                                        <p:attrNameLst>
                                          <p:attrName>style.visibility</p:attrName>
                                        </p:attrNameLst>
                                      </p:cBhvr>
                                      <p:to>
                                        <p:strVal val="visible"/>
                                      </p:to>
                                    </p:set>
                                    <p:animEffect transition="in" filter="blinds(horizontal)">
                                      <p:cBhvr>
                                        <p:cTn id="12" dur="500"/>
                                        <p:tgtEl>
                                          <p:spTgt spid="19968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199684"/>
                                        </p:tgtEl>
                                        <p:attrNameLst>
                                          <p:attrName>style.visibility</p:attrName>
                                        </p:attrNameLst>
                                      </p:cBhvr>
                                      <p:to>
                                        <p:strVal val="visible"/>
                                      </p:to>
                                    </p:set>
                                    <p:animEffect transition="in" filter="blinds(horizontal)">
                                      <p:cBhvr>
                                        <p:cTn id="17" dur="500"/>
                                        <p:tgtEl>
                                          <p:spTgt spid="1996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0466" name="Text Box 2"/>
          <p:cNvSpPr txBox="1">
            <a:spLocks noChangeArrowheads="1"/>
          </p:cNvSpPr>
          <p:nvPr/>
        </p:nvSpPr>
        <p:spPr bwMode="auto">
          <a:xfrm>
            <a:off x="304800" y="214313"/>
            <a:ext cx="32766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lg"/>
                <a:tailEnd type="none" w="sm" len="lg"/>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zh-CN" altLang="en-US" sz="2800" b="1">
                <a:solidFill>
                  <a:srgbClr val="FF0000"/>
                </a:solidFill>
                <a:latin typeface="华文中宋" panose="02010600040101010101" pitchFamily="2" charset="-122"/>
                <a:ea typeface="华文中宋" panose="02010600040101010101" pitchFamily="2" charset="-122"/>
              </a:rPr>
              <a:t>解二：看为串联</a:t>
            </a:r>
          </a:p>
        </p:txBody>
      </p:sp>
      <p:grpSp>
        <p:nvGrpSpPr>
          <p:cNvPr id="190467" name="Group 3"/>
          <p:cNvGrpSpPr>
            <a:grpSpLocks/>
          </p:cNvGrpSpPr>
          <p:nvPr/>
        </p:nvGrpSpPr>
        <p:grpSpPr bwMode="auto">
          <a:xfrm>
            <a:off x="4557713" y="595313"/>
            <a:ext cx="3840162" cy="3719512"/>
            <a:chOff x="2717" y="1680"/>
            <a:chExt cx="2419" cy="2343"/>
          </a:xfrm>
        </p:grpSpPr>
        <p:sp>
          <p:nvSpPr>
            <p:cNvPr id="190484" name="Rectangle 5" descr="20%"/>
            <p:cNvSpPr>
              <a:spLocks noChangeArrowheads="1"/>
            </p:cNvSpPr>
            <p:nvPr/>
          </p:nvSpPr>
          <p:spPr bwMode="auto">
            <a:xfrm>
              <a:off x="3159" y="2160"/>
              <a:ext cx="1852" cy="720"/>
            </a:xfrm>
            <a:prstGeom prst="rect">
              <a:avLst/>
            </a:prstGeom>
            <a:blipFill dpi="0" rotWithShape="0">
              <a:blip r:embed="rId2"/>
              <a:srcRect/>
              <a:tile tx="0" ty="0" sx="100000" sy="100000" flip="none" algn="tl"/>
            </a:blipFill>
            <a:ln w="19050">
              <a:solidFill>
                <a:srgbClr val="CDCDFF"/>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zh-CN" sz="1800">
                <a:latin typeface="Arial" panose="020B0604020202020204" pitchFamily="34" charset="0"/>
              </a:endParaRPr>
            </a:p>
          </p:txBody>
        </p:sp>
        <p:sp>
          <p:nvSpPr>
            <p:cNvPr id="190485" name="Rectangle 6" descr="20%"/>
            <p:cNvSpPr>
              <a:spLocks noChangeArrowheads="1"/>
            </p:cNvSpPr>
            <p:nvPr/>
          </p:nvSpPr>
          <p:spPr bwMode="auto">
            <a:xfrm>
              <a:off x="3159" y="2880"/>
              <a:ext cx="1852" cy="672"/>
            </a:xfrm>
            <a:prstGeom prst="rect">
              <a:avLst/>
            </a:prstGeom>
            <a:blipFill dpi="0" rotWithShape="0">
              <a:blip r:embed="rId3"/>
              <a:srcRect/>
              <a:tile tx="0" ty="0" sx="100000" sy="100000" flip="none" algn="tl"/>
            </a:blipFill>
            <a:ln w="19050">
              <a:solidFill>
                <a:srgbClr val="E2C5A8"/>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zh-CN" sz="1800">
                <a:latin typeface="Arial" panose="020B0604020202020204" pitchFamily="34" charset="0"/>
              </a:endParaRPr>
            </a:p>
          </p:txBody>
        </p:sp>
        <p:sp>
          <p:nvSpPr>
            <p:cNvPr id="7" name="Rectangle 7">
              <a:extLst>
                <a:ext uri="{FF2B5EF4-FFF2-40B4-BE49-F238E27FC236}">
                  <a16:creationId xmlns:a16="http://schemas.microsoft.com/office/drawing/2014/main" id="{A4A97D2C-130C-4C0B-A038-2A2B9132E4C0}"/>
                </a:ext>
              </a:extLst>
            </p:cNvPr>
            <p:cNvSpPr>
              <a:spLocks noChangeArrowheads="1"/>
            </p:cNvSpPr>
            <p:nvPr/>
          </p:nvSpPr>
          <p:spPr bwMode="auto">
            <a:xfrm>
              <a:off x="3159" y="1728"/>
              <a:ext cx="1852" cy="432"/>
            </a:xfrm>
            <a:prstGeom prst="rect">
              <a:avLst/>
            </a:prstGeom>
            <a:gradFill rotWithShape="0">
              <a:gsLst>
                <a:gs pos="0">
                  <a:schemeClr val="bg1">
                    <a:gamma/>
                    <a:shade val="66275"/>
                    <a:invGamma/>
                  </a:schemeClr>
                </a:gs>
                <a:gs pos="100000">
                  <a:schemeClr val="bg1"/>
                </a:gs>
              </a:gsLst>
              <a:lin ang="5400000" scaled="1"/>
            </a:gradFill>
            <a:ln w="19050">
              <a:solidFill>
                <a:srgbClr val="000000"/>
              </a:solidFill>
              <a:miter lim="800000"/>
              <a:headEnd/>
              <a:tailEnd/>
            </a:ln>
            <a:effectLst/>
          </p:spPr>
          <p:txBody>
            <a:bodyPr wrap="none" anchor="ctr"/>
            <a:lstStyle/>
            <a:p>
              <a:pPr>
                <a:defRPr/>
              </a:pPr>
              <a:endParaRPr lang="zh-CN" altLang="en-US"/>
            </a:p>
          </p:txBody>
        </p:sp>
        <p:sp>
          <p:nvSpPr>
            <p:cNvPr id="8" name="Rectangle 8">
              <a:extLst>
                <a:ext uri="{FF2B5EF4-FFF2-40B4-BE49-F238E27FC236}">
                  <a16:creationId xmlns:a16="http://schemas.microsoft.com/office/drawing/2014/main" id="{0EB9FE2B-2E8F-4907-9FAE-38FA6D3A2D28}"/>
                </a:ext>
              </a:extLst>
            </p:cNvPr>
            <p:cNvSpPr>
              <a:spLocks noChangeArrowheads="1"/>
            </p:cNvSpPr>
            <p:nvPr/>
          </p:nvSpPr>
          <p:spPr bwMode="auto">
            <a:xfrm>
              <a:off x="3159" y="3543"/>
              <a:ext cx="1852" cy="432"/>
            </a:xfrm>
            <a:prstGeom prst="rect">
              <a:avLst/>
            </a:prstGeom>
            <a:gradFill rotWithShape="0">
              <a:gsLst>
                <a:gs pos="0">
                  <a:schemeClr val="bg1"/>
                </a:gs>
                <a:gs pos="100000">
                  <a:schemeClr val="bg1">
                    <a:gamma/>
                    <a:shade val="66275"/>
                    <a:invGamma/>
                  </a:schemeClr>
                </a:gs>
              </a:gsLst>
              <a:lin ang="5400000" scaled="1"/>
            </a:gradFill>
            <a:ln w="19050">
              <a:solidFill>
                <a:srgbClr val="000000"/>
              </a:solidFill>
              <a:miter lim="800000"/>
              <a:headEnd/>
              <a:tailEnd/>
            </a:ln>
            <a:effectLst/>
          </p:spPr>
          <p:txBody>
            <a:bodyPr wrap="none" anchor="ctr"/>
            <a:lstStyle/>
            <a:p>
              <a:pPr>
                <a:defRPr/>
              </a:pPr>
              <a:endParaRPr lang="zh-CN" altLang="en-US"/>
            </a:p>
          </p:txBody>
        </p:sp>
        <p:sp>
          <p:nvSpPr>
            <p:cNvPr id="190488" name="Rectangle 9"/>
            <p:cNvSpPr>
              <a:spLocks noChangeArrowheads="1"/>
            </p:cNvSpPr>
            <p:nvPr/>
          </p:nvSpPr>
          <p:spPr bwMode="auto">
            <a:xfrm>
              <a:off x="3168" y="1968"/>
              <a:ext cx="196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en-US" altLang="zh-CN" sz="2400">
                  <a:solidFill>
                    <a:srgbClr val="CC0000"/>
                  </a:solidFill>
                  <a:latin typeface="Arial" panose="020B0604020202020204" pitchFamily="34" charset="0"/>
                </a:rPr>
                <a:t>+ + + + + + + + + + +</a:t>
              </a:r>
            </a:p>
          </p:txBody>
        </p:sp>
        <p:sp>
          <p:nvSpPr>
            <p:cNvPr id="190489" name="Rectangle 10"/>
            <p:cNvSpPr>
              <a:spLocks noChangeArrowheads="1"/>
            </p:cNvSpPr>
            <p:nvPr/>
          </p:nvSpPr>
          <p:spPr bwMode="auto">
            <a:xfrm>
              <a:off x="3139" y="3351"/>
              <a:ext cx="1892"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en-US" altLang="zh-CN" sz="3600">
                  <a:solidFill>
                    <a:srgbClr val="0000FF"/>
                  </a:solidFill>
                  <a:latin typeface="Arial" panose="020B0604020202020204" pitchFamily="34" charset="0"/>
                </a:rPr>
                <a:t>- - - - - - - - - - -</a:t>
              </a:r>
            </a:p>
          </p:txBody>
        </p:sp>
        <p:sp>
          <p:nvSpPr>
            <p:cNvPr id="190490" name="Line 11"/>
            <p:cNvSpPr>
              <a:spLocks noChangeShapeType="1"/>
            </p:cNvSpPr>
            <p:nvPr/>
          </p:nvSpPr>
          <p:spPr bwMode="auto">
            <a:xfrm>
              <a:off x="2784" y="2160"/>
              <a:ext cx="35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90491" name="Line 12"/>
            <p:cNvSpPr>
              <a:spLocks noChangeShapeType="1"/>
            </p:cNvSpPr>
            <p:nvPr/>
          </p:nvSpPr>
          <p:spPr bwMode="auto">
            <a:xfrm>
              <a:off x="2784" y="2880"/>
              <a:ext cx="403"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90492" name="Line 13"/>
            <p:cNvSpPr>
              <a:spLocks noChangeShapeType="1"/>
            </p:cNvSpPr>
            <p:nvPr/>
          </p:nvSpPr>
          <p:spPr bwMode="auto">
            <a:xfrm>
              <a:off x="2784" y="3552"/>
              <a:ext cx="35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90493" name="Line 14"/>
            <p:cNvSpPr>
              <a:spLocks noChangeShapeType="1"/>
            </p:cNvSpPr>
            <p:nvPr/>
          </p:nvSpPr>
          <p:spPr bwMode="auto">
            <a:xfrm>
              <a:off x="3072" y="2160"/>
              <a:ext cx="0" cy="720"/>
            </a:xfrm>
            <a:prstGeom prst="line">
              <a:avLst/>
            </a:prstGeom>
            <a:noFill/>
            <a:ln w="12700">
              <a:solidFill>
                <a:schemeClr val="tx1"/>
              </a:solidFill>
              <a:round/>
              <a:headEnd type="triangle" w="sm" len="lg"/>
              <a:tailEnd type="triangle" w="sm" len="lg"/>
            </a:ln>
            <a:extLst>
              <a:ext uri="{909E8E84-426E-40DD-AFC4-6F175D3DCCD1}">
                <a14:hiddenFill xmlns:a14="http://schemas.microsoft.com/office/drawing/2010/main">
                  <a:noFill/>
                </a14:hiddenFill>
              </a:ext>
            </a:extLst>
          </p:spPr>
          <p:txBody>
            <a:bodyPr wrap="none"/>
            <a:lstStyle/>
            <a:p>
              <a:endParaRPr lang="zh-CN" altLang="en-US"/>
            </a:p>
          </p:txBody>
        </p:sp>
        <p:sp>
          <p:nvSpPr>
            <p:cNvPr id="190494" name="Line 15"/>
            <p:cNvSpPr>
              <a:spLocks noChangeShapeType="1"/>
            </p:cNvSpPr>
            <p:nvPr/>
          </p:nvSpPr>
          <p:spPr bwMode="auto">
            <a:xfrm>
              <a:off x="3072" y="2880"/>
              <a:ext cx="0" cy="672"/>
            </a:xfrm>
            <a:prstGeom prst="line">
              <a:avLst/>
            </a:prstGeom>
            <a:noFill/>
            <a:ln w="12700">
              <a:solidFill>
                <a:schemeClr val="tx1"/>
              </a:solidFill>
              <a:round/>
              <a:headEnd type="triangle" w="sm" len="lg"/>
              <a:tailEnd type="triangle" w="sm" len="lg"/>
            </a:ln>
            <a:extLst>
              <a:ext uri="{909E8E84-426E-40DD-AFC4-6F175D3DCCD1}">
                <a14:hiddenFill xmlns:a14="http://schemas.microsoft.com/office/drawing/2010/main">
                  <a:noFill/>
                </a14:hiddenFill>
              </a:ext>
            </a:extLst>
          </p:spPr>
          <p:txBody>
            <a:bodyPr wrap="none"/>
            <a:lstStyle/>
            <a:p>
              <a:endParaRPr lang="zh-CN" altLang="en-US"/>
            </a:p>
          </p:txBody>
        </p:sp>
        <p:graphicFrame>
          <p:nvGraphicFramePr>
            <p:cNvPr id="190495" name="Object 15"/>
            <p:cNvGraphicFramePr>
              <a:graphicFrameLocks noChangeAspect="1"/>
            </p:cNvGraphicFramePr>
            <p:nvPr/>
          </p:nvGraphicFramePr>
          <p:xfrm>
            <a:off x="2742" y="2196"/>
            <a:ext cx="330" cy="457"/>
          </p:xfrm>
          <a:graphic>
            <a:graphicData uri="http://schemas.openxmlformats.org/presentationml/2006/ole">
              <mc:AlternateContent xmlns:mc="http://schemas.openxmlformats.org/markup-compatibility/2006">
                <mc:Choice xmlns:v="urn:schemas-microsoft-com:vml" Requires="v">
                  <p:oleObj name="Equation" r:id="rId4" imgW="165028" imgH="228501" progId="Equation.DSMT4">
                    <p:embed/>
                  </p:oleObj>
                </mc:Choice>
                <mc:Fallback>
                  <p:oleObj name="Equation" r:id="rId4" imgW="165028" imgH="228501" progId="Equation.DSMT4">
                    <p:embed/>
                    <p:pic>
                      <p:nvPicPr>
                        <p:cNvPr id="0" name="Object 1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42" y="2196"/>
                          <a:ext cx="330" cy="4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90496" name="Object 16"/>
            <p:cNvGraphicFramePr>
              <a:graphicFrameLocks noChangeAspect="1"/>
            </p:cNvGraphicFramePr>
            <p:nvPr/>
          </p:nvGraphicFramePr>
          <p:xfrm>
            <a:off x="2717" y="2922"/>
            <a:ext cx="355" cy="458"/>
          </p:xfrm>
          <a:graphic>
            <a:graphicData uri="http://schemas.openxmlformats.org/presentationml/2006/ole">
              <mc:AlternateContent xmlns:mc="http://schemas.openxmlformats.org/markup-compatibility/2006">
                <mc:Choice xmlns:v="urn:schemas-microsoft-com:vml" Requires="v">
                  <p:oleObj name="Equation" r:id="rId6" imgW="177646" imgH="228402" progId="Equation.DSMT4">
                    <p:embed/>
                  </p:oleObj>
                </mc:Choice>
                <mc:Fallback>
                  <p:oleObj name="Equation" r:id="rId6" imgW="177646" imgH="228402" progId="Equation.DSMT4">
                    <p:embed/>
                    <p:pic>
                      <p:nvPicPr>
                        <p:cNvPr id="0" name="Object 1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17" y="2922"/>
                          <a:ext cx="355" cy="4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90497" name="Object 17"/>
            <p:cNvGraphicFramePr>
              <a:graphicFrameLocks noChangeAspect="1"/>
            </p:cNvGraphicFramePr>
            <p:nvPr/>
          </p:nvGraphicFramePr>
          <p:xfrm>
            <a:off x="4352" y="1680"/>
            <a:ext cx="614" cy="480"/>
          </p:xfrm>
          <a:graphic>
            <a:graphicData uri="http://schemas.openxmlformats.org/presentationml/2006/ole">
              <mc:AlternateContent xmlns:mc="http://schemas.openxmlformats.org/markup-compatibility/2006">
                <mc:Choice xmlns:v="urn:schemas-microsoft-com:vml" Requires="v">
                  <p:oleObj name="Equation" r:id="rId8" imgW="291973" imgH="228501" progId="Equation.DSMT4">
                    <p:embed/>
                  </p:oleObj>
                </mc:Choice>
                <mc:Fallback>
                  <p:oleObj name="Equation" r:id="rId8" imgW="291973" imgH="228501" progId="Equation.DSMT4">
                    <p:embed/>
                    <p:pic>
                      <p:nvPicPr>
                        <p:cNvPr id="0" name="Object 1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352" y="1680"/>
                          <a:ext cx="614"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90498" name="Object 18"/>
            <p:cNvGraphicFramePr>
              <a:graphicFrameLocks noChangeAspect="1"/>
            </p:cNvGraphicFramePr>
            <p:nvPr/>
          </p:nvGraphicFramePr>
          <p:xfrm>
            <a:off x="4398" y="3543"/>
            <a:ext cx="586" cy="480"/>
          </p:xfrm>
          <a:graphic>
            <a:graphicData uri="http://schemas.openxmlformats.org/presentationml/2006/ole">
              <mc:AlternateContent xmlns:mc="http://schemas.openxmlformats.org/markup-compatibility/2006">
                <mc:Choice xmlns:v="urn:schemas-microsoft-com:vml" Requires="v">
                  <p:oleObj name="Equation" r:id="rId10" imgW="279400" imgH="228600" progId="Equation.DSMT4">
                    <p:embed/>
                  </p:oleObj>
                </mc:Choice>
                <mc:Fallback>
                  <p:oleObj name="Equation" r:id="rId10" imgW="279400" imgH="228600" progId="Equation.DSMT4">
                    <p:embed/>
                    <p:pic>
                      <p:nvPicPr>
                        <p:cNvPr id="0" name="Object 18"/>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398" y="3543"/>
                          <a:ext cx="586"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4" name="Group 20"/>
          <p:cNvGrpSpPr>
            <a:grpSpLocks/>
          </p:cNvGrpSpPr>
          <p:nvPr/>
        </p:nvGrpSpPr>
        <p:grpSpPr bwMode="auto">
          <a:xfrm>
            <a:off x="5045075" y="1814513"/>
            <a:ext cx="3884613" cy="1116012"/>
            <a:chOff x="3120" y="2112"/>
            <a:chExt cx="2447" cy="703"/>
          </a:xfrm>
        </p:grpSpPr>
        <p:sp>
          <p:nvSpPr>
            <p:cNvPr id="190473" name="Rectangle 21"/>
            <p:cNvSpPr>
              <a:spLocks noChangeArrowheads="1"/>
            </p:cNvSpPr>
            <p:nvPr/>
          </p:nvSpPr>
          <p:spPr bwMode="auto">
            <a:xfrm>
              <a:off x="3216" y="2496"/>
              <a:ext cx="1872" cy="96"/>
            </a:xfrm>
            <a:prstGeom prst="rect">
              <a:avLst/>
            </a:prstGeom>
            <a:solidFill>
              <a:srgbClr val="C0C0C0"/>
            </a:solidFill>
            <a:ln w="9525">
              <a:solidFill>
                <a:schemeClr val="tx1"/>
              </a:solidFill>
              <a:miter lim="800000"/>
              <a:headEnd type="none" w="sm" len="lg"/>
              <a:tailEnd type="none" w="sm" len="lg"/>
            </a:ln>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zh-CN" sz="1800">
                <a:latin typeface="Arial" panose="020B0604020202020204" pitchFamily="34" charset="0"/>
              </a:endParaRPr>
            </a:p>
          </p:txBody>
        </p:sp>
        <p:sp>
          <p:nvSpPr>
            <p:cNvPr id="190474" name="Text Box 22"/>
            <p:cNvSpPr txBox="1">
              <a:spLocks noChangeArrowheads="1"/>
            </p:cNvSpPr>
            <p:nvPr/>
          </p:nvSpPr>
          <p:spPr bwMode="auto">
            <a:xfrm>
              <a:off x="3120" y="2448"/>
              <a:ext cx="235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en-US" altLang="zh-CN" sz="1800">
                  <a:solidFill>
                    <a:srgbClr val="CC0000"/>
                  </a:solidFill>
                  <a:latin typeface="Arial" panose="020B0604020202020204" pitchFamily="34" charset="0"/>
                </a:rPr>
                <a:t>+  +  +  +  +  +  + + + </a:t>
              </a:r>
            </a:p>
          </p:txBody>
        </p:sp>
        <p:sp>
          <p:nvSpPr>
            <p:cNvPr id="190475" name="Rectangle 23"/>
            <p:cNvSpPr>
              <a:spLocks noChangeArrowheads="1"/>
            </p:cNvSpPr>
            <p:nvPr/>
          </p:nvSpPr>
          <p:spPr bwMode="auto">
            <a:xfrm>
              <a:off x="3216" y="2208"/>
              <a:ext cx="2016"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en-US" altLang="zh-CN" sz="4000">
                  <a:solidFill>
                    <a:srgbClr val="0000FF"/>
                  </a:solidFill>
                  <a:latin typeface="Arial" panose="020B0604020202020204" pitchFamily="34" charset="0"/>
                </a:rPr>
                <a:t>- - - - - - - - - -       </a:t>
              </a:r>
            </a:p>
          </p:txBody>
        </p:sp>
        <p:grpSp>
          <p:nvGrpSpPr>
            <p:cNvPr id="190476" name="Group 24"/>
            <p:cNvGrpSpPr>
              <a:grpSpLocks/>
            </p:cNvGrpSpPr>
            <p:nvPr/>
          </p:nvGrpSpPr>
          <p:grpSpPr bwMode="auto">
            <a:xfrm>
              <a:off x="5058" y="2400"/>
              <a:ext cx="491" cy="415"/>
              <a:chOff x="4818" y="480"/>
              <a:chExt cx="491" cy="415"/>
            </a:xfrm>
          </p:grpSpPr>
          <p:sp>
            <p:nvSpPr>
              <p:cNvPr id="190481" name="Rectangle 25"/>
              <p:cNvSpPr>
                <a:spLocks noChangeArrowheads="1"/>
              </p:cNvSpPr>
              <p:nvPr/>
            </p:nvSpPr>
            <p:spPr bwMode="auto">
              <a:xfrm>
                <a:off x="5217" y="674"/>
                <a:ext cx="92" cy="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2300">
                    <a:solidFill>
                      <a:srgbClr val="000000"/>
                    </a:solidFill>
                    <a:latin typeface="Arial" panose="020B0604020202020204" pitchFamily="34" charset="0"/>
                  </a:rPr>
                  <a:t>0</a:t>
                </a:r>
                <a:endParaRPr lang="en-US" altLang="zh-CN" sz="1800">
                  <a:latin typeface="Arial" panose="020B0604020202020204" pitchFamily="34" charset="0"/>
                </a:endParaRPr>
              </a:p>
            </p:txBody>
          </p:sp>
          <p:sp>
            <p:nvSpPr>
              <p:cNvPr id="190482" name="Rectangle 26"/>
              <p:cNvSpPr>
                <a:spLocks noChangeArrowheads="1"/>
              </p:cNvSpPr>
              <p:nvPr/>
            </p:nvSpPr>
            <p:spPr bwMode="auto">
              <a:xfrm>
                <a:off x="5010" y="480"/>
                <a:ext cx="193"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4000" i="1">
                    <a:solidFill>
                      <a:srgbClr val="000000"/>
                    </a:solidFill>
                    <a:latin typeface="Symbol" panose="05050102010706020507" pitchFamily="18" charset="2"/>
                  </a:rPr>
                  <a:t>s</a:t>
                </a:r>
                <a:endParaRPr lang="en-US" altLang="zh-CN" sz="1800">
                  <a:latin typeface="Arial" panose="020B0604020202020204" pitchFamily="34" charset="0"/>
                </a:endParaRPr>
              </a:p>
            </p:txBody>
          </p:sp>
          <p:sp>
            <p:nvSpPr>
              <p:cNvPr id="190483" name="Rectangle 27"/>
              <p:cNvSpPr>
                <a:spLocks noChangeArrowheads="1"/>
              </p:cNvSpPr>
              <p:nvPr/>
            </p:nvSpPr>
            <p:spPr bwMode="auto">
              <a:xfrm>
                <a:off x="4818" y="480"/>
                <a:ext cx="17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4000">
                    <a:solidFill>
                      <a:srgbClr val="000000"/>
                    </a:solidFill>
                    <a:latin typeface="Symbol" panose="05050102010706020507" pitchFamily="18" charset="2"/>
                  </a:rPr>
                  <a:t>+</a:t>
                </a:r>
                <a:endParaRPr lang="en-US" altLang="zh-CN" sz="1800">
                  <a:latin typeface="Arial" panose="020B0604020202020204" pitchFamily="34" charset="0"/>
                </a:endParaRPr>
              </a:p>
            </p:txBody>
          </p:sp>
        </p:grpSp>
        <p:grpSp>
          <p:nvGrpSpPr>
            <p:cNvPr id="190477" name="Group 28"/>
            <p:cNvGrpSpPr>
              <a:grpSpLocks/>
            </p:cNvGrpSpPr>
            <p:nvPr/>
          </p:nvGrpSpPr>
          <p:grpSpPr bwMode="auto">
            <a:xfrm>
              <a:off x="5060" y="2112"/>
              <a:ext cx="507" cy="388"/>
              <a:chOff x="4374" y="360"/>
              <a:chExt cx="507" cy="388"/>
            </a:xfrm>
          </p:grpSpPr>
          <p:sp>
            <p:nvSpPr>
              <p:cNvPr id="190478" name="Rectangle 29"/>
              <p:cNvSpPr>
                <a:spLocks noChangeArrowheads="1"/>
              </p:cNvSpPr>
              <p:nvPr/>
            </p:nvSpPr>
            <p:spPr bwMode="auto">
              <a:xfrm>
                <a:off x="4789" y="527"/>
                <a:ext cx="92" cy="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2300">
                    <a:solidFill>
                      <a:srgbClr val="000000"/>
                    </a:solidFill>
                    <a:latin typeface="Arial" panose="020B0604020202020204" pitchFamily="34" charset="0"/>
                  </a:rPr>
                  <a:t>0</a:t>
                </a:r>
                <a:endParaRPr lang="en-US" altLang="zh-CN" sz="1800">
                  <a:latin typeface="Arial" panose="020B0604020202020204" pitchFamily="34" charset="0"/>
                </a:endParaRPr>
              </a:p>
            </p:txBody>
          </p:sp>
          <p:sp>
            <p:nvSpPr>
              <p:cNvPr id="190479" name="Rectangle 30"/>
              <p:cNvSpPr>
                <a:spLocks noChangeArrowheads="1"/>
              </p:cNvSpPr>
              <p:nvPr/>
            </p:nvSpPr>
            <p:spPr bwMode="auto">
              <a:xfrm>
                <a:off x="4579" y="360"/>
                <a:ext cx="193"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4000" i="1">
                    <a:solidFill>
                      <a:srgbClr val="000000"/>
                    </a:solidFill>
                    <a:latin typeface="Symbol" panose="05050102010706020507" pitchFamily="18" charset="2"/>
                  </a:rPr>
                  <a:t>s</a:t>
                </a:r>
                <a:endParaRPr lang="en-US" altLang="zh-CN" sz="1800">
                  <a:latin typeface="Arial" panose="020B0604020202020204" pitchFamily="34" charset="0"/>
                </a:endParaRPr>
              </a:p>
            </p:txBody>
          </p:sp>
          <p:sp>
            <p:nvSpPr>
              <p:cNvPr id="190480" name="Rectangle 31"/>
              <p:cNvSpPr>
                <a:spLocks noChangeArrowheads="1"/>
              </p:cNvSpPr>
              <p:nvPr/>
            </p:nvSpPr>
            <p:spPr bwMode="auto">
              <a:xfrm>
                <a:off x="4374" y="360"/>
                <a:ext cx="17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4000">
                    <a:solidFill>
                      <a:srgbClr val="000000"/>
                    </a:solidFill>
                    <a:latin typeface="Symbol" panose="05050102010706020507" pitchFamily="18" charset="2"/>
                  </a:rPr>
                  <a:t>-</a:t>
                </a:r>
                <a:endParaRPr lang="en-US" altLang="zh-CN" sz="1800">
                  <a:latin typeface="Arial" panose="020B0604020202020204" pitchFamily="34" charset="0"/>
                </a:endParaRPr>
              </a:p>
            </p:txBody>
          </p:sp>
        </p:grpSp>
      </p:grpSp>
      <p:graphicFrame>
        <p:nvGraphicFramePr>
          <p:cNvPr id="32" name="Object 31"/>
          <p:cNvGraphicFramePr>
            <a:graphicFrameLocks/>
          </p:cNvGraphicFramePr>
          <p:nvPr/>
        </p:nvGraphicFramePr>
        <p:xfrm>
          <a:off x="1049338" y="873125"/>
          <a:ext cx="2451100" cy="1277938"/>
        </p:xfrm>
        <a:graphic>
          <a:graphicData uri="http://schemas.openxmlformats.org/presentationml/2006/ole">
            <mc:AlternateContent xmlns:mc="http://schemas.openxmlformats.org/markup-compatibility/2006">
              <mc:Choice xmlns:v="urn:schemas-microsoft-com:vml" Requires="v">
                <p:oleObj name="Equation" r:id="rId12" imgW="850531" imgH="444307" progId="Equation.DSMT4">
                  <p:embed/>
                </p:oleObj>
              </mc:Choice>
              <mc:Fallback>
                <p:oleObj name="Equation" r:id="rId12" imgW="850531" imgH="444307" progId="Equation.DSMT4">
                  <p:embed/>
                  <p:pic>
                    <p:nvPicPr>
                      <p:cNvPr id="0" name="Object 31"/>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49338" y="873125"/>
                        <a:ext cx="2451100" cy="1277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5847" name="Object 32"/>
          <p:cNvGraphicFramePr>
            <a:graphicFrameLocks noChangeAspect="1"/>
          </p:cNvGraphicFramePr>
          <p:nvPr/>
        </p:nvGraphicFramePr>
        <p:xfrm>
          <a:off x="1143000" y="2293938"/>
          <a:ext cx="2332038" cy="1265237"/>
        </p:xfrm>
        <a:graphic>
          <a:graphicData uri="http://schemas.openxmlformats.org/presentationml/2006/ole">
            <mc:AlternateContent xmlns:mc="http://schemas.openxmlformats.org/markup-compatibility/2006">
              <mc:Choice xmlns:v="urn:schemas-microsoft-com:vml" Requires="v">
                <p:oleObj name="Equation" r:id="rId14" imgW="837836" imgH="444307" progId="Equation.DSMT4">
                  <p:embed/>
                </p:oleObj>
              </mc:Choice>
              <mc:Fallback>
                <p:oleObj name="Equation" r:id="rId14" imgW="837836" imgH="444307" progId="Equation.DSMT4">
                  <p:embed/>
                  <p:pic>
                    <p:nvPicPr>
                      <p:cNvPr id="0" name="Object 32"/>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143000" y="2293938"/>
                        <a:ext cx="2332038" cy="1265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5848" name="Object 33"/>
          <p:cNvGraphicFramePr>
            <a:graphicFrameLocks noChangeAspect="1"/>
          </p:cNvGraphicFramePr>
          <p:nvPr/>
        </p:nvGraphicFramePr>
        <p:xfrm>
          <a:off x="1143000" y="3508375"/>
          <a:ext cx="2366963" cy="1265238"/>
        </p:xfrm>
        <a:graphic>
          <a:graphicData uri="http://schemas.openxmlformats.org/presentationml/2006/ole">
            <mc:AlternateContent xmlns:mc="http://schemas.openxmlformats.org/markup-compatibility/2006">
              <mc:Choice xmlns:v="urn:schemas-microsoft-com:vml" Requires="v">
                <p:oleObj name="Equation" r:id="rId16" imgW="850531" imgH="444307" progId="Equation.DSMT4">
                  <p:embed/>
                </p:oleObj>
              </mc:Choice>
              <mc:Fallback>
                <p:oleObj name="Equation" r:id="rId16" imgW="850531" imgH="444307" progId="Equation.DSMT4">
                  <p:embed/>
                  <p:pic>
                    <p:nvPicPr>
                      <p:cNvPr id="0" name="Object 33"/>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143000" y="3508375"/>
                        <a:ext cx="2366963" cy="1265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5849" name="Object 34"/>
          <p:cNvGraphicFramePr>
            <a:graphicFrameLocks noChangeAspect="1"/>
          </p:cNvGraphicFramePr>
          <p:nvPr/>
        </p:nvGraphicFramePr>
        <p:xfrm>
          <a:off x="508000" y="4878388"/>
          <a:ext cx="3992563" cy="1265237"/>
        </p:xfrm>
        <a:graphic>
          <a:graphicData uri="http://schemas.openxmlformats.org/presentationml/2006/ole">
            <mc:AlternateContent xmlns:mc="http://schemas.openxmlformats.org/markup-compatibility/2006">
              <mc:Choice xmlns:v="urn:schemas-microsoft-com:vml" Requires="v">
                <p:oleObj name="Equation" r:id="rId18" imgW="1435100" imgH="444500" progId="Equation.DSMT4">
                  <p:embed/>
                </p:oleObj>
              </mc:Choice>
              <mc:Fallback>
                <p:oleObj name="Equation" r:id="rId18" imgW="1435100" imgH="444500" progId="Equation.DSMT4">
                  <p:embed/>
                  <p:pic>
                    <p:nvPicPr>
                      <p:cNvPr id="0" name="Object 34"/>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508000" y="4878388"/>
                        <a:ext cx="3992563" cy="1265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7"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0" fill="hold"/>
                                        <p:tgtEl>
                                          <p:spTgt spid="4"/>
                                        </p:tgtEl>
                                        <p:attrNameLst>
                                          <p:attrName>ppt_x</p:attrName>
                                        </p:attrNameLst>
                                      </p:cBhvr>
                                      <p:tavLst>
                                        <p:tav tm="0">
                                          <p:val>
                                            <p:strVal val="#ppt_x"/>
                                          </p:val>
                                        </p:tav>
                                        <p:tav tm="100000">
                                          <p:val>
                                            <p:strVal val="#ppt_x"/>
                                          </p:val>
                                        </p:tav>
                                      </p:tavLst>
                                    </p:anim>
                                    <p:anim calcmode="lin" valueType="num">
                                      <p:cBhvr additive="base">
                                        <p:cTn id="8" dur="50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3" presetClass="entr" presetSubtype="10" fill="hold" nodeType="clickEffect">
                                  <p:stCondLst>
                                    <p:cond delay="0"/>
                                  </p:stCondLst>
                                  <p:childTnLst>
                                    <p:set>
                                      <p:cBhvr>
                                        <p:cTn id="12" dur="1" fill="hold">
                                          <p:stCondLst>
                                            <p:cond delay="0"/>
                                          </p:stCondLst>
                                        </p:cTn>
                                        <p:tgtEl>
                                          <p:spTgt spid="32"/>
                                        </p:tgtEl>
                                        <p:attrNameLst>
                                          <p:attrName>style.visibility</p:attrName>
                                        </p:attrNameLst>
                                      </p:cBhvr>
                                      <p:to>
                                        <p:strVal val="visible"/>
                                      </p:to>
                                    </p:set>
                                    <p:animEffect transition="in" filter="blinds(horizontal)">
                                      <p:cBhvr>
                                        <p:cTn id="13" dur="500"/>
                                        <p:tgtEl>
                                          <p:spTgt spid="32"/>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3" presetClass="entr" presetSubtype="10" fill="hold" nodeType="clickEffect">
                                  <p:stCondLst>
                                    <p:cond delay="0"/>
                                  </p:stCondLst>
                                  <p:childTnLst>
                                    <p:set>
                                      <p:cBhvr>
                                        <p:cTn id="17" dur="1" fill="hold">
                                          <p:stCondLst>
                                            <p:cond delay="0"/>
                                          </p:stCondLst>
                                        </p:cTn>
                                        <p:tgtEl>
                                          <p:spTgt spid="35847"/>
                                        </p:tgtEl>
                                        <p:attrNameLst>
                                          <p:attrName>style.visibility</p:attrName>
                                        </p:attrNameLst>
                                      </p:cBhvr>
                                      <p:to>
                                        <p:strVal val="visible"/>
                                      </p:to>
                                    </p:set>
                                    <p:animEffect transition="in" filter="blinds(horizontal)">
                                      <p:cBhvr>
                                        <p:cTn id="18" dur="500"/>
                                        <p:tgtEl>
                                          <p:spTgt spid="35847"/>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3" presetClass="entr" presetSubtype="10" fill="hold" nodeType="clickEffect">
                                  <p:stCondLst>
                                    <p:cond delay="0"/>
                                  </p:stCondLst>
                                  <p:childTnLst>
                                    <p:set>
                                      <p:cBhvr>
                                        <p:cTn id="22" dur="1" fill="hold">
                                          <p:stCondLst>
                                            <p:cond delay="0"/>
                                          </p:stCondLst>
                                        </p:cTn>
                                        <p:tgtEl>
                                          <p:spTgt spid="35848"/>
                                        </p:tgtEl>
                                        <p:attrNameLst>
                                          <p:attrName>style.visibility</p:attrName>
                                        </p:attrNameLst>
                                      </p:cBhvr>
                                      <p:to>
                                        <p:strVal val="visible"/>
                                      </p:to>
                                    </p:set>
                                    <p:animEffect transition="in" filter="blinds(horizontal)">
                                      <p:cBhvr>
                                        <p:cTn id="23" dur="500"/>
                                        <p:tgtEl>
                                          <p:spTgt spid="35848"/>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3" presetClass="entr" presetSubtype="10" fill="hold" nodeType="clickEffect">
                                  <p:stCondLst>
                                    <p:cond delay="0"/>
                                  </p:stCondLst>
                                  <p:childTnLst>
                                    <p:set>
                                      <p:cBhvr>
                                        <p:cTn id="27" dur="1" fill="hold">
                                          <p:stCondLst>
                                            <p:cond delay="0"/>
                                          </p:stCondLst>
                                        </p:cTn>
                                        <p:tgtEl>
                                          <p:spTgt spid="35849"/>
                                        </p:tgtEl>
                                        <p:attrNameLst>
                                          <p:attrName>style.visibility</p:attrName>
                                        </p:attrNameLst>
                                      </p:cBhvr>
                                      <p:to>
                                        <p:strVal val="visible"/>
                                      </p:to>
                                    </p:set>
                                    <p:animEffect transition="in" filter="blinds(horizontal)">
                                      <p:cBhvr>
                                        <p:cTn id="28" dur="500"/>
                                        <p:tgtEl>
                                          <p:spTgt spid="358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1490" name="Group 18"/>
          <p:cNvGrpSpPr>
            <a:grpSpLocks/>
          </p:cNvGrpSpPr>
          <p:nvPr/>
        </p:nvGrpSpPr>
        <p:grpSpPr bwMode="auto">
          <a:xfrm>
            <a:off x="3579813" y="3071813"/>
            <a:ext cx="5057775" cy="685800"/>
            <a:chOff x="288" y="2976"/>
            <a:chExt cx="3186" cy="432"/>
          </a:xfrm>
        </p:grpSpPr>
        <p:sp>
          <p:nvSpPr>
            <p:cNvPr id="191522" name="Rectangle 19"/>
            <p:cNvSpPr>
              <a:spLocks noChangeArrowheads="1"/>
            </p:cNvSpPr>
            <p:nvPr/>
          </p:nvSpPr>
          <p:spPr bwMode="auto">
            <a:xfrm>
              <a:off x="288" y="2976"/>
              <a:ext cx="3186" cy="432"/>
            </a:xfrm>
            <a:prstGeom prst="rect">
              <a:avLst/>
            </a:prstGeom>
            <a:gradFill rotWithShape="1">
              <a:gsLst>
                <a:gs pos="0">
                  <a:srgbClr val="CCFFCC"/>
                </a:gs>
                <a:gs pos="50000">
                  <a:srgbClr val="FFFFFF"/>
                </a:gs>
                <a:gs pos="100000">
                  <a:srgbClr val="CCFFCC"/>
                </a:gs>
              </a:gsLst>
              <a:lin ang="5400000" scaled="1"/>
            </a:gradFill>
            <a:ln w="25400">
              <a:solidFill>
                <a:srgbClr val="339966"/>
              </a:solidFill>
              <a:miter lim="800000"/>
              <a:headEnd/>
              <a:tailEnd/>
            </a:ln>
          </p:spPr>
          <p:txBody>
            <a:bodyPr wrap="none" anchor="ct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zh-CN" altLang="en-US" sz="3200" b="0">
                  <a:solidFill>
                    <a:srgbClr val="FF0000"/>
                  </a:solidFill>
                  <a:latin typeface="华文新魏" panose="02010800040101010101" pitchFamily="2" charset="-122"/>
                  <a:ea typeface="华文新魏" panose="02010800040101010101" pitchFamily="2" charset="-122"/>
                </a:rPr>
                <a:t>电位移矢量：</a:t>
              </a:r>
            </a:p>
          </p:txBody>
        </p:sp>
        <p:graphicFrame>
          <p:nvGraphicFramePr>
            <p:cNvPr id="191523" name="Object 20"/>
            <p:cNvGraphicFramePr>
              <a:graphicFrameLocks noChangeAspect="1"/>
            </p:cNvGraphicFramePr>
            <p:nvPr/>
          </p:nvGraphicFramePr>
          <p:xfrm>
            <a:off x="1949" y="2989"/>
            <a:ext cx="1398" cy="401"/>
          </p:xfrm>
          <a:graphic>
            <a:graphicData uri="http://schemas.openxmlformats.org/presentationml/2006/ole">
              <mc:AlternateContent xmlns:mc="http://schemas.openxmlformats.org/markup-compatibility/2006">
                <mc:Choice xmlns:v="urn:schemas-microsoft-com:vml" Requires="v">
                  <p:oleObj name="Equation" r:id="rId2" imgW="825500" imgH="254000" progId="Equation.DSMT4">
                    <p:embed/>
                  </p:oleObj>
                </mc:Choice>
                <mc:Fallback>
                  <p:oleObj name="Equation" r:id="rId2" imgW="825500" imgH="254000" progId="Equation.DSMT4">
                    <p:embed/>
                    <p:pic>
                      <p:nvPicPr>
                        <p:cNvPr id="0" name="Object 2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49" y="2989"/>
                          <a:ext cx="1398" cy="401"/>
                        </a:xfrm>
                        <a:prstGeom prst="rect">
                          <a:avLst/>
                        </a:prstGeom>
                        <a:noFill/>
                        <a:ln>
                          <a:noFill/>
                        </a:ln>
                        <a:extLst>
                          <a:ext uri="{909E8E84-426E-40DD-AFC4-6F175D3DCCD1}">
                            <a14:hiddenFill xmlns:a14="http://schemas.microsoft.com/office/drawing/2010/main">
                              <a:gradFill rotWithShape="0">
                                <a:gsLst>
                                  <a:gs pos="0">
                                    <a:srgbClr val="C2C29B"/>
                                  </a:gs>
                                  <a:gs pos="50000">
                                    <a:srgbClr val="FFFFCC"/>
                                  </a:gs>
                                  <a:gs pos="100000">
                                    <a:srgbClr val="C2C29B"/>
                                  </a:gs>
                                </a:gsLst>
                                <a:lin ang="5400000" scaled="1"/>
                              </a:gradFill>
                            </a14:hiddenFill>
                          </a:ext>
                          <a:ext uri="{91240B29-F687-4F45-9708-019B960494DF}">
                            <a14:hiddenLine xmlns:a14="http://schemas.microsoft.com/office/drawing/2010/main" w="9525">
                              <a:solidFill>
                                <a:srgbClr val="FF0000"/>
                              </a:solidFill>
                              <a:miter lim="800000"/>
                              <a:headEnd/>
                              <a:tailEnd/>
                            </a14:hiddenLine>
                          </a:ext>
                        </a:extLst>
                      </p:spPr>
                    </p:pic>
                  </p:oleObj>
                </mc:Fallback>
              </mc:AlternateContent>
            </a:graphicData>
          </a:graphic>
        </p:graphicFrame>
        <p:sp>
          <p:nvSpPr>
            <p:cNvPr id="191524" name="Rectangle 21"/>
            <p:cNvSpPr>
              <a:spLocks noChangeArrowheads="1"/>
            </p:cNvSpPr>
            <p:nvPr/>
          </p:nvSpPr>
          <p:spPr bwMode="auto">
            <a:xfrm>
              <a:off x="288" y="3024"/>
              <a:ext cx="17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endParaRPr lang="zh-CN" altLang="zh-CN">
                <a:solidFill>
                  <a:srgbClr val="CC0000"/>
                </a:solidFill>
                <a:latin typeface="Times New Roman" panose="02020603050405020304" pitchFamily="18" charset="0"/>
                <a:ea typeface="华文中宋" panose="02010600040101010101" pitchFamily="2" charset="-122"/>
              </a:endParaRPr>
            </a:p>
          </p:txBody>
        </p:sp>
      </p:grpSp>
      <p:grpSp>
        <p:nvGrpSpPr>
          <p:cNvPr id="191491" name="组合 30"/>
          <p:cNvGrpSpPr>
            <a:grpSpLocks/>
          </p:cNvGrpSpPr>
          <p:nvPr/>
        </p:nvGrpSpPr>
        <p:grpSpPr bwMode="auto">
          <a:xfrm>
            <a:off x="260350" y="3859213"/>
            <a:ext cx="7383463" cy="1416050"/>
            <a:chOff x="4304221" y="9666633"/>
            <a:chExt cx="7381014" cy="1417759"/>
          </a:xfrm>
        </p:grpSpPr>
        <p:sp>
          <p:nvSpPr>
            <p:cNvPr id="191520" name="Text Box 22"/>
            <p:cNvSpPr txBox="1">
              <a:spLocks noChangeArrowheads="1"/>
            </p:cNvSpPr>
            <p:nvPr/>
          </p:nvSpPr>
          <p:spPr bwMode="auto">
            <a:xfrm>
              <a:off x="4304221" y="9666633"/>
              <a:ext cx="7381014" cy="523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zh-CN" altLang="en-US">
                  <a:solidFill>
                    <a:schemeClr val="accent2"/>
                  </a:solidFill>
                  <a:latin typeface="Times New Roman" panose="02020603050405020304" pitchFamily="18" charset="0"/>
                  <a:ea typeface="华文中宋" panose="02010600040101010101" pitchFamily="2" charset="-122"/>
                </a:rPr>
                <a:t>均匀各相同性介质</a:t>
              </a:r>
            </a:p>
          </p:txBody>
        </p:sp>
        <p:graphicFrame>
          <p:nvGraphicFramePr>
            <p:cNvPr id="191521" name="Object 8"/>
            <p:cNvGraphicFramePr>
              <a:graphicFrameLocks noChangeAspect="1"/>
            </p:cNvGraphicFramePr>
            <p:nvPr/>
          </p:nvGraphicFramePr>
          <p:xfrm>
            <a:off x="4461357" y="10479168"/>
            <a:ext cx="2800959" cy="605224"/>
          </p:xfrm>
          <a:graphic>
            <a:graphicData uri="http://schemas.openxmlformats.org/presentationml/2006/ole">
              <mc:AlternateContent xmlns:mc="http://schemas.openxmlformats.org/markup-compatibility/2006">
                <mc:Choice xmlns:v="urn:schemas-microsoft-com:vml" Requires="v">
                  <p:oleObj name="Equation" r:id="rId4" imgW="1040948" imgH="241195" progId="Equation.DSMT4">
                    <p:embed/>
                  </p:oleObj>
                </mc:Choice>
                <mc:Fallback>
                  <p:oleObj name="Equation" r:id="rId4" imgW="1040948" imgH="241195" progId="Equation.DSMT4">
                    <p:embed/>
                    <p:pic>
                      <p:nvPicPr>
                        <p:cNvPr id="0" name="Object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61357" y="10479168"/>
                          <a:ext cx="2800959" cy="605224"/>
                        </a:xfrm>
                        <a:prstGeom prst="rect">
                          <a:avLst/>
                        </a:prstGeom>
                        <a:solidFill>
                          <a:srgbClr val="00FFFF"/>
                        </a:solidFill>
                        <a:ln w="19050">
                          <a:solidFill>
                            <a:srgbClr val="FF0000"/>
                          </a:solidFill>
                          <a:miter lim="800000"/>
                          <a:headEnd/>
                          <a:tailEnd/>
                        </a:ln>
                      </p:spPr>
                    </p:pic>
                  </p:oleObj>
                </mc:Fallback>
              </mc:AlternateContent>
            </a:graphicData>
          </a:graphic>
        </p:graphicFrame>
      </p:grpSp>
      <p:grpSp>
        <p:nvGrpSpPr>
          <p:cNvPr id="191492" name="组合 11"/>
          <p:cNvGrpSpPr>
            <a:grpSpLocks/>
          </p:cNvGrpSpPr>
          <p:nvPr/>
        </p:nvGrpSpPr>
        <p:grpSpPr bwMode="auto">
          <a:xfrm>
            <a:off x="-228600" y="5402263"/>
            <a:ext cx="8429625" cy="573087"/>
            <a:chOff x="357158" y="1784342"/>
            <a:chExt cx="8429684" cy="573088"/>
          </a:xfrm>
        </p:grpSpPr>
        <p:sp>
          <p:nvSpPr>
            <p:cNvPr id="191517" name="Text Box 22"/>
            <p:cNvSpPr txBox="1">
              <a:spLocks noChangeArrowheads="1"/>
            </p:cNvSpPr>
            <p:nvPr/>
          </p:nvSpPr>
          <p:spPr bwMode="auto">
            <a:xfrm>
              <a:off x="357158" y="1785926"/>
              <a:ext cx="1071570" cy="5187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endParaRPr lang="zh-CN" altLang="zh-CN">
                <a:solidFill>
                  <a:schemeClr val="bg1"/>
                </a:solidFill>
                <a:latin typeface="Times New Roman" panose="02020603050405020304" pitchFamily="18" charset="0"/>
                <a:ea typeface="华文中宋" panose="02010600040101010101" pitchFamily="2" charset="-122"/>
              </a:endParaRPr>
            </a:p>
          </p:txBody>
        </p:sp>
        <p:graphicFrame>
          <p:nvGraphicFramePr>
            <p:cNvPr id="191518" name="Object 48"/>
            <p:cNvGraphicFramePr>
              <a:graphicFrameLocks noChangeAspect="1"/>
            </p:cNvGraphicFramePr>
            <p:nvPr/>
          </p:nvGraphicFramePr>
          <p:xfrm>
            <a:off x="1000100" y="1784342"/>
            <a:ext cx="2152650" cy="573088"/>
          </p:xfrm>
          <a:graphic>
            <a:graphicData uri="http://schemas.openxmlformats.org/presentationml/2006/ole">
              <mc:AlternateContent xmlns:mc="http://schemas.openxmlformats.org/markup-compatibility/2006">
                <mc:Choice xmlns:v="urn:schemas-microsoft-com:vml" Requires="v">
                  <p:oleObj name="Equation" r:id="rId6" imgW="800100" imgH="228600" progId="Equation.DSMT4">
                    <p:embed/>
                  </p:oleObj>
                </mc:Choice>
                <mc:Fallback>
                  <p:oleObj name="Equation" r:id="rId6" imgW="800100" imgH="228600" progId="Equation.DSMT4">
                    <p:embed/>
                    <p:pic>
                      <p:nvPicPr>
                        <p:cNvPr id="0" name="Object 4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0100" y="1784342"/>
                          <a:ext cx="2152650" cy="573088"/>
                        </a:xfrm>
                        <a:prstGeom prst="rect">
                          <a:avLst/>
                        </a:prstGeom>
                        <a:solidFill>
                          <a:srgbClr val="00FFFF"/>
                        </a:solidFill>
                        <a:ln w="19050">
                          <a:solidFill>
                            <a:srgbClr val="FF0000"/>
                          </a:solidFill>
                          <a:miter lim="800000"/>
                          <a:headEnd/>
                          <a:tailEnd/>
                        </a:ln>
                      </p:spPr>
                    </p:pic>
                  </p:oleObj>
                </mc:Fallback>
              </mc:AlternateContent>
            </a:graphicData>
          </a:graphic>
        </p:graphicFrame>
        <p:sp>
          <p:nvSpPr>
            <p:cNvPr id="191519" name="Text Box 22"/>
            <p:cNvSpPr txBox="1">
              <a:spLocks noChangeArrowheads="1"/>
            </p:cNvSpPr>
            <p:nvPr/>
          </p:nvSpPr>
          <p:spPr bwMode="auto">
            <a:xfrm>
              <a:off x="3357554" y="1785926"/>
              <a:ext cx="542928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zh-CN" altLang="en-US">
                  <a:solidFill>
                    <a:schemeClr val="accent2"/>
                  </a:solidFill>
                  <a:latin typeface="Times New Roman" panose="02020603050405020304" pitchFamily="18" charset="0"/>
                  <a:ea typeface="华文中宋" panose="02010600040101010101" pitchFamily="2" charset="-122"/>
                </a:rPr>
                <a:t>相对介电常量</a:t>
              </a:r>
              <a:r>
                <a:rPr lang="zh-CN" altLang="en-US">
                  <a:solidFill>
                    <a:srgbClr val="FFFFFF"/>
                  </a:solidFill>
                  <a:latin typeface="Times New Roman" panose="02020603050405020304" pitchFamily="18" charset="0"/>
                  <a:ea typeface="华文中宋" panose="02010600040101010101" pitchFamily="2" charset="-122"/>
                </a:rPr>
                <a:t>（相对电容率）</a:t>
              </a:r>
            </a:p>
          </p:txBody>
        </p:sp>
      </p:grpSp>
      <p:grpSp>
        <p:nvGrpSpPr>
          <p:cNvPr id="191493" name="组合 24"/>
          <p:cNvGrpSpPr>
            <a:grpSpLocks/>
          </p:cNvGrpSpPr>
          <p:nvPr/>
        </p:nvGrpSpPr>
        <p:grpSpPr bwMode="auto">
          <a:xfrm>
            <a:off x="412750" y="6097588"/>
            <a:ext cx="4700588" cy="573087"/>
            <a:chOff x="1005887" y="2380578"/>
            <a:chExt cx="4701187" cy="573087"/>
          </a:xfrm>
        </p:grpSpPr>
        <p:graphicFrame>
          <p:nvGraphicFramePr>
            <p:cNvPr id="191515" name="Object 51"/>
            <p:cNvGraphicFramePr>
              <a:graphicFrameLocks noChangeAspect="1"/>
            </p:cNvGraphicFramePr>
            <p:nvPr/>
          </p:nvGraphicFramePr>
          <p:xfrm>
            <a:off x="1005887" y="2380578"/>
            <a:ext cx="1435100" cy="573087"/>
          </p:xfrm>
          <a:graphic>
            <a:graphicData uri="http://schemas.openxmlformats.org/presentationml/2006/ole">
              <mc:AlternateContent xmlns:mc="http://schemas.openxmlformats.org/markup-compatibility/2006">
                <mc:Choice xmlns:v="urn:schemas-microsoft-com:vml" Requires="v">
                  <p:oleObj name="Equation" r:id="rId8" imgW="533169" imgH="228501" progId="Equation.DSMT4">
                    <p:embed/>
                  </p:oleObj>
                </mc:Choice>
                <mc:Fallback>
                  <p:oleObj name="Equation" r:id="rId8" imgW="533169" imgH="228501" progId="Equation.DSMT4">
                    <p:embed/>
                    <p:pic>
                      <p:nvPicPr>
                        <p:cNvPr id="0" name="Object 5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05887" y="2380578"/>
                          <a:ext cx="1435100" cy="573087"/>
                        </a:xfrm>
                        <a:prstGeom prst="rect">
                          <a:avLst/>
                        </a:prstGeom>
                        <a:solidFill>
                          <a:srgbClr val="00FFFF"/>
                        </a:solidFill>
                        <a:ln w="19050">
                          <a:solidFill>
                            <a:srgbClr val="FF0000"/>
                          </a:solidFill>
                          <a:miter lim="800000"/>
                          <a:headEnd/>
                          <a:tailEnd/>
                        </a:ln>
                      </p:spPr>
                    </p:pic>
                  </p:oleObj>
                </mc:Fallback>
              </mc:AlternateContent>
            </a:graphicData>
          </a:graphic>
        </p:graphicFrame>
        <p:sp>
          <p:nvSpPr>
            <p:cNvPr id="191516" name="Text Box 22"/>
            <p:cNvSpPr txBox="1">
              <a:spLocks noChangeArrowheads="1"/>
            </p:cNvSpPr>
            <p:nvPr/>
          </p:nvSpPr>
          <p:spPr bwMode="auto">
            <a:xfrm>
              <a:off x="2920992" y="2428868"/>
              <a:ext cx="278608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zh-CN" altLang="en-US">
                  <a:solidFill>
                    <a:schemeClr val="accent2"/>
                  </a:solidFill>
                  <a:latin typeface="Times New Roman" panose="02020603050405020304" pitchFamily="18" charset="0"/>
                  <a:ea typeface="华文中宋" panose="02010600040101010101" pitchFamily="2" charset="-122"/>
                </a:rPr>
                <a:t>介电常量</a:t>
              </a:r>
            </a:p>
          </p:txBody>
        </p:sp>
      </p:grpSp>
      <p:grpSp>
        <p:nvGrpSpPr>
          <p:cNvPr id="191494" name="组合 29"/>
          <p:cNvGrpSpPr>
            <a:grpSpLocks/>
          </p:cNvGrpSpPr>
          <p:nvPr/>
        </p:nvGrpSpPr>
        <p:grpSpPr bwMode="auto">
          <a:xfrm>
            <a:off x="3414713" y="357188"/>
            <a:ext cx="5810250" cy="2552700"/>
            <a:chOff x="3139820" y="1238505"/>
            <a:chExt cx="5810218" cy="2552700"/>
          </a:xfrm>
        </p:grpSpPr>
        <p:grpSp>
          <p:nvGrpSpPr>
            <p:cNvPr id="191506" name="组合 27"/>
            <p:cNvGrpSpPr>
              <a:grpSpLocks/>
            </p:cNvGrpSpPr>
            <p:nvPr/>
          </p:nvGrpSpPr>
          <p:grpSpPr bwMode="auto">
            <a:xfrm>
              <a:off x="3139820" y="1238505"/>
              <a:ext cx="5810218" cy="2552700"/>
              <a:chOff x="4929762" y="2900855"/>
              <a:chExt cx="4388246" cy="2554014"/>
            </a:xfrm>
          </p:grpSpPr>
          <p:sp>
            <p:nvSpPr>
              <p:cNvPr id="191510" name="圆角矩形 26"/>
              <p:cNvSpPr>
                <a:spLocks noChangeArrowheads="1"/>
              </p:cNvSpPr>
              <p:nvPr/>
            </p:nvSpPr>
            <p:spPr bwMode="auto">
              <a:xfrm>
                <a:off x="4929762" y="2900855"/>
                <a:ext cx="4071412" cy="2554014"/>
              </a:xfrm>
              <a:prstGeom prst="roundRect">
                <a:avLst>
                  <a:gd name="adj" fmla="val 16667"/>
                </a:avLst>
              </a:prstGeom>
              <a:solidFill>
                <a:srgbClr val="FFFF99"/>
              </a:solidFill>
              <a:ln w="38100" algn="ctr">
                <a:solidFill>
                  <a:srgbClr val="FF9900"/>
                </a:solidFill>
                <a:round/>
                <a:headEnd/>
                <a:tailEnd/>
              </a:ln>
            </p:spPr>
            <p:txBody>
              <a:bodyP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zh-CN" b="0">
                  <a:latin typeface="Times New Roman" panose="02020603050405020304" pitchFamily="18" charset="0"/>
                  <a:ea typeface="华文中宋" panose="02010600040101010101" pitchFamily="2" charset="-122"/>
                </a:endParaRPr>
              </a:p>
            </p:txBody>
          </p:sp>
          <p:sp>
            <p:nvSpPr>
              <p:cNvPr id="191511" name="Rectangle 32"/>
              <p:cNvSpPr>
                <a:spLocks noChangeArrowheads="1"/>
              </p:cNvSpPr>
              <p:nvPr/>
            </p:nvSpPr>
            <p:spPr bwMode="auto">
              <a:xfrm>
                <a:off x="5547691" y="3058406"/>
                <a:ext cx="3770317"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zh-CN" altLang="en-US">
                    <a:solidFill>
                      <a:srgbClr val="CC0000"/>
                    </a:solidFill>
                    <a:latin typeface="Times New Roman" panose="02020603050405020304" pitchFamily="18" charset="0"/>
                    <a:ea typeface="华文中宋" panose="02010600040101010101" pitchFamily="2" charset="-122"/>
                  </a:rPr>
                  <a:t>有介质</a:t>
                </a:r>
                <a:r>
                  <a:rPr lang="zh-CN" altLang="en-US">
                    <a:solidFill>
                      <a:srgbClr val="000000"/>
                    </a:solidFill>
                    <a:latin typeface="Times New Roman" panose="02020603050405020304" pitchFamily="18" charset="0"/>
                    <a:ea typeface="华文中宋" panose="02010600040101010101" pitchFamily="2" charset="-122"/>
                  </a:rPr>
                  <a:t>时的</a:t>
                </a:r>
                <a:r>
                  <a:rPr lang="zh-CN" altLang="en-US">
                    <a:solidFill>
                      <a:srgbClr val="CC0000"/>
                    </a:solidFill>
                    <a:latin typeface="Times New Roman" panose="02020603050405020304" pitchFamily="18" charset="0"/>
                    <a:ea typeface="华文中宋" panose="02010600040101010101" pitchFamily="2" charset="-122"/>
                  </a:rPr>
                  <a:t>高斯</a:t>
                </a:r>
                <a:r>
                  <a:rPr lang="zh-CN" altLang="en-US">
                    <a:solidFill>
                      <a:srgbClr val="000000"/>
                    </a:solidFill>
                    <a:latin typeface="Times New Roman" panose="02020603050405020304" pitchFamily="18" charset="0"/>
                    <a:ea typeface="华文中宋" panose="02010600040101010101" pitchFamily="2" charset="-122"/>
                  </a:rPr>
                  <a:t>定理</a:t>
                </a:r>
                <a:endParaRPr lang="zh-CN" altLang="en-US">
                  <a:solidFill>
                    <a:srgbClr val="CC0000"/>
                  </a:solidFill>
                  <a:latin typeface="Times New Roman" panose="02020603050405020304" pitchFamily="18" charset="0"/>
                  <a:ea typeface="华文中宋" panose="02010600040101010101" pitchFamily="2" charset="-122"/>
                </a:endParaRPr>
              </a:p>
            </p:txBody>
          </p:sp>
          <p:grpSp>
            <p:nvGrpSpPr>
              <p:cNvPr id="191512" name="Group 40"/>
              <p:cNvGrpSpPr>
                <a:grpSpLocks/>
              </p:cNvGrpSpPr>
              <p:nvPr/>
            </p:nvGrpSpPr>
            <p:grpSpPr bwMode="auto">
              <a:xfrm>
                <a:off x="6893545" y="4758739"/>
                <a:ext cx="1748352" cy="554039"/>
                <a:chOff x="4616" y="3905"/>
                <a:chExt cx="1017" cy="349"/>
              </a:xfrm>
            </p:grpSpPr>
            <p:sp>
              <p:nvSpPr>
                <p:cNvPr id="191513" name="AutoShape 41"/>
                <p:cNvSpPr>
                  <a:spLocks noChangeArrowheads="1"/>
                </p:cNvSpPr>
                <p:nvPr/>
              </p:nvSpPr>
              <p:spPr bwMode="auto">
                <a:xfrm>
                  <a:off x="4616" y="3918"/>
                  <a:ext cx="1017" cy="336"/>
                </a:xfrm>
                <a:prstGeom prst="wedgeRectCallout">
                  <a:avLst>
                    <a:gd name="adj1" fmla="val -12338"/>
                    <a:gd name="adj2" fmla="val -116097"/>
                  </a:avLst>
                </a:prstGeom>
                <a:solidFill>
                  <a:srgbClr val="FFCCFF"/>
                </a:solidFill>
                <a:ln w="19050">
                  <a:solidFill>
                    <a:srgbClr val="FF00FF"/>
                  </a:solidFill>
                  <a:miter lim="800000"/>
                  <a:headEnd type="none" w="sm" len="lg"/>
                  <a:tailEnd type="none" w="sm" len="lg"/>
                </a:ln>
              </p:spPr>
              <p:txBody>
                <a:bodyP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endParaRPr lang="zh-CN" altLang="zh-CN">
                    <a:solidFill>
                      <a:srgbClr val="1C1C1C"/>
                    </a:solidFill>
                    <a:latin typeface="Times New Roman" panose="02020603050405020304" pitchFamily="18" charset="0"/>
                    <a:ea typeface="华文中宋" panose="02010600040101010101" pitchFamily="2" charset="-122"/>
                  </a:endParaRPr>
                </a:p>
              </p:txBody>
            </p:sp>
            <p:sp>
              <p:nvSpPr>
                <p:cNvPr id="191514" name="Rectangle 42"/>
                <p:cNvSpPr>
                  <a:spLocks noChangeArrowheads="1"/>
                </p:cNvSpPr>
                <p:nvPr/>
              </p:nvSpPr>
              <p:spPr bwMode="auto">
                <a:xfrm>
                  <a:off x="4633" y="3905"/>
                  <a:ext cx="1000"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i="1">
                      <a:solidFill>
                        <a:srgbClr val="000000"/>
                      </a:solidFill>
                      <a:latin typeface="Times New Roman" panose="02020603050405020304" pitchFamily="18" charset="0"/>
                      <a:ea typeface="华文中宋" panose="02010600040101010101" pitchFamily="2" charset="-122"/>
                    </a:rPr>
                    <a:t>S</a:t>
                  </a:r>
                  <a:r>
                    <a:rPr lang="zh-CN" altLang="en-US">
                      <a:solidFill>
                        <a:srgbClr val="000000"/>
                      </a:solidFill>
                      <a:latin typeface="Times New Roman" panose="02020603050405020304" pitchFamily="18" charset="0"/>
                      <a:ea typeface="华文中宋" panose="02010600040101010101" pitchFamily="2" charset="-122"/>
                    </a:rPr>
                    <a:t>内自由电荷</a:t>
                  </a:r>
                </a:p>
              </p:txBody>
            </p:sp>
          </p:grpSp>
        </p:grpSp>
        <p:graphicFrame>
          <p:nvGraphicFramePr>
            <p:cNvPr id="191507" name="Object 60"/>
            <p:cNvGraphicFramePr>
              <a:graphicFrameLocks noChangeAspect="1"/>
            </p:cNvGraphicFramePr>
            <p:nvPr/>
          </p:nvGraphicFramePr>
          <p:xfrm>
            <a:off x="4166080" y="1995117"/>
            <a:ext cx="3130550" cy="1065213"/>
          </p:xfrm>
          <a:graphic>
            <a:graphicData uri="http://schemas.openxmlformats.org/presentationml/2006/ole">
              <mc:AlternateContent xmlns:mc="http://schemas.openxmlformats.org/markup-compatibility/2006">
                <mc:Choice xmlns:v="urn:schemas-microsoft-com:vml" Requires="v">
                  <p:oleObj name="Equation" r:id="rId10" imgW="1002865" imgH="393529" progId="Equation.3">
                    <p:embed/>
                  </p:oleObj>
                </mc:Choice>
                <mc:Fallback>
                  <p:oleObj name="Equation" r:id="rId10" imgW="1002865" imgH="393529" progId="Equation.3">
                    <p:embed/>
                    <p:pic>
                      <p:nvPicPr>
                        <p:cNvPr id="0" name="Object 60"/>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166080" y="1995117"/>
                          <a:ext cx="3130550" cy="1065213"/>
                        </a:xfrm>
                        <a:prstGeom prst="rect">
                          <a:avLst/>
                        </a:prstGeom>
                        <a:noFill/>
                        <a:ln>
                          <a:noFill/>
                        </a:ln>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5400">
                              <a:solidFill>
                                <a:srgbClr val="FF0000"/>
                              </a:solidFill>
                              <a:miter lim="800000"/>
                              <a:headEnd/>
                              <a:tailEnd/>
                            </a14:hiddenLine>
                          </a:ext>
                        </a:extLst>
                      </p:spPr>
                    </p:pic>
                  </p:oleObj>
                </mc:Fallback>
              </mc:AlternateContent>
            </a:graphicData>
          </a:graphic>
        </p:graphicFrame>
        <p:sp>
          <p:nvSpPr>
            <p:cNvPr id="191508" name="AutoShape 41"/>
            <p:cNvSpPr>
              <a:spLocks noChangeArrowheads="1"/>
            </p:cNvSpPr>
            <p:nvPr/>
          </p:nvSpPr>
          <p:spPr bwMode="auto">
            <a:xfrm>
              <a:off x="3502191" y="3116060"/>
              <a:ext cx="2061765" cy="533127"/>
            </a:xfrm>
            <a:prstGeom prst="wedgeRectCallout">
              <a:avLst>
                <a:gd name="adj1" fmla="val 20162"/>
                <a:gd name="adj2" fmla="val -109583"/>
              </a:avLst>
            </a:prstGeom>
            <a:solidFill>
              <a:srgbClr val="FFCCFF"/>
            </a:solidFill>
            <a:ln w="19050">
              <a:solidFill>
                <a:srgbClr val="FF00FF"/>
              </a:solidFill>
              <a:miter lim="800000"/>
              <a:headEnd type="none" w="sm" len="lg"/>
              <a:tailEnd type="none" w="sm" len="lg"/>
            </a:ln>
          </p:spPr>
          <p:txBody>
            <a:bodyP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endParaRPr lang="zh-CN" altLang="zh-CN">
                <a:solidFill>
                  <a:srgbClr val="1C1C1C"/>
                </a:solidFill>
                <a:latin typeface="Times New Roman" panose="02020603050405020304" pitchFamily="18" charset="0"/>
                <a:ea typeface="华文中宋" panose="02010600040101010101" pitchFamily="2" charset="-122"/>
              </a:endParaRPr>
            </a:p>
          </p:txBody>
        </p:sp>
        <p:sp>
          <p:nvSpPr>
            <p:cNvPr id="191509" name="Rectangle 42"/>
            <p:cNvSpPr>
              <a:spLocks noChangeArrowheads="1"/>
            </p:cNvSpPr>
            <p:nvPr/>
          </p:nvSpPr>
          <p:spPr bwMode="auto">
            <a:xfrm>
              <a:off x="3548487" y="3125580"/>
              <a:ext cx="2015469" cy="5236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zh-CN" altLang="en-US">
                  <a:solidFill>
                    <a:srgbClr val="000000"/>
                  </a:solidFill>
                  <a:latin typeface="Times New Roman" panose="02020603050405020304" pitchFamily="18" charset="0"/>
                  <a:ea typeface="华文中宋" panose="02010600040101010101" pitchFamily="2" charset="-122"/>
                </a:rPr>
                <a:t>电位移通量</a:t>
              </a:r>
            </a:p>
          </p:txBody>
        </p:sp>
      </p:grpSp>
      <p:graphicFrame>
        <p:nvGraphicFramePr>
          <p:cNvPr id="191495" name="Object 22"/>
          <p:cNvGraphicFramePr>
            <a:graphicFrameLocks noChangeAspect="1"/>
          </p:cNvGraphicFramePr>
          <p:nvPr/>
        </p:nvGraphicFramePr>
        <p:xfrm>
          <a:off x="3614738" y="3871913"/>
          <a:ext cx="1776412" cy="603250"/>
        </p:xfrm>
        <a:graphic>
          <a:graphicData uri="http://schemas.openxmlformats.org/presentationml/2006/ole">
            <mc:AlternateContent xmlns:mc="http://schemas.openxmlformats.org/markup-compatibility/2006">
              <mc:Choice xmlns:v="urn:schemas-microsoft-com:vml" Requires="v">
                <p:oleObj name="Equation" r:id="rId12" imgW="710891" imgH="241195" progId="Equation.DSMT4">
                  <p:embed/>
                </p:oleObj>
              </mc:Choice>
              <mc:Fallback>
                <p:oleObj name="Equation" r:id="rId12" imgW="710891" imgH="241195" progId="Equation.DSMT4">
                  <p:embed/>
                  <p:pic>
                    <p:nvPicPr>
                      <p:cNvPr id="0" name="Object 2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614738" y="3871913"/>
                        <a:ext cx="1776412" cy="603250"/>
                      </a:xfrm>
                      <a:prstGeom prst="rect">
                        <a:avLst/>
                      </a:prstGeom>
                      <a:solidFill>
                        <a:srgbClr val="00FFFF"/>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191496" name="Group 18"/>
          <p:cNvGrpSpPr>
            <a:grpSpLocks/>
          </p:cNvGrpSpPr>
          <p:nvPr/>
        </p:nvGrpSpPr>
        <p:grpSpPr bwMode="auto">
          <a:xfrm>
            <a:off x="6099175" y="2863850"/>
            <a:ext cx="2495550" cy="1878013"/>
            <a:chOff x="288" y="3024"/>
            <a:chExt cx="3186" cy="912"/>
          </a:xfrm>
        </p:grpSpPr>
        <p:sp>
          <p:nvSpPr>
            <p:cNvPr id="191504" name="Rectangle 19"/>
            <p:cNvSpPr>
              <a:spLocks noChangeArrowheads="1"/>
            </p:cNvSpPr>
            <p:nvPr/>
          </p:nvSpPr>
          <p:spPr bwMode="auto">
            <a:xfrm>
              <a:off x="288" y="3504"/>
              <a:ext cx="3186" cy="432"/>
            </a:xfrm>
            <a:prstGeom prst="rect">
              <a:avLst/>
            </a:prstGeom>
            <a:gradFill rotWithShape="1">
              <a:gsLst>
                <a:gs pos="0">
                  <a:srgbClr val="CCFFCC"/>
                </a:gs>
                <a:gs pos="50000">
                  <a:srgbClr val="FFFFFF"/>
                </a:gs>
                <a:gs pos="100000">
                  <a:srgbClr val="CCFFCC"/>
                </a:gs>
              </a:gsLst>
              <a:lin ang="5400000" scaled="1"/>
            </a:gradFill>
            <a:ln w="25400">
              <a:solidFill>
                <a:srgbClr val="339966"/>
              </a:solidFill>
              <a:miter lim="800000"/>
              <a:headEnd/>
              <a:tailEnd/>
            </a:ln>
          </p:spPr>
          <p:txBody>
            <a:bodyPr wrap="none" anchor="ct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zh-CN" sz="3200" b="0">
                <a:solidFill>
                  <a:srgbClr val="FF0000"/>
                </a:solidFill>
                <a:latin typeface="华文新魏" panose="02010800040101010101" pitchFamily="2" charset="-122"/>
                <a:ea typeface="华文新魏" panose="02010800040101010101" pitchFamily="2" charset="-122"/>
              </a:endParaRPr>
            </a:p>
          </p:txBody>
        </p:sp>
        <p:sp>
          <p:nvSpPr>
            <p:cNvPr id="191505" name="Rectangle 21"/>
            <p:cNvSpPr>
              <a:spLocks noChangeArrowheads="1"/>
            </p:cNvSpPr>
            <p:nvPr/>
          </p:nvSpPr>
          <p:spPr bwMode="auto">
            <a:xfrm>
              <a:off x="288" y="3024"/>
              <a:ext cx="17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endParaRPr lang="zh-CN" altLang="zh-CN">
                <a:solidFill>
                  <a:srgbClr val="CC0000"/>
                </a:solidFill>
                <a:latin typeface="Times New Roman" panose="02020603050405020304" pitchFamily="18" charset="0"/>
                <a:ea typeface="华文中宋" panose="02010600040101010101" pitchFamily="2" charset="-122"/>
              </a:endParaRPr>
            </a:p>
          </p:txBody>
        </p:sp>
      </p:grpSp>
      <p:sp>
        <p:nvSpPr>
          <p:cNvPr id="191497" name="TextBox 45"/>
          <p:cNvSpPr txBox="1">
            <a:spLocks noChangeArrowheads="1"/>
          </p:cNvSpPr>
          <p:nvPr/>
        </p:nvSpPr>
        <p:spPr bwMode="auto">
          <a:xfrm>
            <a:off x="6510338" y="3900488"/>
            <a:ext cx="2032000"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zh-CN" altLang="en-US" sz="2400" b="0">
                <a:solidFill>
                  <a:srgbClr val="FF0000"/>
                </a:solidFill>
                <a:latin typeface="华文新魏" panose="02010800040101010101" pitchFamily="2" charset="-122"/>
                <a:ea typeface="华文新魏" panose="02010800040101010101" pitchFamily="2" charset="-122"/>
              </a:rPr>
              <a:t>：电极化强度</a:t>
            </a:r>
          </a:p>
          <a:p>
            <a:pPr>
              <a:spcBef>
                <a:spcPct val="0"/>
              </a:spcBef>
              <a:buClrTx/>
              <a:buSzTx/>
              <a:buFontTx/>
              <a:buNone/>
            </a:pPr>
            <a:r>
              <a:rPr lang="zh-CN" altLang="en-US" sz="2400" b="0">
                <a:solidFill>
                  <a:srgbClr val="FF0000"/>
                </a:solidFill>
                <a:latin typeface="华文新魏" panose="02010800040101010101" pitchFamily="2" charset="-122"/>
                <a:ea typeface="华文新魏" panose="02010800040101010101" pitchFamily="2" charset="-122"/>
              </a:rPr>
              <a:t>：电极化率</a:t>
            </a:r>
          </a:p>
        </p:txBody>
      </p:sp>
      <p:graphicFrame>
        <p:nvGraphicFramePr>
          <p:cNvPr id="191498" name="Object 68"/>
          <p:cNvGraphicFramePr>
            <a:graphicFrameLocks noChangeAspect="1"/>
          </p:cNvGraphicFramePr>
          <p:nvPr/>
        </p:nvGraphicFramePr>
        <p:xfrm>
          <a:off x="6278563" y="3911600"/>
          <a:ext cx="342900" cy="419100"/>
        </p:xfrm>
        <a:graphic>
          <a:graphicData uri="http://schemas.openxmlformats.org/presentationml/2006/ole">
            <mc:AlternateContent xmlns:mc="http://schemas.openxmlformats.org/markup-compatibility/2006">
              <mc:Choice xmlns:v="urn:schemas-microsoft-com:vml" Requires="v">
                <p:oleObj name="Equation" r:id="rId14" imgW="152268" imgH="215713" progId="Equation.3">
                  <p:embed/>
                </p:oleObj>
              </mc:Choice>
              <mc:Fallback>
                <p:oleObj name="Equation" r:id="rId14" imgW="152268" imgH="215713" progId="Equation.3">
                  <p:embed/>
                  <p:pic>
                    <p:nvPicPr>
                      <p:cNvPr id="0" name="Object 68"/>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278563" y="3911600"/>
                        <a:ext cx="342900" cy="419100"/>
                      </a:xfrm>
                      <a:prstGeom prst="rect">
                        <a:avLst/>
                      </a:prstGeom>
                      <a:noFill/>
                      <a:ln>
                        <a:noFill/>
                      </a:ln>
                      <a:extLst>
                        <a:ext uri="{909E8E84-426E-40DD-AFC4-6F175D3DCCD1}">
                          <a14:hiddenFill xmlns:a14="http://schemas.microsoft.com/office/drawing/2010/main">
                            <a:solidFill>
                              <a:srgbClr val="C8E6E8"/>
                            </a:solidFill>
                          </a14:hiddenFill>
                        </a:ext>
                        <a:ext uri="{91240B29-F687-4F45-9708-019B960494DF}">
                          <a14:hiddenLine xmlns:a14="http://schemas.microsoft.com/office/drawing/2010/main" w="12700">
                            <a:solidFill>
                              <a:schemeClr val="tx2"/>
                            </a:solidFill>
                            <a:miter lim="800000"/>
                            <a:headEnd/>
                            <a:tailEnd/>
                          </a14:hiddenLine>
                        </a:ext>
                      </a:extLst>
                    </p:spPr>
                  </p:pic>
                </p:oleObj>
              </mc:Fallback>
            </mc:AlternateContent>
          </a:graphicData>
        </a:graphic>
      </p:graphicFrame>
      <p:graphicFrame>
        <p:nvGraphicFramePr>
          <p:cNvPr id="191499" name="Object 69"/>
          <p:cNvGraphicFramePr>
            <a:graphicFrameLocks noChangeAspect="1"/>
          </p:cNvGraphicFramePr>
          <p:nvPr/>
        </p:nvGraphicFramePr>
        <p:xfrm>
          <a:off x="6238875" y="4257675"/>
          <a:ext cx="425450" cy="444500"/>
        </p:xfrm>
        <a:graphic>
          <a:graphicData uri="http://schemas.openxmlformats.org/presentationml/2006/ole">
            <mc:AlternateContent xmlns:mc="http://schemas.openxmlformats.org/markup-compatibility/2006">
              <mc:Choice xmlns:v="urn:schemas-microsoft-com:vml" Requires="v">
                <p:oleObj name="Equation" r:id="rId16" imgW="190500" imgH="228600" progId="Equation.3">
                  <p:embed/>
                </p:oleObj>
              </mc:Choice>
              <mc:Fallback>
                <p:oleObj name="Equation" r:id="rId16" imgW="190500" imgH="228600" progId="Equation.3">
                  <p:embed/>
                  <p:pic>
                    <p:nvPicPr>
                      <p:cNvPr id="0" name="Object 69"/>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238875" y="4257675"/>
                        <a:ext cx="425450" cy="444500"/>
                      </a:xfrm>
                      <a:prstGeom prst="rect">
                        <a:avLst/>
                      </a:prstGeom>
                      <a:noFill/>
                      <a:ln>
                        <a:noFill/>
                      </a:ln>
                      <a:extLst>
                        <a:ext uri="{909E8E84-426E-40DD-AFC4-6F175D3DCCD1}">
                          <a14:hiddenFill xmlns:a14="http://schemas.microsoft.com/office/drawing/2010/main">
                            <a:solidFill>
                              <a:srgbClr val="C8E6E8"/>
                            </a:solidFill>
                          </a14:hiddenFill>
                        </a:ext>
                        <a:ext uri="{91240B29-F687-4F45-9708-019B960494DF}">
                          <a14:hiddenLine xmlns:a14="http://schemas.microsoft.com/office/drawing/2010/main" w="12700">
                            <a:solidFill>
                              <a:schemeClr val="tx2"/>
                            </a:solidFill>
                            <a:miter lim="800000"/>
                            <a:headEnd/>
                            <a:tailEnd/>
                          </a14:hiddenLine>
                        </a:ext>
                      </a:extLst>
                    </p:spPr>
                  </p:pic>
                </p:oleObj>
              </mc:Fallback>
            </mc:AlternateContent>
          </a:graphicData>
        </a:graphic>
      </p:graphicFrame>
      <p:sp>
        <p:nvSpPr>
          <p:cNvPr id="191500" name="Rectangle 19"/>
          <p:cNvSpPr>
            <a:spLocks noChangeArrowheads="1"/>
          </p:cNvSpPr>
          <p:nvPr/>
        </p:nvSpPr>
        <p:spPr bwMode="auto">
          <a:xfrm>
            <a:off x="5113338" y="6146800"/>
            <a:ext cx="2438400" cy="592138"/>
          </a:xfrm>
          <a:prstGeom prst="rect">
            <a:avLst/>
          </a:prstGeom>
          <a:gradFill rotWithShape="1">
            <a:gsLst>
              <a:gs pos="0">
                <a:srgbClr val="CCFFCC"/>
              </a:gs>
              <a:gs pos="50000">
                <a:srgbClr val="FFFFFF"/>
              </a:gs>
              <a:gs pos="100000">
                <a:srgbClr val="CCFFCC"/>
              </a:gs>
            </a:gsLst>
            <a:lin ang="5400000" scaled="1"/>
          </a:gradFill>
          <a:ln w="25400">
            <a:solidFill>
              <a:srgbClr val="339966"/>
            </a:solidFill>
            <a:miter lim="800000"/>
            <a:headEnd/>
            <a:tailEnd/>
          </a:ln>
        </p:spPr>
        <p:txBody>
          <a:bodyPr wrap="none" anchor="ct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zh-CN" sz="3200" b="0">
              <a:solidFill>
                <a:srgbClr val="FF0000"/>
              </a:solidFill>
              <a:latin typeface="华文新魏" panose="02010800040101010101" pitchFamily="2" charset="-122"/>
              <a:ea typeface="华文新魏" panose="02010800040101010101" pitchFamily="2" charset="-122"/>
            </a:endParaRPr>
          </a:p>
        </p:txBody>
      </p:sp>
      <p:graphicFrame>
        <p:nvGraphicFramePr>
          <p:cNvPr id="191501" name="Object 71"/>
          <p:cNvGraphicFramePr>
            <a:graphicFrameLocks noChangeAspect="1"/>
          </p:cNvGraphicFramePr>
          <p:nvPr/>
        </p:nvGraphicFramePr>
        <p:xfrm>
          <a:off x="5186363" y="6194425"/>
          <a:ext cx="2314575" cy="492125"/>
        </p:xfrm>
        <a:graphic>
          <a:graphicData uri="http://schemas.openxmlformats.org/presentationml/2006/ole">
            <mc:AlternateContent xmlns:mc="http://schemas.openxmlformats.org/markup-compatibility/2006">
              <mc:Choice xmlns:v="urn:schemas-microsoft-com:vml" Requires="v">
                <p:oleObj name="Equation" r:id="rId18" imgW="1028254" imgH="253890" progId="Equation.3">
                  <p:embed/>
                </p:oleObj>
              </mc:Choice>
              <mc:Fallback>
                <p:oleObj name="Equation" r:id="rId18" imgW="1028254" imgH="253890" progId="Equation.3">
                  <p:embed/>
                  <p:pic>
                    <p:nvPicPr>
                      <p:cNvPr id="0" name="Object 71"/>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5186363" y="6194425"/>
                        <a:ext cx="2314575" cy="492125"/>
                      </a:xfrm>
                      <a:prstGeom prst="rect">
                        <a:avLst/>
                      </a:prstGeom>
                      <a:noFill/>
                      <a:ln>
                        <a:noFill/>
                      </a:ln>
                      <a:extLst>
                        <a:ext uri="{909E8E84-426E-40DD-AFC4-6F175D3DCCD1}">
                          <a14:hiddenFill xmlns:a14="http://schemas.microsoft.com/office/drawing/2010/main">
                            <a:solidFill>
                              <a:srgbClr val="C8E6E8"/>
                            </a:solidFill>
                          </a14:hiddenFill>
                        </a:ext>
                        <a:ext uri="{91240B29-F687-4F45-9708-019B960494DF}">
                          <a14:hiddenLine xmlns:a14="http://schemas.microsoft.com/office/drawing/2010/main" w="12700">
                            <a:solidFill>
                              <a:schemeClr val="tx2"/>
                            </a:solidFill>
                            <a:miter lim="800000"/>
                            <a:headEnd/>
                            <a:tailEnd/>
                          </a14:hiddenLine>
                        </a:ext>
                      </a:extLst>
                    </p:spPr>
                  </p:pic>
                </p:oleObj>
              </mc:Fallback>
            </mc:AlternateContent>
          </a:graphicData>
        </a:graphic>
      </p:graphicFrame>
      <p:graphicFrame>
        <p:nvGraphicFramePr>
          <p:cNvPr id="191502" name="Object 37"/>
          <p:cNvGraphicFramePr>
            <a:graphicFrameLocks noChangeAspect="1"/>
          </p:cNvGraphicFramePr>
          <p:nvPr/>
        </p:nvGraphicFramePr>
        <p:xfrm>
          <a:off x="7923213" y="5870575"/>
          <a:ext cx="1216025" cy="1119188"/>
        </p:xfrm>
        <a:graphic>
          <a:graphicData uri="http://schemas.openxmlformats.org/presentationml/2006/ole">
            <mc:AlternateContent xmlns:mc="http://schemas.openxmlformats.org/markup-compatibility/2006">
              <mc:Choice xmlns:v="urn:schemas-microsoft-com:vml" Requires="v">
                <p:oleObj name="公式" r:id="rId20" imgW="622030" imgH="571252" progId="Equation.3">
                  <p:embed/>
                </p:oleObj>
              </mc:Choice>
              <mc:Fallback>
                <p:oleObj name="公式" r:id="rId20" imgW="622030" imgH="571252" progId="Equation.3">
                  <p:embed/>
                  <p:pic>
                    <p:nvPicPr>
                      <p:cNvPr id="0" name="Object 37"/>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7923213" y="5870575"/>
                        <a:ext cx="1216025" cy="1119188"/>
                      </a:xfrm>
                      <a:prstGeom prst="rect">
                        <a:avLst/>
                      </a:prstGeom>
                      <a:solidFill>
                        <a:srgbClr val="FFFF00"/>
                      </a:solidFill>
                      <a:ln w="9525">
                        <a:solidFill>
                          <a:srgbClr val="FF0000"/>
                        </a:solidFill>
                        <a:miter lim="800000"/>
                        <a:headEnd/>
                        <a:tailEnd/>
                      </a:ln>
                    </p:spPr>
                  </p:pic>
                </p:oleObj>
              </mc:Fallback>
            </mc:AlternateContent>
          </a:graphicData>
        </a:graphic>
      </p:graphicFrame>
      <p:sp>
        <p:nvSpPr>
          <p:cNvPr id="56" name="TextBox 55">
            <a:extLst>
              <a:ext uri="{FF2B5EF4-FFF2-40B4-BE49-F238E27FC236}">
                <a16:creationId xmlns:a16="http://schemas.microsoft.com/office/drawing/2014/main" id="{0A9C4B39-C49A-4B9D-BFE1-777996E7F57D}"/>
              </a:ext>
            </a:extLst>
          </p:cNvPr>
          <p:cNvSpPr txBox="1"/>
          <p:nvPr/>
        </p:nvSpPr>
        <p:spPr>
          <a:xfrm>
            <a:off x="148955" y="1082040"/>
            <a:ext cx="3310521" cy="954107"/>
          </a:xfrm>
          <a:prstGeom prst="rect">
            <a:avLst/>
          </a:prstGeom>
          <a:solidFill>
            <a:schemeClr val="accent1">
              <a:lumMod val="40000"/>
              <a:lumOff val="60000"/>
            </a:schemeClr>
          </a:solidFill>
          <a:scene3d>
            <a:camera prst="orthographicFront">
              <a:rot lat="0" lon="20399984" rev="0"/>
            </a:camera>
            <a:lightRig rig="threePt" dir="t"/>
          </a:scene3d>
          <a:sp3d>
            <a:bevelT w="101600" h="101600"/>
            <a:bevelB w="63500" h="63500"/>
          </a:sp3d>
        </p:spPr>
        <p:txBody>
          <a:bodyPr wrap="none">
            <a:spAutoFit/>
          </a:bodyPr>
          <a:lstStyle/>
          <a:p>
            <a:pPr>
              <a:defRPr/>
            </a:pPr>
            <a:r>
              <a:rPr lang="zh-CN" altLang="en-US" sz="2800" b="1" dirty="0">
                <a:solidFill>
                  <a:srgbClr val="FF0000"/>
                </a:solidFill>
              </a:rPr>
              <a:t>无极分子</a:t>
            </a:r>
            <a:r>
              <a:rPr lang="en-US" altLang="zh-CN" sz="2800" b="1" dirty="0">
                <a:solidFill>
                  <a:srgbClr val="FF0000"/>
                </a:solidFill>
              </a:rPr>
              <a:t>--</a:t>
            </a:r>
            <a:r>
              <a:rPr lang="zh-CN" altLang="en-US" sz="2800" b="1" dirty="0">
                <a:solidFill>
                  <a:srgbClr val="FF0000"/>
                </a:solidFill>
              </a:rPr>
              <a:t>位移极化</a:t>
            </a:r>
            <a:endParaRPr lang="en-US" altLang="zh-CN" sz="2800" b="1" dirty="0">
              <a:solidFill>
                <a:srgbClr val="FF0000"/>
              </a:solidFill>
            </a:endParaRPr>
          </a:p>
          <a:p>
            <a:pPr>
              <a:defRPr/>
            </a:pPr>
            <a:r>
              <a:rPr lang="zh-CN" altLang="en-US" sz="2800" b="1" dirty="0">
                <a:solidFill>
                  <a:srgbClr val="FF0000"/>
                </a:solidFill>
              </a:rPr>
              <a:t>有极分子</a:t>
            </a:r>
            <a:r>
              <a:rPr lang="en-US" altLang="zh-CN" sz="2800" b="1" dirty="0">
                <a:solidFill>
                  <a:srgbClr val="FF0000"/>
                </a:solidFill>
              </a:rPr>
              <a:t>--</a:t>
            </a:r>
            <a:r>
              <a:rPr lang="zh-CN" altLang="en-US" sz="2800" b="1" dirty="0">
                <a:solidFill>
                  <a:srgbClr val="FF0000"/>
                </a:solidFill>
              </a:rPr>
              <a:t>取向极化</a:t>
            </a:r>
          </a:p>
        </p:txBody>
      </p:sp>
    </p:spTree>
  </p:cSld>
  <p:clrMapOvr>
    <a:masterClrMapping/>
  </p:clrMapOvr>
  <p:transition/>
</p:sld>
</file>

<file path=ppt/slides/slide1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92514" name="矩形 6"/>
          <p:cNvGrpSpPr>
            <a:grpSpLocks/>
          </p:cNvGrpSpPr>
          <p:nvPr/>
        </p:nvGrpSpPr>
        <p:grpSpPr bwMode="auto">
          <a:xfrm>
            <a:off x="-58738" y="-34925"/>
            <a:ext cx="9258301" cy="2035175"/>
            <a:chOff x="0" y="0"/>
            <a:chExt cx="5833" cy="1283"/>
          </a:xfrm>
        </p:grpSpPr>
        <p:pic>
          <p:nvPicPr>
            <p:cNvPr id="192520" name="矩形 6"/>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5833" cy="12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2521" name="Text Box 9"/>
            <p:cNvSpPr txBox="1">
              <a:spLocks noChangeArrowheads="1"/>
            </p:cNvSpPr>
            <p:nvPr/>
          </p:nvSpPr>
          <p:spPr bwMode="auto">
            <a:xfrm>
              <a:off x="38" y="23"/>
              <a:ext cx="5760" cy="1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endParaRPr lang="zh-CN" altLang="zh-CN" sz="1800">
                <a:solidFill>
                  <a:schemeClr val="bg1"/>
                </a:solidFill>
                <a:latin typeface="隶书" panose="02010509060101010101" pitchFamily="49" charset="-122"/>
                <a:ea typeface="隶书" panose="02010509060101010101" pitchFamily="49" charset="-122"/>
              </a:endParaRPr>
            </a:p>
          </p:txBody>
        </p:sp>
      </p:grpSp>
      <p:grpSp>
        <p:nvGrpSpPr>
          <p:cNvPr id="192515" name="矩形 6"/>
          <p:cNvGrpSpPr>
            <a:grpSpLocks/>
          </p:cNvGrpSpPr>
          <p:nvPr/>
        </p:nvGrpSpPr>
        <p:grpSpPr bwMode="auto">
          <a:xfrm>
            <a:off x="-58738" y="4903788"/>
            <a:ext cx="9258301" cy="2035175"/>
            <a:chOff x="0" y="0"/>
            <a:chExt cx="5833" cy="1283"/>
          </a:xfrm>
        </p:grpSpPr>
        <p:pic>
          <p:nvPicPr>
            <p:cNvPr id="192518" name="矩形 6"/>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5833" cy="12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2519" name="Text Box 9"/>
            <p:cNvSpPr txBox="1">
              <a:spLocks noChangeArrowheads="1"/>
            </p:cNvSpPr>
            <p:nvPr/>
          </p:nvSpPr>
          <p:spPr bwMode="auto">
            <a:xfrm>
              <a:off x="38" y="23"/>
              <a:ext cx="5760" cy="1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endParaRPr lang="zh-CN" altLang="zh-CN" sz="1800">
                <a:solidFill>
                  <a:schemeClr val="bg1"/>
                </a:solidFill>
                <a:latin typeface="隶书" panose="02010509060101010101" pitchFamily="49" charset="-122"/>
                <a:ea typeface="隶书" panose="02010509060101010101" pitchFamily="49" charset="-122"/>
              </a:endParaRPr>
            </a:p>
          </p:txBody>
        </p:sp>
      </p:grpSp>
      <p:sp>
        <p:nvSpPr>
          <p:cNvPr id="14" name="矩形 13">
            <a:extLst>
              <a:ext uri="{FF2B5EF4-FFF2-40B4-BE49-F238E27FC236}">
                <a16:creationId xmlns:a16="http://schemas.microsoft.com/office/drawing/2014/main" id="{494960B4-E4A7-41F4-9300-9F0DD8397B93}"/>
              </a:ext>
            </a:extLst>
          </p:cNvPr>
          <p:cNvSpPr/>
          <p:nvPr/>
        </p:nvSpPr>
        <p:spPr>
          <a:xfrm>
            <a:off x="2134869" y="3527148"/>
            <a:ext cx="5750292" cy="923330"/>
          </a:xfrm>
          <a:prstGeom prst="rect">
            <a:avLst/>
          </a:prstGeom>
          <a:noFill/>
        </p:spPr>
        <p:txBody>
          <a:bodyPr wrap="none">
            <a:spAutoFit/>
          </a:bodyPr>
          <a:lstStyle/>
          <a:p>
            <a:pPr algn="ctr">
              <a:defRPr/>
            </a:pPr>
            <a:r>
              <a:rPr lang="zh-CN" altLang="en-US" sz="5400" b="1" dirty="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effectLst>
                  <a:innerShdw blurRad="63500" dist="50800" dir="18900000">
                    <a:prstClr val="black">
                      <a:alpha val="50000"/>
                    </a:prstClr>
                  </a:innerShdw>
                </a:effectLst>
              </a:rPr>
              <a:t>静电场中的静电能</a:t>
            </a:r>
          </a:p>
        </p:txBody>
      </p:sp>
      <p:sp>
        <p:nvSpPr>
          <p:cNvPr id="15" name="矩形 14">
            <a:extLst>
              <a:ext uri="{FF2B5EF4-FFF2-40B4-BE49-F238E27FC236}">
                <a16:creationId xmlns:a16="http://schemas.microsoft.com/office/drawing/2014/main" id="{09938399-E5F8-416F-B853-C54A751D7726}"/>
              </a:ext>
            </a:extLst>
          </p:cNvPr>
          <p:cNvSpPr/>
          <p:nvPr/>
        </p:nvSpPr>
        <p:spPr>
          <a:xfrm>
            <a:off x="3699004" y="2446505"/>
            <a:ext cx="1745992" cy="923330"/>
          </a:xfrm>
          <a:prstGeom prst="rect">
            <a:avLst/>
          </a:prstGeom>
          <a:noFill/>
        </p:spPr>
        <p:txBody>
          <a:bodyPr wrap="none">
            <a:spAutoFit/>
          </a:bodyPr>
          <a:lstStyle/>
          <a:p>
            <a:pPr algn="ctr">
              <a:defRPr/>
            </a:pPr>
            <a:r>
              <a:rPr lang="en-US" altLang="zh-CN" sz="5400" b="1" dirty="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effectLst>
                  <a:innerShdw blurRad="63500" dist="50800" dir="18900000">
                    <a:prstClr val="black">
                      <a:alpha val="50000"/>
                    </a:prstClr>
                  </a:innerShdw>
                </a:effectLst>
                <a:latin typeface="Times New Roman"/>
                <a:ea typeface="+mn-ea"/>
                <a:cs typeface="Times New Roman"/>
              </a:rPr>
              <a:t>§6.5</a:t>
            </a:r>
            <a:endParaRPr lang="zh-CN" altLang="en-US" sz="5400" b="1" dirty="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effectLst>
                <a:innerShdw blurRad="63500" dist="50800" dir="18900000">
                  <a:prstClr val="black">
                    <a:alpha val="50000"/>
                  </a:prstClr>
                </a:innerShdw>
              </a:effectLst>
            </a:endParaRPr>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3D0F29B-2964-4217-A82A-562C2B388D09}"/>
              </a:ext>
            </a:extLst>
          </p:cNvPr>
          <p:cNvSpPr txBox="1"/>
          <p:nvPr/>
        </p:nvSpPr>
        <p:spPr>
          <a:xfrm>
            <a:off x="0" y="0"/>
            <a:ext cx="8072438" cy="769938"/>
          </a:xfrm>
          <a:prstGeom prst="rect">
            <a:avLst/>
          </a:prstGeom>
          <a:noFill/>
        </p:spPr>
        <p:txBody>
          <a:bodyPr>
            <a:spAutoFit/>
          </a:bodyPr>
          <a:lstStyle/>
          <a:p>
            <a:pPr fontAlgn="auto">
              <a:spcBef>
                <a:spcPts val="0"/>
              </a:spcBef>
              <a:spcAft>
                <a:spcPts val="0"/>
              </a:spcAft>
              <a:defRPr/>
            </a:pPr>
            <a:r>
              <a:rPr lang="en-US" altLang="zh-CN" sz="4000" b="1" dirty="0">
                <a:solidFill>
                  <a:srgbClr val="FFFF00"/>
                </a:solidFill>
                <a:latin typeface="+mn-lt"/>
                <a:ea typeface="+mj-ea"/>
              </a:rPr>
              <a:t>6.5.1</a:t>
            </a:r>
            <a:r>
              <a:rPr lang="en-US" altLang="zh-CN" sz="4000" dirty="0">
                <a:solidFill>
                  <a:srgbClr val="FFFF00"/>
                </a:solidFill>
                <a:latin typeface="+mj-ea"/>
                <a:ea typeface="+mj-ea"/>
              </a:rPr>
              <a:t> </a:t>
            </a:r>
            <a:r>
              <a:rPr lang="en-US" altLang="zh-CN" sz="4400" dirty="0">
                <a:solidFill>
                  <a:srgbClr val="FFFF00"/>
                </a:solidFill>
                <a:latin typeface="+mj-ea"/>
                <a:ea typeface="+mj-ea"/>
              </a:rPr>
              <a:t> </a:t>
            </a:r>
            <a:r>
              <a:rPr lang="zh-CN" altLang="en-US" sz="4400" b="1" dirty="0">
                <a:solidFill>
                  <a:srgbClr val="FFFF00"/>
                </a:solidFill>
                <a:latin typeface="黑体" pitchFamily="2" charset="-122"/>
                <a:ea typeface="黑体" pitchFamily="2" charset="-122"/>
              </a:rPr>
              <a:t>点电荷系的相互作用能</a:t>
            </a:r>
          </a:p>
        </p:txBody>
      </p:sp>
      <p:grpSp>
        <p:nvGrpSpPr>
          <p:cNvPr id="193539" name="Group 19"/>
          <p:cNvGrpSpPr>
            <a:grpSpLocks/>
          </p:cNvGrpSpPr>
          <p:nvPr/>
        </p:nvGrpSpPr>
        <p:grpSpPr bwMode="auto">
          <a:xfrm>
            <a:off x="0" y="2819400"/>
            <a:ext cx="8523288" cy="1373188"/>
            <a:chOff x="391" y="2496"/>
            <a:chExt cx="5369" cy="865"/>
          </a:xfrm>
        </p:grpSpPr>
        <p:sp>
          <p:nvSpPr>
            <p:cNvPr id="193557" name="Text Box 4"/>
            <p:cNvSpPr txBox="1">
              <a:spLocks noChangeArrowheads="1"/>
            </p:cNvSpPr>
            <p:nvPr/>
          </p:nvSpPr>
          <p:spPr bwMode="auto">
            <a:xfrm>
              <a:off x="391" y="2496"/>
              <a:ext cx="5369" cy="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zh-CN" altLang="en-US">
                  <a:solidFill>
                    <a:srgbClr val="FFFFFF"/>
                  </a:solidFill>
                  <a:latin typeface="Times New Roman" panose="02020603050405020304" pitchFamily="18" charset="0"/>
                  <a:ea typeface="华文中宋" panose="02010600040101010101" pitchFamily="2" charset="-122"/>
                </a:rPr>
                <a:t>设 </a:t>
              </a:r>
              <a:r>
                <a:rPr lang="en-US" altLang="zh-CN" i="1">
                  <a:solidFill>
                    <a:srgbClr val="FFFFFF"/>
                  </a:solidFill>
                  <a:latin typeface="Times New Roman" panose="02020603050405020304" pitchFamily="18" charset="0"/>
                  <a:ea typeface="华文中宋" panose="02010600040101010101" pitchFamily="2" charset="-122"/>
                </a:rPr>
                <a:t>n </a:t>
              </a:r>
              <a:r>
                <a:rPr lang="zh-CN" altLang="en-US">
                  <a:solidFill>
                    <a:srgbClr val="FFFFFF"/>
                  </a:solidFill>
                  <a:latin typeface="Times New Roman" panose="02020603050405020304" pitchFamily="18" charset="0"/>
                  <a:ea typeface="华文中宋" panose="02010600040101010101" pitchFamily="2" charset="-122"/>
                </a:rPr>
                <a:t>个静止电荷所组成的电荷系，将各电荷从彼此相距</a:t>
              </a:r>
              <a:r>
                <a:rPr lang="zh-CN" altLang="en-US">
                  <a:solidFill>
                    <a:srgbClr val="FF00FF"/>
                  </a:solidFill>
                  <a:latin typeface="Times New Roman" panose="02020603050405020304" pitchFamily="18" charset="0"/>
                  <a:ea typeface="华文中宋" panose="02010600040101010101" pitchFamily="2" charset="-122"/>
                </a:rPr>
                <a:t>无限远</a:t>
              </a:r>
              <a:r>
                <a:rPr lang="zh-CN" altLang="en-US">
                  <a:solidFill>
                    <a:srgbClr val="FFFFFF"/>
                  </a:solidFill>
                  <a:latin typeface="Times New Roman" panose="02020603050405020304" pitchFamily="18" charset="0"/>
                  <a:ea typeface="华文中宋" panose="02010600040101010101" pitchFamily="2" charset="-122"/>
                </a:rPr>
                <a:t>搬运到现有位置时，外力克服它们之间的</a:t>
              </a:r>
              <a:r>
                <a:rPr lang="zh-CN" altLang="en-US">
                  <a:solidFill>
                    <a:srgbClr val="FFFF00"/>
                  </a:solidFill>
                  <a:latin typeface="Times New Roman" panose="02020603050405020304" pitchFamily="18" charset="0"/>
                  <a:ea typeface="华文中宋" panose="02010600040101010101" pitchFamily="2" charset="-122"/>
                </a:rPr>
                <a:t>静电力所做的功</a:t>
              </a:r>
              <a:r>
                <a:rPr lang="en-US" altLang="zh-CN">
                  <a:solidFill>
                    <a:srgbClr val="000000"/>
                  </a:solidFill>
                  <a:latin typeface="Times New Roman" panose="02020603050405020304" pitchFamily="18" charset="0"/>
                  <a:ea typeface="华文中宋" panose="02010600040101010101" pitchFamily="2" charset="-122"/>
                </a:rPr>
                <a:t>—— </a:t>
              </a:r>
              <a:r>
                <a:rPr lang="zh-CN" altLang="en-US">
                  <a:solidFill>
                    <a:srgbClr val="FFFFFF"/>
                  </a:solidFill>
                  <a:latin typeface="Times New Roman" panose="02020603050405020304" pitchFamily="18" charset="0"/>
                  <a:ea typeface="华文中宋" panose="02010600040101010101" pitchFamily="2" charset="-122"/>
                </a:rPr>
                <a:t>电荷系的</a:t>
              </a:r>
              <a:r>
                <a:rPr lang="zh-CN" altLang="en-US">
                  <a:solidFill>
                    <a:srgbClr val="FFFF00"/>
                  </a:solidFill>
                  <a:latin typeface="Times New Roman" panose="02020603050405020304" pitchFamily="18" charset="0"/>
                  <a:ea typeface="华文中宋" panose="02010600040101010101" pitchFamily="2" charset="-122"/>
                </a:rPr>
                <a:t>静电相互作用能</a:t>
              </a:r>
              <a:r>
                <a:rPr lang="zh-CN" altLang="en-US">
                  <a:solidFill>
                    <a:srgbClr val="FFFFFF"/>
                  </a:solidFill>
                  <a:latin typeface="Times New Roman" panose="02020603050405020304" pitchFamily="18" charset="0"/>
                  <a:ea typeface="华文中宋" panose="02010600040101010101" pitchFamily="2" charset="-122"/>
                </a:rPr>
                <a:t>（互能）</a:t>
              </a:r>
            </a:p>
          </p:txBody>
        </p:sp>
        <p:sp>
          <p:nvSpPr>
            <p:cNvPr id="193558" name="Line 7"/>
            <p:cNvSpPr>
              <a:spLocks noChangeShapeType="1"/>
            </p:cNvSpPr>
            <p:nvPr/>
          </p:nvSpPr>
          <p:spPr bwMode="auto">
            <a:xfrm>
              <a:off x="1824" y="3216"/>
              <a:ext cx="528"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5" name="Group 23"/>
          <p:cNvGrpSpPr>
            <a:grpSpLocks/>
          </p:cNvGrpSpPr>
          <p:nvPr/>
        </p:nvGrpSpPr>
        <p:grpSpPr bwMode="auto">
          <a:xfrm>
            <a:off x="277813" y="5672138"/>
            <a:ext cx="8642350" cy="573087"/>
            <a:chOff x="218" y="3563"/>
            <a:chExt cx="5444" cy="361"/>
          </a:xfrm>
        </p:grpSpPr>
        <p:sp>
          <p:nvSpPr>
            <p:cNvPr id="193555" name="Text Box 9"/>
            <p:cNvSpPr txBox="1">
              <a:spLocks noChangeArrowheads="1"/>
            </p:cNvSpPr>
            <p:nvPr/>
          </p:nvSpPr>
          <p:spPr bwMode="auto">
            <a:xfrm>
              <a:off x="218" y="3564"/>
              <a:ext cx="544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zh-CN" altLang="en-US">
                  <a:solidFill>
                    <a:srgbClr val="FFFFFF"/>
                  </a:solidFill>
                  <a:latin typeface="Times New Roman" panose="02020603050405020304" pitchFamily="18" charset="0"/>
                  <a:ea typeface="华文中宋" panose="02010600040101010101" pitchFamily="2" charset="-122"/>
                </a:rPr>
                <a:t>其中：</a:t>
              </a:r>
              <a:r>
                <a:rPr lang="zh-CN" altLang="en-US" b="0" i="1">
                  <a:solidFill>
                    <a:srgbClr val="FFFFFF"/>
                  </a:solidFill>
                  <a:latin typeface="Times New Roman" panose="02020603050405020304" pitchFamily="18" charset="0"/>
                  <a:ea typeface="华文中宋" panose="02010600040101010101" pitchFamily="2" charset="-122"/>
                  <a:cs typeface="Times New Roman" panose="02020603050405020304" pitchFamily="18" charset="0"/>
                </a:rPr>
                <a:t>   </a:t>
              </a:r>
              <a:r>
                <a:rPr lang="zh-CN" altLang="en-US">
                  <a:solidFill>
                    <a:srgbClr val="FFFFFF"/>
                  </a:solidFill>
                  <a:latin typeface="Times New Roman" panose="02020603050405020304" pitchFamily="18" charset="0"/>
                  <a:ea typeface="华文中宋" panose="02010600040101010101" pitchFamily="2" charset="-122"/>
                </a:rPr>
                <a:t>为 </a:t>
              </a:r>
              <a:r>
                <a:rPr lang="en-US" altLang="zh-CN" i="1">
                  <a:solidFill>
                    <a:srgbClr val="FFFFFF"/>
                  </a:solidFill>
                  <a:latin typeface="Times New Roman" panose="02020603050405020304" pitchFamily="18" charset="0"/>
                  <a:ea typeface="华文中宋" panose="02010600040101010101" pitchFamily="2" charset="-122"/>
                </a:rPr>
                <a:t>q</a:t>
              </a:r>
              <a:r>
                <a:rPr lang="en-US" altLang="zh-CN" i="1" baseline="-25000">
                  <a:solidFill>
                    <a:srgbClr val="FFFFFF"/>
                  </a:solidFill>
                  <a:latin typeface="Times New Roman" panose="02020603050405020304" pitchFamily="18" charset="0"/>
                  <a:ea typeface="华文中宋" panose="02010600040101010101" pitchFamily="2" charset="-122"/>
                </a:rPr>
                <a:t>i</a:t>
              </a:r>
              <a:r>
                <a:rPr lang="en-US" altLang="zh-CN">
                  <a:solidFill>
                    <a:srgbClr val="FFFFFF"/>
                  </a:solidFill>
                  <a:latin typeface="Times New Roman" panose="02020603050405020304" pitchFamily="18" charset="0"/>
                  <a:ea typeface="华文中宋" panose="02010600040101010101" pitchFamily="2" charset="-122"/>
                </a:rPr>
                <a:t> </a:t>
              </a:r>
              <a:r>
                <a:rPr lang="zh-CN" altLang="en-US">
                  <a:solidFill>
                    <a:srgbClr val="FFFFFF"/>
                  </a:solidFill>
                  <a:latin typeface="Times New Roman" panose="02020603050405020304" pitchFamily="18" charset="0"/>
                  <a:ea typeface="华文中宋" panose="02010600040101010101" pitchFamily="2" charset="-122"/>
                </a:rPr>
                <a:t>所在处由 </a:t>
              </a:r>
              <a:r>
                <a:rPr lang="en-US" altLang="zh-CN" i="1">
                  <a:solidFill>
                    <a:srgbClr val="FFFFFF"/>
                  </a:solidFill>
                  <a:latin typeface="Times New Roman" panose="02020603050405020304" pitchFamily="18" charset="0"/>
                  <a:ea typeface="华文中宋" panose="02010600040101010101" pitchFamily="2" charset="-122"/>
                </a:rPr>
                <a:t>q</a:t>
              </a:r>
              <a:r>
                <a:rPr lang="en-US" altLang="zh-CN" i="1" baseline="-25000">
                  <a:solidFill>
                    <a:srgbClr val="FFFFFF"/>
                  </a:solidFill>
                  <a:latin typeface="Times New Roman" panose="02020603050405020304" pitchFamily="18" charset="0"/>
                  <a:ea typeface="华文中宋" panose="02010600040101010101" pitchFamily="2" charset="-122"/>
                </a:rPr>
                <a:t>i </a:t>
              </a:r>
              <a:r>
                <a:rPr lang="zh-CN" altLang="en-US">
                  <a:solidFill>
                    <a:srgbClr val="FFFFFF"/>
                  </a:solidFill>
                  <a:latin typeface="Times New Roman" panose="02020603050405020304" pitchFamily="18" charset="0"/>
                  <a:ea typeface="华文中宋" panose="02010600040101010101" pitchFamily="2" charset="-122"/>
                </a:rPr>
                <a:t>以外的其他电荷产生的电势</a:t>
              </a:r>
            </a:p>
          </p:txBody>
        </p:sp>
        <p:graphicFrame>
          <p:nvGraphicFramePr>
            <p:cNvPr id="193556" name="Object 10"/>
            <p:cNvGraphicFramePr>
              <a:graphicFrameLocks noChangeAspect="1"/>
            </p:cNvGraphicFramePr>
            <p:nvPr/>
          </p:nvGraphicFramePr>
          <p:xfrm>
            <a:off x="859" y="3563"/>
            <a:ext cx="261" cy="361"/>
          </p:xfrm>
          <a:graphic>
            <a:graphicData uri="http://schemas.openxmlformats.org/presentationml/2006/ole">
              <mc:AlternateContent xmlns:mc="http://schemas.openxmlformats.org/markup-compatibility/2006">
                <mc:Choice xmlns:v="urn:schemas-microsoft-com:vml" Requires="v">
                  <p:oleObj name="Equation" r:id="rId2" imgW="165028" imgH="228501" progId="Equation.DSMT4">
                    <p:embed/>
                  </p:oleObj>
                </mc:Choice>
                <mc:Fallback>
                  <p:oleObj name="Equation" r:id="rId2" imgW="165028" imgH="228501" progId="Equation.DSMT4">
                    <p:embed/>
                    <p:pic>
                      <p:nvPicPr>
                        <p:cNvPr id="0" name="Object 10"/>
                        <p:cNvPicPr>
                          <a:picLocks noChangeAspect="1" noChangeArrowheads="1"/>
                        </p:cNvPicPr>
                        <p:nvPr/>
                      </p:nvPicPr>
                      <p:blipFill>
                        <a:blip r:embed="rId3">
                          <a:lum bright="100000" contrast="100000"/>
                          <a:extLst>
                            <a:ext uri="{28A0092B-C50C-407E-A947-70E740481C1C}">
                              <a14:useLocalDpi xmlns:a14="http://schemas.microsoft.com/office/drawing/2010/main" val="0"/>
                            </a:ext>
                          </a:extLst>
                        </a:blip>
                        <a:srcRect/>
                        <a:stretch>
                          <a:fillRect/>
                        </a:stretch>
                      </p:blipFill>
                      <p:spPr bwMode="auto">
                        <a:xfrm>
                          <a:off x="859" y="3563"/>
                          <a:ext cx="261" cy="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aphicFrame>
        <p:nvGraphicFramePr>
          <p:cNvPr id="4" name="Object 5"/>
          <p:cNvGraphicFramePr>
            <a:graphicFrameLocks noChangeAspect="1"/>
          </p:cNvGraphicFramePr>
          <p:nvPr/>
        </p:nvGraphicFramePr>
        <p:xfrm>
          <a:off x="2819400" y="4343400"/>
          <a:ext cx="2700338" cy="1292225"/>
        </p:xfrm>
        <a:graphic>
          <a:graphicData uri="http://schemas.openxmlformats.org/presentationml/2006/ole">
            <mc:AlternateContent xmlns:mc="http://schemas.openxmlformats.org/markup-compatibility/2006">
              <mc:Choice xmlns:v="urn:schemas-microsoft-com:vml" Requires="v">
                <p:oleObj name="Equation" r:id="rId4" imgW="847837" imgH="371475" progId="Equation.DSMT4">
                  <p:embed/>
                </p:oleObj>
              </mc:Choice>
              <mc:Fallback>
                <p:oleObj name="Equation" r:id="rId4" imgW="847837" imgH="371475" progId="Equation.DSMT4">
                  <p:embed/>
                  <p:pic>
                    <p:nvPicPr>
                      <p:cNvPr id="0"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19400" y="4343400"/>
                        <a:ext cx="2700338" cy="1292225"/>
                      </a:xfrm>
                      <a:prstGeom prst="rect">
                        <a:avLst/>
                      </a:prstGeom>
                      <a:gradFill rotWithShape="1">
                        <a:gsLst>
                          <a:gs pos="0">
                            <a:schemeClr val="accent1"/>
                          </a:gs>
                          <a:gs pos="100000">
                            <a:schemeClr val="bg1"/>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193542" name="Group 31"/>
          <p:cNvGrpSpPr>
            <a:grpSpLocks/>
          </p:cNvGrpSpPr>
          <p:nvPr/>
        </p:nvGrpSpPr>
        <p:grpSpPr bwMode="auto">
          <a:xfrm>
            <a:off x="935038" y="1173163"/>
            <a:ext cx="6653212" cy="1289050"/>
            <a:chOff x="720" y="768"/>
            <a:chExt cx="3951" cy="812"/>
          </a:xfrm>
        </p:grpSpPr>
        <p:grpSp>
          <p:nvGrpSpPr>
            <p:cNvPr id="13" name="Group 59">
              <a:extLst>
                <a:ext uri="{FF2B5EF4-FFF2-40B4-BE49-F238E27FC236}">
                  <a16:creationId xmlns:a16="http://schemas.microsoft.com/office/drawing/2014/main" id="{8DE49A7E-A35E-457C-9A6F-C4BF781D1AB5}"/>
                </a:ext>
              </a:extLst>
            </p:cNvPr>
            <p:cNvGrpSpPr>
              <a:grpSpLocks/>
            </p:cNvGrpSpPr>
            <p:nvPr/>
          </p:nvGrpSpPr>
          <p:grpSpPr bwMode="auto">
            <a:xfrm>
              <a:off x="777" y="822"/>
              <a:ext cx="3862" cy="704"/>
              <a:chOff x="878" y="1064"/>
              <a:chExt cx="3862" cy="704"/>
            </a:xfrm>
            <a:noFill/>
          </p:grpSpPr>
          <p:grpSp>
            <p:nvGrpSpPr>
              <p:cNvPr id="14" name="Group 25">
                <a:extLst>
                  <a:ext uri="{FF2B5EF4-FFF2-40B4-BE49-F238E27FC236}">
                    <a16:creationId xmlns:a16="http://schemas.microsoft.com/office/drawing/2014/main" id="{5944E7B8-F5D0-487A-B431-576FA2C71840}"/>
                  </a:ext>
                </a:extLst>
              </p:cNvPr>
              <p:cNvGrpSpPr>
                <a:grpSpLocks/>
              </p:cNvGrpSpPr>
              <p:nvPr/>
            </p:nvGrpSpPr>
            <p:grpSpPr bwMode="auto">
              <a:xfrm>
                <a:off x="1108" y="1439"/>
                <a:ext cx="176" cy="172"/>
                <a:chOff x="4640" y="1474"/>
                <a:chExt cx="184" cy="196"/>
              </a:xfrm>
              <a:grpFill/>
            </p:grpSpPr>
            <p:sp>
              <p:nvSpPr>
                <p:cNvPr id="39" name="Oval 26">
                  <a:extLst>
                    <a:ext uri="{FF2B5EF4-FFF2-40B4-BE49-F238E27FC236}">
                      <a16:creationId xmlns:a16="http://schemas.microsoft.com/office/drawing/2014/main" id="{5753389F-7AF6-448E-8E3D-870799B1B0FB}"/>
                    </a:ext>
                  </a:extLst>
                </p:cNvPr>
                <p:cNvSpPr>
                  <a:spLocks noChangeArrowheads="1"/>
                </p:cNvSpPr>
                <p:nvPr/>
              </p:nvSpPr>
              <p:spPr bwMode="auto">
                <a:xfrm>
                  <a:off x="4640" y="1474"/>
                  <a:ext cx="184" cy="196"/>
                </a:xfrm>
                <a:prstGeom prst="ellipse">
                  <a:avLst/>
                </a:prstGeom>
                <a:grpFill/>
                <a:ln w="9525">
                  <a:solidFill>
                    <a:srgbClr val="FF9B83"/>
                  </a:solidFill>
                  <a:round/>
                  <a:headEnd/>
                  <a:tailEnd/>
                </a:ln>
              </p:spPr>
              <p:txBody>
                <a:bodyPr wrap="none" anchor="ctr"/>
                <a:lstStyle/>
                <a:p>
                  <a:pPr>
                    <a:defRPr/>
                  </a:pPr>
                  <a:endParaRPr lang="zh-CN" altLang="en-US" sz="2800">
                    <a:latin typeface="Times New Roman" pitchFamily="18" charset="0"/>
                    <a:ea typeface="华文中宋" pitchFamily="2" charset="-122"/>
                  </a:endParaRPr>
                </a:p>
              </p:txBody>
            </p:sp>
            <p:sp>
              <p:nvSpPr>
                <p:cNvPr id="40" name="WordArt 27">
                  <a:extLst>
                    <a:ext uri="{FF2B5EF4-FFF2-40B4-BE49-F238E27FC236}">
                      <a16:creationId xmlns:a16="http://schemas.microsoft.com/office/drawing/2014/main" id="{A1EF7908-2682-4217-B414-3586A9DB2F97}"/>
                    </a:ext>
                  </a:extLst>
                </p:cNvPr>
                <p:cNvSpPr>
                  <a:spLocks noChangeArrowheads="1" noChangeShapeType="1" noTextEdit="1"/>
                </p:cNvSpPr>
                <p:nvPr/>
              </p:nvSpPr>
              <p:spPr bwMode="auto">
                <a:xfrm>
                  <a:off x="4684" y="1523"/>
                  <a:ext cx="108" cy="99"/>
                </a:xfrm>
                <a:prstGeom prst="rect">
                  <a:avLst/>
                </a:prstGeom>
                <a:grpFill/>
              </p:spPr>
              <p:txBody>
                <a:bodyPr wrap="none" fromWordArt="1">
                  <a:prstTxWarp prst="textPlain">
                    <a:avLst>
                      <a:gd name="adj" fmla="val 50000"/>
                    </a:avLst>
                  </a:prstTxWarp>
                </a:bodyPr>
                <a:lstStyle/>
                <a:p>
                  <a:pPr algn="ctr">
                    <a:defRPr/>
                  </a:pPr>
                  <a:r>
                    <a:rPr lang="en-US" altLang="zh-CN" sz="2800" kern="10">
                      <a:ln w="38100">
                        <a:solidFill>
                          <a:srgbClr val="FF9B83"/>
                        </a:solidFill>
                        <a:round/>
                        <a:headEnd/>
                        <a:tailEnd/>
                      </a:ln>
                      <a:solidFill>
                        <a:srgbClr val="FF3300"/>
                      </a:solidFill>
                      <a:latin typeface="Times New Roman" pitchFamily="18" charset="0"/>
                      <a:ea typeface="华文中宋" pitchFamily="2" charset="-122"/>
                    </a:rPr>
                    <a:t>+</a:t>
                  </a:r>
                  <a:endParaRPr lang="zh-CN" altLang="en-US" sz="2800" kern="10">
                    <a:ln w="38100">
                      <a:solidFill>
                        <a:srgbClr val="FF9B83"/>
                      </a:solidFill>
                      <a:round/>
                      <a:headEnd/>
                      <a:tailEnd/>
                    </a:ln>
                    <a:solidFill>
                      <a:srgbClr val="FF3300"/>
                    </a:solidFill>
                    <a:latin typeface="Times New Roman" pitchFamily="18" charset="0"/>
                    <a:ea typeface="华文中宋" pitchFamily="2" charset="-122"/>
                  </a:endParaRPr>
                </a:p>
              </p:txBody>
            </p:sp>
          </p:grpSp>
          <p:grpSp>
            <p:nvGrpSpPr>
              <p:cNvPr id="15" name="Group 28">
                <a:extLst>
                  <a:ext uri="{FF2B5EF4-FFF2-40B4-BE49-F238E27FC236}">
                    <a16:creationId xmlns:a16="http://schemas.microsoft.com/office/drawing/2014/main" id="{3A4847AB-379B-4728-A083-34620C043621}"/>
                  </a:ext>
                </a:extLst>
              </p:cNvPr>
              <p:cNvGrpSpPr>
                <a:grpSpLocks/>
              </p:cNvGrpSpPr>
              <p:nvPr/>
            </p:nvGrpSpPr>
            <p:grpSpPr bwMode="auto">
              <a:xfrm>
                <a:off x="2273" y="1468"/>
                <a:ext cx="173" cy="176"/>
                <a:chOff x="4686" y="1968"/>
                <a:chExt cx="183" cy="196"/>
              </a:xfrm>
              <a:grpFill/>
            </p:grpSpPr>
            <p:sp>
              <p:nvSpPr>
                <p:cNvPr id="37" name="Oval 29">
                  <a:extLst>
                    <a:ext uri="{FF2B5EF4-FFF2-40B4-BE49-F238E27FC236}">
                      <a16:creationId xmlns:a16="http://schemas.microsoft.com/office/drawing/2014/main" id="{778FD58F-B892-436A-AE66-A416121CE24E}"/>
                    </a:ext>
                  </a:extLst>
                </p:cNvPr>
                <p:cNvSpPr>
                  <a:spLocks noChangeArrowheads="1"/>
                </p:cNvSpPr>
                <p:nvPr/>
              </p:nvSpPr>
              <p:spPr bwMode="auto">
                <a:xfrm>
                  <a:off x="4686" y="1968"/>
                  <a:ext cx="183" cy="196"/>
                </a:xfrm>
                <a:prstGeom prst="ellipse">
                  <a:avLst/>
                </a:prstGeom>
                <a:grpFill/>
                <a:ln w="9525">
                  <a:solidFill>
                    <a:srgbClr val="45FFCE"/>
                  </a:solidFill>
                  <a:round/>
                  <a:headEnd/>
                  <a:tailEnd/>
                </a:ln>
                <a:effectLst/>
              </p:spPr>
              <p:txBody>
                <a:bodyPr wrap="none" anchor="ctr"/>
                <a:lstStyle/>
                <a:p>
                  <a:pPr>
                    <a:defRPr/>
                  </a:pPr>
                  <a:endParaRPr lang="zh-CN" altLang="en-US" sz="2800">
                    <a:latin typeface="Times New Roman" pitchFamily="18" charset="0"/>
                    <a:ea typeface="华文中宋" pitchFamily="2" charset="-122"/>
                  </a:endParaRPr>
                </a:p>
              </p:txBody>
            </p:sp>
            <p:sp>
              <p:nvSpPr>
                <p:cNvPr id="38" name="WordArt 30">
                  <a:extLst>
                    <a:ext uri="{FF2B5EF4-FFF2-40B4-BE49-F238E27FC236}">
                      <a16:creationId xmlns:a16="http://schemas.microsoft.com/office/drawing/2014/main" id="{9CDD5AEC-C452-43F4-846C-BD9D016BEA6B}"/>
                    </a:ext>
                  </a:extLst>
                </p:cNvPr>
                <p:cNvSpPr>
                  <a:spLocks noChangeArrowheads="1" noChangeShapeType="1" noTextEdit="1"/>
                </p:cNvSpPr>
                <p:nvPr/>
              </p:nvSpPr>
              <p:spPr bwMode="auto">
                <a:xfrm flipV="1">
                  <a:off x="4735" y="2055"/>
                  <a:ext cx="100" cy="16"/>
                </a:xfrm>
                <a:prstGeom prst="rect">
                  <a:avLst/>
                </a:prstGeom>
                <a:grpFill/>
              </p:spPr>
              <p:txBody>
                <a:bodyPr wrap="none" fromWordArt="1">
                  <a:prstTxWarp prst="textPlain">
                    <a:avLst>
                      <a:gd name="adj" fmla="val 50000"/>
                    </a:avLst>
                  </a:prstTxWarp>
                </a:bodyPr>
                <a:lstStyle/>
                <a:p>
                  <a:pPr algn="ctr">
                    <a:defRPr/>
                  </a:pPr>
                  <a:r>
                    <a:rPr lang="en-US" altLang="zh-CN" sz="2800" kern="10" dirty="0">
                      <a:ln w="3175">
                        <a:solidFill>
                          <a:srgbClr val="45FFCE"/>
                        </a:solidFill>
                        <a:round/>
                        <a:headEnd/>
                        <a:tailEnd/>
                      </a:ln>
                      <a:solidFill>
                        <a:srgbClr val="45FFCE"/>
                      </a:solidFill>
                      <a:latin typeface="Times New Roman" pitchFamily="18" charset="0"/>
                      <a:ea typeface="华文中宋" pitchFamily="2" charset="-122"/>
                    </a:rPr>
                    <a:t>-</a:t>
                  </a:r>
                  <a:endParaRPr lang="zh-CN" altLang="en-US" sz="2800" kern="10" dirty="0">
                    <a:ln w="3175">
                      <a:solidFill>
                        <a:srgbClr val="45FFCE"/>
                      </a:solidFill>
                      <a:round/>
                      <a:headEnd/>
                      <a:tailEnd/>
                    </a:ln>
                    <a:solidFill>
                      <a:srgbClr val="45FFCE"/>
                    </a:solidFill>
                    <a:latin typeface="Times New Roman" pitchFamily="18" charset="0"/>
                    <a:ea typeface="华文中宋" pitchFamily="2" charset="-122"/>
                  </a:endParaRPr>
                </a:p>
              </p:txBody>
            </p:sp>
          </p:grpSp>
          <p:grpSp>
            <p:nvGrpSpPr>
              <p:cNvPr id="16" name="Group 31">
                <a:extLst>
                  <a:ext uri="{FF2B5EF4-FFF2-40B4-BE49-F238E27FC236}">
                    <a16:creationId xmlns:a16="http://schemas.microsoft.com/office/drawing/2014/main" id="{27F780DA-B6FD-449F-AD88-F91652A35090}"/>
                  </a:ext>
                </a:extLst>
              </p:cNvPr>
              <p:cNvGrpSpPr>
                <a:grpSpLocks/>
              </p:cNvGrpSpPr>
              <p:nvPr/>
            </p:nvGrpSpPr>
            <p:grpSpPr bwMode="auto">
              <a:xfrm>
                <a:off x="2958" y="1107"/>
                <a:ext cx="176" cy="172"/>
                <a:chOff x="4640" y="1474"/>
                <a:chExt cx="184" cy="196"/>
              </a:xfrm>
              <a:grpFill/>
            </p:grpSpPr>
            <p:sp>
              <p:nvSpPr>
                <p:cNvPr id="35" name="Oval 32">
                  <a:extLst>
                    <a:ext uri="{FF2B5EF4-FFF2-40B4-BE49-F238E27FC236}">
                      <a16:creationId xmlns:a16="http://schemas.microsoft.com/office/drawing/2014/main" id="{4C03722F-AAF8-4762-8E22-AF57037CC09B}"/>
                    </a:ext>
                  </a:extLst>
                </p:cNvPr>
                <p:cNvSpPr>
                  <a:spLocks noChangeArrowheads="1"/>
                </p:cNvSpPr>
                <p:nvPr/>
              </p:nvSpPr>
              <p:spPr bwMode="auto">
                <a:xfrm>
                  <a:off x="4640" y="1474"/>
                  <a:ext cx="184" cy="196"/>
                </a:xfrm>
                <a:prstGeom prst="ellipse">
                  <a:avLst/>
                </a:prstGeom>
                <a:grpFill/>
                <a:ln w="9525">
                  <a:solidFill>
                    <a:srgbClr val="FF9B83"/>
                  </a:solidFill>
                  <a:round/>
                  <a:headEnd/>
                  <a:tailEnd/>
                </a:ln>
              </p:spPr>
              <p:txBody>
                <a:bodyPr wrap="none" anchor="ctr"/>
                <a:lstStyle/>
                <a:p>
                  <a:pPr>
                    <a:defRPr/>
                  </a:pPr>
                  <a:endParaRPr lang="zh-CN" altLang="en-US" sz="2800">
                    <a:latin typeface="Times New Roman" pitchFamily="18" charset="0"/>
                    <a:ea typeface="华文中宋" pitchFamily="2" charset="-122"/>
                  </a:endParaRPr>
                </a:p>
              </p:txBody>
            </p:sp>
            <p:sp>
              <p:nvSpPr>
                <p:cNvPr id="36" name="WordArt 33">
                  <a:extLst>
                    <a:ext uri="{FF2B5EF4-FFF2-40B4-BE49-F238E27FC236}">
                      <a16:creationId xmlns:a16="http://schemas.microsoft.com/office/drawing/2014/main" id="{1EFDF2AB-B555-428A-BD55-244F5C155A69}"/>
                    </a:ext>
                  </a:extLst>
                </p:cNvPr>
                <p:cNvSpPr>
                  <a:spLocks noChangeArrowheads="1" noChangeShapeType="1" noTextEdit="1"/>
                </p:cNvSpPr>
                <p:nvPr/>
              </p:nvSpPr>
              <p:spPr bwMode="auto">
                <a:xfrm>
                  <a:off x="4684" y="1523"/>
                  <a:ext cx="108" cy="99"/>
                </a:xfrm>
                <a:prstGeom prst="rect">
                  <a:avLst/>
                </a:prstGeom>
                <a:grpFill/>
              </p:spPr>
              <p:txBody>
                <a:bodyPr wrap="none" fromWordArt="1">
                  <a:prstTxWarp prst="textPlain">
                    <a:avLst>
                      <a:gd name="adj" fmla="val 50000"/>
                    </a:avLst>
                  </a:prstTxWarp>
                </a:bodyPr>
                <a:lstStyle/>
                <a:p>
                  <a:pPr algn="ctr">
                    <a:defRPr/>
                  </a:pPr>
                  <a:r>
                    <a:rPr lang="en-US" altLang="zh-CN" sz="2800" kern="10">
                      <a:ln w="38100">
                        <a:solidFill>
                          <a:srgbClr val="FF9B83"/>
                        </a:solidFill>
                        <a:round/>
                        <a:headEnd/>
                        <a:tailEnd/>
                      </a:ln>
                      <a:solidFill>
                        <a:srgbClr val="FF3300"/>
                      </a:solidFill>
                      <a:latin typeface="Times New Roman" pitchFamily="18" charset="0"/>
                      <a:ea typeface="华文中宋" pitchFamily="2" charset="-122"/>
                    </a:rPr>
                    <a:t>+</a:t>
                  </a:r>
                  <a:endParaRPr lang="zh-CN" altLang="en-US" sz="2800" kern="10">
                    <a:ln w="38100">
                      <a:solidFill>
                        <a:srgbClr val="FF9B83"/>
                      </a:solidFill>
                      <a:round/>
                      <a:headEnd/>
                      <a:tailEnd/>
                    </a:ln>
                    <a:solidFill>
                      <a:srgbClr val="FF3300"/>
                    </a:solidFill>
                    <a:latin typeface="Times New Roman" pitchFamily="18" charset="0"/>
                    <a:ea typeface="华文中宋" pitchFamily="2" charset="-122"/>
                  </a:endParaRPr>
                </a:p>
              </p:txBody>
            </p:sp>
          </p:grpSp>
          <p:grpSp>
            <p:nvGrpSpPr>
              <p:cNvPr id="17" name="Group 34">
                <a:extLst>
                  <a:ext uri="{FF2B5EF4-FFF2-40B4-BE49-F238E27FC236}">
                    <a16:creationId xmlns:a16="http://schemas.microsoft.com/office/drawing/2014/main" id="{3C7B266F-8959-469B-BB81-1E1E7BA2FE92}"/>
                  </a:ext>
                </a:extLst>
              </p:cNvPr>
              <p:cNvGrpSpPr>
                <a:grpSpLocks/>
              </p:cNvGrpSpPr>
              <p:nvPr/>
            </p:nvGrpSpPr>
            <p:grpSpPr bwMode="auto">
              <a:xfrm>
                <a:off x="3509" y="1596"/>
                <a:ext cx="176" cy="172"/>
                <a:chOff x="4640" y="1474"/>
                <a:chExt cx="184" cy="196"/>
              </a:xfrm>
              <a:grpFill/>
            </p:grpSpPr>
            <p:sp>
              <p:nvSpPr>
                <p:cNvPr id="33" name="Oval 35">
                  <a:extLst>
                    <a:ext uri="{FF2B5EF4-FFF2-40B4-BE49-F238E27FC236}">
                      <a16:creationId xmlns:a16="http://schemas.microsoft.com/office/drawing/2014/main" id="{11887203-1090-43C2-89F9-0571E9B81A34}"/>
                    </a:ext>
                  </a:extLst>
                </p:cNvPr>
                <p:cNvSpPr>
                  <a:spLocks noChangeArrowheads="1"/>
                </p:cNvSpPr>
                <p:nvPr/>
              </p:nvSpPr>
              <p:spPr bwMode="auto">
                <a:xfrm>
                  <a:off x="4640" y="1474"/>
                  <a:ext cx="184" cy="196"/>
                </a:xfrm>
                <a:prstGeom prst="ellipse">
                  <a:avLst/>
                </a:prstGeom>
                <a:grpFill/>
                <a:ln w="9525">
                  <a:solidFill>
                    <a:srgbClr val="FF9B83"/>
                  </a:solidFill>
                  <a:round/>
                  <a:headEnd/>
                  <a:tailEnd/>
                </a:ln>
              </p:spPr>
              <p:txBody>
                <a:bodyPr wrap="none" anchor="ctr"/>
                <a:lstStyle/>
                <a:p>
                  <a:pPr>
                    <a:defRPr/>
                  </a:pPr>
                  <a:endParaRPr lang="zh-CN" altLang="en-US" sz="2800">
                    <a:latin typeface="Times New Roman" pitchFamily="18" charset="0"/>
                    <a:ea typeface="华文中宋" pitchFamily="2" charset="-122"/>
                  </a:endParaRPr>
                </a:p>
              </p:txBody>
            </p:sp>
            <p:sp>
              <p:nvSpPr>
                <p:cNvPr id="34" name="WordArt 36">
                  <a:extLst>
                    <a:ext uri="{FF2B5EF4-FFF2-40B4-BE49-F238E27FC236}">
                      <a16:creationId xmlns:a16="http://schemas.microsoft.com/office/drawing/2014/main" id="{4C901199-3EB3-4F49-8BB3-620EABCC4E54}"/>
                    </a:ext>
                  </a:extLst>
                </p:cNvPr>
                <p:cNvSpPr>
                  <a:spLocks noChangeArrowheads="1" noChangeShapeType="1" noTextEdit="1"/>
                </p:cNvSpPr>
                <p:nvPr/>
              </p:nvSpPr>
              <p:spPr bwMode="auto">
                <a:xfrm>
                  <a:off x="4684" y="1523"/>
                  <a:ext cx="108" cy="99"/>
                </a:xfrm>
                <a:prstGeom prst="rect">
                  <a:avLst/>
                </a:prstGeom>
                <a:grpFill/>
              </p:spPr>
              <p:txBody>
                <a:bodyPr wrap="none" fromWordArt="1">
                  <a:prstTxWarp prst="textPlain">
                    <a:avLst>
                      <a:gd name="adj" fmla="val 50000"/>
                    </a:avLst>
                  </a:prstTxWarp>
                </a:bodyPr>
                <a:lstStyle/>
                <a:p>
                  <a:pPr algn="ctr">
                    <a:defRPr/>
                  </a:pPr>
                  <a:r>
                    <a:rPr lang="en-US" altLang="zh-CN" sz="2800" kern="10" dirty="0">
                      <a:ln w="38100">
                        <a:solidFill>
                          <a:srgbClr val="FF9B83"/>
                        </a:solidFill>
                        <a:round/>
                        <a:headEnd/>
                        <a:tailEnd/>
                      </a:ln>
                      <a:solidFill>
                        <a:srgbClr val="FF3300"/>
                      </a:solidFill>
                      <a:latin typeface="Times New Roman" pitchFamily="18" charset="0"/>
                      <a:ea typeface="华文中宋" pitchFamily="2" charset="-122"/>
                    </a:rPr>
                    <a:t>+</a:t>
                  </a:r>
                  <a:endParaRPr lang="zh-CN" altLang="en-US" sz="2800" kern="10" dirty="0">
                    <a:ln w="38100">
                      <a:solidFill>
                        <a:srgbClr val="FF9B83"/>
                      </a:solidFill>
                      <a:round/>
                      <a:headEnd/>
                      <a:tailEnd/>
                    </a:ln>
                    <a:solidFill>
                      <a:srgbClr val="FF3300"/>
                    </a:solidFill>
                    <a:latin typeface="Times New Roman" pitchFamily="18" charset="0"/>
                    <a:ea typeface="华文中宋" pitchFamily="2" charset="-122"/>
                  </a:endParaRPr>
                </a:p>
              </p:txBody>
            </p:sp>
          </p:grpSp>
          <p:grpSp>
            <p:nvGrpSpPr>
              <p:cNvPr id="18" name="Group 37">
                <a:extLst>
                  <a:ext uri="{FF2B5EF4-FFF2-40B4-BE49-F238E27FC236}">
                    <a16:creationId xmlns:a16="http://schemas.microsoft.com/office/drawing/2014/main" id="{70DA61C1-DD1D-435E-90C9-720A2210D0CE}"/>
                  </a:ext>
                </a:extLst>
              </p:cNvPr>
              <p:cNvGrpSpPr>
                <a:grpSpLocks/>
              </p:cNvGrpSpPr>
              <p:nvPr/>
            </p:nvGrpSpPr>
            <p:grpSpPr bwMode="auto">
              <a:xfrm>
                <a:off x="4318" y="1064"/>
                <a:ext cx="173" cy="176"/>
                <a:chOff x="4686" y="1968"/>
                <a:chExt cx="183" cy="196"/>
              </a:xfrm>
              <a:grpFill/>
            </p:grpSpPr>
            <p:sp>
              <p:nvSpPr>
                <p:cNvPr id="31" name="Oval 38">
                  <a:extLst>
                    <a:ext uri="{FF2B5EF4-FFF2-40B4-BE49-F238E27FC236}">
                      <a16:creationId xmlns:a16="http://schemas.microsoft.com/office/drawing/2014/main" id="{10EC9C10-D388-4DEE-97BF-A295551EC23E}"/>
                    </a:ext>
                  </a:extLst>
                </p:cNvPr>
                <p:cNvSpPr>
                  <a:spLocks noChangeArrowheads="1"/>
                </p:cNvSpPr>
                <p:nvPr/>
              </p:nvSpPr>
              <p:spPr bwMode="auto">
                <a:xfrm>
                  <a:off x="4686" y="1968"/>
                  <a:ext cx="183" cy="196"/>
                </a:xfrm>
                <a:prstGeom prst="ellipse">
                  <a:avLst/>
                </a:prstGeom>
                <a:grpFill/>
                <a:ln w="9525">
                  <a:solidFill>
                    <a:srgbClr val="45FFCE"/>
                  </a:solidFill>
                  <a:round/>
                  <a:headEnd/>
                  <a:tailEnd/>
                </a:ln>
                <a:effectLst/>
              </p:spPr>
              <p:txBody>
                <a:bodyPr wrap="none" anchor="ctr"/>
                <a:lstStyle/>
                <a:p>
                  <a:pPr>
                    <a:defRPr/>
                  </a:pPr>
                  <a:endParaRPr lang="zh-CN" altLang="en-US" sz="2800">
                    <a:latin typeface="Times New Roman" pitchFamily="18" charset="0"/>
                    <a:ea typeface="华文中宋" pitchFamily="2" charset="-122"/>
                  </a:endParaRPr>
                </a:p>
              </p:txBody>
            </p:sp>
            <p:sp>
              <p:nvSpPr>
                <p:cNvPr id="32" name="WordArt 39">
                  <a:extLst>
                    <a:ext uri="{FF2B5EF4-FFF2-40B4-BE49-F238E27FC236}">
                      <a16:creationId xmlns:a16="http://schemas.microsoft.com/office/drawing/2014/main" id="{660500E9-AA2A-4885-A29B-9A2389C89968}"/>
                    </a:ext>
                  </a:extLst>
                </p:cNvPr>
                <p:cNvSpPr>
                  <a:spLocks noChangeArrowheads="1" noChangeShapeType="1" noTextEdit="1"/>
                </p:cNvSpPr>
                <p:nvPr/>
              </p:nvSpPr>
              <p:spPr bwMode="auto">
                <a:xfrm flipV="1">
                  <a:off x="4735" y="2055"/>
                  <a:ext cx="100" cy="16"/>
                </a:xfrm>
                <a:prstGeom prst="rect">
                  <a:avLst/>
                </a:prstGeom>
                <a:grpFill/>
              </p:spPr>
              <p:txBody>
                <a:bodyPr wrap="none" fromWordArt="1">
                  <a:prstTxWarp prst="textPlain">
                    <a:avLst>
                      <a:gd name="adj" fmla="val 50000"/>
                    </a:avLst>
                  </a:prstTxWarp>
                </a:bodyPr>
                <a:lstStyle/>
                <a:p>
                  <a:pPr algn="ctr">
                    <a:defRPr/>
                  </a:pPr>
                  <a:r>
                    <a:rPr lang="en-US" altLang="zh-CN" sz="2800" kern="10">
                      <a:ln w="3175">
                        <a:solidFill>
                          <a:srgbClr val="45FFCE"/>
                        </a:solidFill>
                        <a:round/>
                        <a:headEnd/>
                        <a:tailEnd/>
                      </a:ln>
                      <a:solidFill>
                        <a:srgbClr val="45FFCE"/>
                      </a:solidFill>
                      <a:latin typeface="Times New Roman" pitchFamily="18" charset="0"/>
                      <a:ea typeface="华文中宋" pitchFamily="2" charset="-122"/>
                    </a:rPr>
                    <a:t>-</a:t>
                  </a:r>
                  <a:endParaRPr lang="zh-CN" altLang="en-US" sz="2800" kern="10">
                    <a:ln w="3175">
                      <a:solidFill>
                        <a:srgbClr val="45FFCE"/>
                      </a:solidFill>
                      <a:round/>
                      <a:headEnd/>
                      <a:tailEnd/>
                    </a:ln>
                    <a:solidFill>
                      <a:srgbClr val="45FFCE"/>
                    </a:solidFill>
                    <a:latin typeface="Times New Roman" pitchFamily="18" charset="0"/>
                    <a:ea typeface="华文中宋" pitchFamily="2" charset="-122"/>
                  </a:endParaRPr>
                </a:p>
              </p:txBody>
            </p:sp>
          </p:grpSp>
          <p:grpSp>
            <p:nvGrpSpPr>
              <p:cNvPr id="19" name="Group 41">
                <a:extLst>
                  <a:ext uri="{FF2B5EF4-FFF2-40B4-BE49-F238E27FC236}">
                    <a16:creationId xmlns:a16="http://schemas.microsoft.com/office/drawing/2014/main" id="{5B1CD08F-D17E-4C38-BEFD-618B10B25FB0}"/>
                  </a:ext>
                </a:extLst>
              </p:cNvPr>
              <p:cNvGrpSpPr>
                <a:grpSpLocks/>
              </p:cNvGrpSpPr>
              <p:nvPr/>
            </p:nvGrpSpPr>
            <p:grpSpPr bwMode="auto">
              <a:xfrm>
                <a:off x="878" y="1512"/>
                <a:ext cx="215" cy="229"/>
                <a:chOff x="522" y="1397"/>
                <a:chExt cx="215" cy="229"/>
              </a:xfrm>
              <a:grpFill/>
            </p:grpSpPr>
            <p:sp>
              <p:nvSpPr>
                <p:cNvPr id="29" name="WordArt 42">
                  <a:extLst>
                    <a:ext uri="{FF2B5EF4-FFF2-40B4-BE49-F238E27FC236}">
                      <a16:creationId xmlns:a16="http://schemas.microsoft.com/office/drawing/2014/main" id="{72B4AFF3-DDFC-4E02-9C0D-E98E7CA73DC8}"/>
                    </a:ext>
                  </a:extLst>
                </p:cNvPr>
                <p:cNvSpPr>
                  <a:spLocks noChangeArrowheads="1" noChangeShapeType="1" noTextEdit="1"/>
                </p:cNvSpPr>
                <p:nvPr/>
              </p:nvSpPr>
              <p:spPr bwMode="auto">
                <a:xfrm>
                  <a:off x="522" y="1397"/>
                  <a:ext cx="138" cy="206"/>
                </a:xfrm>
                <a:prstGeom prst="rect">
                  <a:avLst/>
                </a:prstGeom>
                <a:grpFill/>
              </p:spPr>
              <p:txBody>
                <a:bodyPr wrap="none" fromWordArt="1">
                  <a:prstTxWarp prst="textPlain">
                    <a:avLst>
                      <a:gd name="adj" fmla="val 50000"/>
                    </a:avLst>
                  </a:prstTxWarp>
                </a:bodyPr>
                <a:lstStyle/>
                <a:p>
                  <a:pPr algn="ctr">
                    <a:defRPr/>
                  </a:pPr>
                  <a:r>
                    <a:rPr lang="en-US" altLang="zh-CN" sz="2800" i="1" kern="10" dirty="0">
                      <a:ln w="9525">
                        <a:solidFill>
                          <a:schemeClr val="tx1"/>
                        </a:solidFill>
                        <a:round/>
                        <a:headEnd/>
                        <a:tailEnd/>
                      </a:ln>
                      <a:solidFill>
                        <a:schemeClr val="bg1"/>
                      </a:solidFill>
                      <a:latin typeface="Times New Roman" pitchFamily="18" charset="0"/>
                      <a:ea typeface="华文中宋" pitchFamily="2" charset="-122"/>
                      <a:cs typeface="Times New Roman"/>
                    </a:rPr>
                    <a:t>q</a:t>
                  </a:r>
                  <a:endParaRPr lang="zh-CN" altLang="en-US" sz="2800" i="1" kern="10" dirty="0">
                    <a:ln w="9525">
                      <a:solidFill>
                        <a:schemeClr val="tx1"/>
                      </a:solidFill>
                      <a:round/>
                      <a:headEnd/>
                      <a:tailEnd/>
                    </a:ln>
                    <a:solidFill>
                      <a:schemeClr val="bg1"/>
                    </a:solidFill>
                    <a:latin typeface="Times New Roman" pitchFamily="18" charset="0"/>
                    <a:ea typeface="华文中宋" pitchFamily="2" charset="-122"/>
                    <a:cs typeface="Times New Roman"/>
                  </a:endParaRPr>
                </a:p>
              </p:txBody>
            </p:sp>
            <p:sp>
              <p:nvSpPr>
                <p:cNvPr id="30" name="WordArt 43">
                  <a:extLst>
                    <a:ext uri="{FF2B5EF4-FFF2-40B4-BE49-F238E27FC236}">
                      <a16:creationId xmlns:a16="http://schemas.microsoft.com/office/drawing/2014/main" id="{16DCCA96-C491-4BCD-9670-4441FB614153}"/>
                    </a:ext>
                  </a:extLst>
                </p:cNvPr>
                <p:cNvSpPr>
                  <a:spLocks noChangeArrowheads="1" noChangeShapeType="1" noTextEdit="1"/>
                </p:cNvSpPr>
                <p:nvPr/>
              </p:nvSpPr>
              <p:spPr bwMode="auto">
                <a:xfrm>
                  <a:off x="676" y="1529"/>
                  <a:ext cx="61" cy="97"/>
                </a:xfrm>
                <a:prstGeom prst="rect">
                  <a:avLst/>
                </a:prstGeom>
                <a:grpFill/>
              </p:spPr>
              <p:txBody>
                <a:bodyPr wrap="none" fromWordArt="1">
                  <a:prstTxWarp prst="textPlain">
                    <a:avLst>
                      <a:gd name="adj" fmla="val 50000"/>
                    </a:avLst>
                  </a:prstTxWarp>
                </a:bodyPr>
                <a:lstStyle/>
                <a:p>
                  <a:pPr algn="ctr">
                    <a:defRPr/>
                  </a:pPr>
                  <a:r>
                    <a:rPr lang="en-US" altLang="zh-CN" sz="2800" kern="10" dirty="0">
                      <a:ln w="9525">
                        <a:solidFill>
                          <a:schemeClr val="tx1"/>
                        </a:solidFill>
                        <a:round/>
                        <a:headEnd/>
                        <a:tailEnd/>
                      </a:ln>
                      <a:solidFill>
                        <a:schemeClr val="bg1"/>
                      </a:solidFill>
                      <a:latin typeface="Times New Roman" pitchFamily="18" charset="0"/>
                      <a:ea typeface="华文中宋" pitchFamily="2" charset="-122"/>
                    </a:rPr>
                    <a:t>1</a:t>
                  </a:r>
                  <a:endParaRPr lang="zh-CN" altLang="en-US" sz="2800" kern="10" dirty="0">
                    <a:ln w="9525">
                      <a:solidFill>
                        <a:schemeClr val="tx1"/>
                      </a:solidFill>
                      <a:round/>
                      <a:headEnd/>
                      <a:tailEnd/>
                    </a:ln>
                    <a:solidFill>
                      <a:schemeClr val="bg1"/>
                    </a:solidFill>
                    <a:latin typeface="Times New Roman" pitchFamily="18" charset="0"/>
                    <a:ea typeface="华文中宋" pitchFamily="2" charset="-122"/>
                  </a:endParaRPr>
                </a:p>
              </p:txBody>
            </p:sp>
          </p:grpSp>
          <p:sp>
            <p:nvSpPr>
              <p:cNvPr id="20" name="WordArt 45">
                <a:extLst>
                  <a:ext uri="{FF2B5EF4-FFF2-40B4-BE49-F238E27FC236}">
                    <a16:creationId xmlns:a16="http://schemas.microsoft.com/office/drawing/2014/main" id="{7C7A5E7D-85A2-4E72-A6BA-F3F9DA03A622}"/>
                  </a:ext>
                </a:extLst>
              </p:cNvPr>
              <p:cNvSpPr>
                <a:spLocks noChangeArrowheads="1" noChangeShapeType="1" noTextEdit="1"/>
              </p:cNvSpPr>
              <p:nvPr/>
            </p:nvSpPr>
            <p:spPr bwMode="auto">
              <a:xfrm>
                <a:off x="2085" y="1144"/>
                <a:ext cx="138" cy="206"/>
              </a:xfrm>
              <a:prstGeom prst="rect">
                <a:avLst/>
              </a:prstGeom>
              <a:grpFill/>
              <a:ln>
                <a:noFill/>
              </a:ln>
            </p:spPr>
            <p:txBody>
              <a:bodyPr wrap="none" fromWordArt="1">
                <a:prstTxWarp prst="textPlain">
                  <a:avLst>
                    <a:gd name="adj" fmla="val 50000"/>
                  </a:avLst>
                </a:prstTxWarp>
              </a:bodyPr>
              <a:lstStyle/>
              <a:p>
                <a:pPr algn="ctr">
                  <a:defRPr/>
                </a:pPr>
                <a:r>
                  <a:rPr lang="en-US" altLang="zh-CN" sz="2800" i="1" kern="10" dirty="0">
                    <a:ln w="9525">
                      <a:solidFill>
                        <a:schemeClr val="tx1"/>
                      </a:solidFill>
                      <a:round/>
                      <a:headEnd/>
                      <a:tailEnd/>
                    </a:ln>
                    <a:solidFill>
                      <a:schemeClr val="bg1"/>
                    </a:solidFill>
                    <a:latin typeface="Times New Roman" pitchFamily="18" charset="0"/>
                    <a:ea typeface="华文中宋" pitchFamily="2" charset="-122"/>
                    <a:cs typeface="Times New Roman"/>
                  </a:rPr>
                  <a:t>q</a:t>
                </a:r>
                <a:endParaRPr lang="zh-CN" altLang="en-US" sz="2800" i="1" kern="10" dirty="0">
                  <a:ln w="9525">
                    <a:solidFill>
                      <a:schemeClr val="tx1"/>
                    </a:solidFill>
                    <a:round/>
                    <a:headEnd/>
                    <a:tailEnd/>
                  </a:ln>
                  <a:solidFill>
                    <a:schemeClr val="bg1"/>
                  </a:solidFill>
                  <a:latin typeface="Times New Roman" pitchFamily="18" charset="0"/>
                  <a:ea typeface="华文中宋" pitchFamily="2" charset="-122"/>
                  <a:cs typeface="Times New Roman"/>
                </a:endParaRPr>
              </a:p>
            </p:txBody>
          </p:sp>
          <p:sp>
            <p:nvSpPr>
              <p:cNvPr id="21" name="WordArt 46">
                <a:extLst>
                  <a:ext uri="{FF2B5EF4-FFF2-40B4-BE49-F238E27FC236}">
                    <a16:creationId xmlns:a16="http://schemas.microsoft.com/office/drawing/2014/main" id="{30FCD0BF-0714-4635-BB0E-074526E89CB1}"/>
                  </a:ext>
                </a:extLst>
              </p:cNvPr>
              <p:cNvSpPr>
                <a:spLocks noChangeArrowheads="1" noChangeShapeType="1" noTextEdit="1"/>
              </p:cNvSpPr>
              <p:nvPr/>
            </p:nvSpPr>
            <p:spPr bwMode="auto">
              <a:xfrm>
                <a:off x="2232" y="1266"/>
                <a:ext cx="61" cy="97"/>
              </a:xfrm>
              <a:prstGeom prst="rect">
                <a:avLst/>
              </a:prstGeom>
              <a:grpFill/>
            </p:spPr>
            <p:txBody>
              <a:bodyPr wrap="none" fromWordArt="1">
                <a:prstTxWarp prst="textPlain">
                  <a:avLst>
                    <a:gd name="adj" fmla="val 50000"/>
                  </a:avLst>
                </a:prstTxWarp>
              </a:bodyPr>
              <a:lstStyle/>
              <a:p>
                <a:pPr algn="ctr">
                  <a:defRPr/>
                </a:pPr>
                <a:r>
                  <a:rPr lang="en-US" altLang="zh-CN" sz="2800" kern="10" dirty="0">
                    <a:ln w="9525">
                      <a:solidFill>
                        <a:schemeClr val="tx1"/>
                      </a:solidFill>
                      <a:round/>
                      <a:headEnd/>
                      <a:tailEnd/>
                    </a:ln>
                    <a:solidFill>
                      <a:schemeClr val="bg1"/>
                    </a:solidFill>
                    <a:latin typeface="Times New Roman" pitchFamily="18" charset="0"/>
                    <a:ea typeface="华文中宋" pitchFamily="2" charset="-122"/>
                  </a:rPr>
                  <a:t>2</a:t>
                </a:r>
                <a:endParaRPr lang="zh-CN" altLang="en-US" sz="2800" kern="10" dirty="0">
                  <a:ln w="9525">
                    <a:solidFill>
                      <a:schemeClr val="tx1"/>
                    </a:solidFill>
                    <a:round/>
                    <a:headEnd/>
                    <a:tailEnd/>
                  </a:ln>
                  <a:solidFill>
                    <a:schemeClr val="bg1"/>
                  </a:solidFill>
                  <a:latin typeface="Times New Roman" pitchFamily="18" charset="0"/>
                  <a:ea typeface="华文中宋" pitchFamily="2" charset="-122"/>
                </a:endParaRPr>
              </a:p>
            </p:txBody>
          </p:sp>
          <p:sp>
            <p:nvSpPr>
              <p:cNvPr id="22" name="WordArt 49">
                <a:extLst>
                  <a:ext uri="{FF2B5EF4-FFF2-40B4-BE49-F238E27FC236}">
                    <a16:creationId xmlns:a16="http://schemas.microsoft.com/office/drawing/2014/main" id="{8FBDBEB8-CC1C-443E-8CB8-31FDBFFC728B}"/>
                  </a:ext>
                </a:extLst>
              </p:cNvPr>
              <p:cNvSpPr>
                <a:spLocks noChangeArrowheads="1" noChangeShapeType="1" noTextEdit="1"/>
              </p:cNvSpPr>
              <p:nvPr/>
            </p:nvSpPr>
            <p:spPr bwMode="auto">
              <a:xfrm>
                <a:off x="3648" y="1371"/>
                <a:ext cx="138" cy="206"/>
              </a:xfrm>
              <a:prstGeom prst="rect">
                <a:avLst/>
              </a:prstGeom>
              <a:grpFill/>
            </p:spPr>
            <p:txBody>
              <a:bodyPr wrap="none" fromWordArt="1">
                <a:prstTxWarp prst="textPlain">
                  <a:avLst>
                    <a:gd name="adj" fmla="val 50000"/>
                  </a:avLst>
                </a:prstTxWarp>
              </a:bodyPr>
              <a:lstStyle/>
              <a:p>
                <a:pPr algn="ctr">
                  <a:defRPr/>
                </a:pPr>
                <a:r>
                  <a:rPr lang="en-US" altLang="zh-CN" sz="2800" i="1" kern="10" dirty="0">
                    <a:ln w="9525">
                      <a:solidFill>
                        <a:schemeClr val="tx1"/>
                      </a:solidFill>
                      <a:round/>
                      <a:headEnd/>
                      <a:tailEnd/>
                    </a:ln>
                    <a:solidFill>
                      <a:schemeClr val="bg1"/>
                    </a:solidFill>
                    <a:latin typeface="Times New Roman" pitchFamily="18" charset="0"/>
                    <a:ea typeface="华文中宋" pitchFamily="2" charset="-122"/>
                    <a:cs typeface="Times New Roman"/>
                  </a:rPr>
                  <a:t>q</a:t>
                </a:r>
                <a:endParaRPr lang="zh-CN" altLang="en-US" sz="2800" i="1" kern="10" dirty="0">
                  <a:ln w="9525">
                    <a:solidFill>
                      <a:schemeClr val="tx1"/>
                    </a:solidFill>
                    <a:round/>
                    <a:headEnd/>
                    <a:tailEnd/>
                  </a:ln>
                  <a:solidFill>
                    <a:schemeClr val="bg1"/>
                  </a:solidFill>
                  <a:latin typeface="Times New Roman" pitchFamily="18" charset="0"/>
                  <a:ea typeface="华文中宋" pitchFamily="2" charset="-122"/>
                  <a:cs typeface="Times New Roman"/>
                </a:endParaRPr>
              </a:p>
            </p:txBody>
          </p:sp>
          <p:sp>
            <p:nvSpPr>
              <p:cNvPr id="23" name="WordArt 50">
                <a:extLst>
                  <a:ext uri="{FF2B5EF4-FFF2-40B4-BE49-F238E27FC236}">
                    <a16:creationId xmlns:a16="http://schemas.microsoft.com/office/drawing/2014/main" id="{3A03D686-760B-4280-80FF-88C65EF0555D}"/>
                  </a:ext>
                </a:extLst>
              </p:cNvPr>
              <p:cNvSpPr>
                <a:spLocks noChangeArrowheads="1" noChangeShapeType="1" noTextEdit="1"/>
              </p:cNvSpPr>
              <p:nvPr/>
            </p:nvSpPr>
            <p:spPr bwMode="auto">
              <a:xfrm>
                <a:off x="3788" y="1496"/>
                <a:ext cx="60" cy="97"/>
              </a:xfrm>
              <a:prstGeom prst="rect">
                <a:avLst/>
              </a:prstGeom>
              <a:grpFill/>
            </p:spPr>
            <p:txBody>
              <a:bodyPr wrap="none" fromWordArt="1">
                <a:prstTxWarp prst="textPlain">
                  <a:avLst>
                    <a:gd name="adj" fmla="val 50000"/>
                  </a:avLst>
                </a:prstTxWarp>
              </a:bodyPr>
              <a:lstStyle/>
              <a:p>
                <a:pPr algn="ctr">
                  <a:defRPr/>
                </a:pPr>
                <a:r>
                  <a:rPr lang="en-US" altLang="zh-CN" sz="2800" kern="10" dirty="0">
                    <a:ln w="9525">
                      <a:solidFill>
                        <a:schemeClr val="tx1"/>
                      </a:solidFill>
                      <a:round/>
                      <a:headEnd/>
                      <a:tailEnd/>
                    </a:ln>
                    <a:solidFill>
                      <a:schemeClr val="bg1"/>
                    </a:solidFill>
                    <a:latin typeface="Times New Roman" pitchFamily="18" charset="0"/>
                    <a:ea typeface="华文中宋" pitchFamily="2" charset="-122"/>
                  </a:rPr>
                  <a:t>4</a:t>
                </a:r>
                <a:endParaRPr lang="zh-CN" altLang="en-US" sz="2800" kern="10" dirty="0">
                  <a:ln w="9525">
                    <a:solidFill>
                      <a:schemeClr val="tx1"/>
                    </a:solidFill>
                    <a:round/>
                    <a:headEnd/>
                    <a:tailEnd/>
                  </a:ln>
                  <a:solidFill>
                    <a:schemeClr val="bg1"/>
                  </a:solidFill>
                  <a:latin typeface="Times New Roman" pitchFamily="18" charset="0"/>
                  <a:ea typeface="华文中宋" pitchFamily="2" charset="-122"/>
                </a:endParaRPr>
              </a:p>
            </p:txBody>
          </p:sp>
          <p:sp>
            <p:nvSpPr>
              <p:cNvPr id="24" name="WordArt 53">
                <a:extLst>
                  <a:ext uri="{FF2B5EF4-FFF2-40B4-BE49-F238E27FC236}">
                    <a16:creationId xmlns:a16="http://schemas.microsoft.com/office/drawing/2014/main" id="{0E1C682E-BDCF-4A59-9DA1-B6FFB31C5AEE}"/>
                  </a:ext>
                </a:extLst>
              </p:cNvPr>
              <p:cNvSpPr>
                <a:spLocks noChangeArrowheads="1" noChangeShapeType="1" noTextEdit="1"/>
              </p:cNvSpPr>
              <p:nvPr/>
            </p:nvSpPr>
            <p:spPr bwMode="auto">
              <a:xfrm>
                <a:off x="2862" y="1317"/>
                <a:ext cx="138" cy="206"/>
              </a:xfrm>
              <a:prstGeom prst="rect">
                <a:avLst/>
              </a:prstGeom>
              <a:grpFill/>
            </p:spPr>
            <p:txBody>
              <a:bodyPr wrap="none" fromWordArt="1">
                <a:prstTxWarp prst="textPlain">
                  <a:avLst>
                    <a:gd name="adj" fmla="val 50000"/>
                  </a:avLst>
                </a:prstTxWarp>
              </a:bodyPr>
              <a:lstStyle/>
              <a:p>
                <a:pPr algn="ctr">
                  <a:defRPr/>
                </a:pPr>
                <a:r>
                  <a:rPr lang="en-US" altLang="zh-CN" sz="2800" i="1" kern="10" dirty="0">
                    <a:ln w="9525">
                      <a:solidFill>
                        <a:schemeClr val="tx1"/>
                      </a:solidFill>
                      <a:round/>
                      <a:headEnd/>
                      <a:tailEnd/>
                    </a:ln>
                    <a:solidFill>
                      <a:schemeClr val="bg1"/>
                    </a:solidFill>
                    <a:latin typeface="Times New Roman" pitchFamily="18" charset="0"/>
                    <a:ea typeface="华文中宋" pitchFamily="2" charset="-122"/>
                    <a:cs typeface="Times New Roman"/>
                  </a:rPr>
                  <a:t>q</a:t>
                </a:r>
                <a:endParaRPr lang="zh-CN" altLang="en-US" sz="2800" i="1" kern="10" dirty="0">
                  <a:ln w="9525">
                    <a:solidFill>
                      <a:schemeClr val="tx1"/>
                    </a:solidFill>
                    <a:round/>
                    <a:headEnd/>
                    <a:tailEnd/>
                  </a:ln>
                  <a:solidFill>
                    <a:schemeClr val="bg1"/>
                  </a:solidFill>
                  <a:latin typeface="Times New Roman" pitchFamily="18" charset="0"/>
                  <a:ea typeface="华文中宋" pitchFamily="2" charset="-122"/>
                  <a:cs typeface="Times New Roman"/>
                </a:endParaRPr>
              </a:p>
            </p:txBody>
          </p:sp>
          <p:sp>
            <p:nvSpPr>
              <p:cNvPr id="25" name="WordArt 54">
                <a:extLst>
                  <a:ext uri="{FF2B5EF4-FFF2-40B4-BE49-F238E27FC236}">
                    <a16:creationId xmlns:a16="http://schemas.microsoft.com/office/drawing/2014/main" id="{D78FBB5D-7F5C-41AC-B133-92CFDD973085}"/>
                  </a:ext>
                </a:extLst>
              </p:cNvPr>
              <p:cNvSpPr>
                <a:spLocks noChangeArrowheads="1" noChangeShapeType="1" noTextEdit="1"/>
              </p:cNvSpPr>
              <p:nvPr/>
            </p:nvSpPr>
            <p:spPr bwMode="auto">
              <a:xfrm>
                <a:off x="2997" y="1455"/>
                <a:ext cx="61" cy="97"/>
              </a:xfrm>
              <a:prstGeom prst="rect">
                <a:avLst/>
              </a:prstGeom>
              <a:grpFill/>
            </p:spPr>
            <p:txBody>
              <a:bodyPr wrap="none" fromWordArt="1">
                <a:prstTxWarp prst="textPlain">
                  <a:avLst>
                    <a:gd name="adj" fmla="val 50000"/>
                  </a:avLst>
                </a:prstTxWarp>
              </a:bodyPr>
              <a:lstStyle/>
              <a:p>
                <a:pPr algn="ctr">
                  <a:defRPr/>
                </a:pPr>
                <a:r>
                  <a:rPr lang="en-US" altLang="zh-CN" sz="2800" kern="10" dirty="0">
                    <a:ln w="9525">
                      <a:solidFill>
                        <a:schemeClr val="tx1"/>
                      </a:solidFill>
                      <a:round/>
                      <a:headEnd/>
                      <a:tailEnd/>
                    </a:ln>
                    <a:solidFill>
                      <a:schemeClr val="bg1"/>
                    </a:solidFill>
                    <a:latin typeface="Times New Roman" pitchFamily="18" charset="0"/>
                    <a:ea typeface="华文中宋" pitchFamily="2" charset="-122"/>
                  </a:rPr>
                  <a:t>3</a:t>
                </a:r>
                <a:endParaRPr lang="zh-CN" altLang="en-US" sz="2800" kern="10" dirty="0">
                  <a:ln w="9525">
                    <a:solidFill>
                      <a:schemeClr val="tx1"/>
                    </a:solidFill>
                    <a:round/>
                    <a:headEnd/>
                    <a:tailEnd/>
                  </a:ln>
                  <a:solidFill>
                    <a:schemeClr val="bg1"/>
                  </a:solidFill>
                  <a:latin typeface="Times New Roman" pitchFamily="18" charset="0"/>
                  <a:ea typeface="华文中宋" pitchFamily="2" charset="-122"/>
                </a:endParaRPr>
              </a:p>
            </p:txBody>
          </p:sp>
          <p:grpSp>
            <p:nvGrpSpPr>
              <p:cNvPr id="26" name="Group 56">
                <a:extLst>
                  <a:ext uri="{FF2B5EF4-FFF2-40B4-BE49-F238E27FC236}">
                    <a16:creationId xmlns:a16="http://schemas.microsoft.com/office/drawing/2014/main" id="{6A60D5A4-E043-43A1-96BA-5558CB4910E9}"/>
                  </a:ext>
                </a:extLst>
              </p:cNvPr>
              <p:cNvGrpSpPr>
                <a:grpSpLocks/>
              </p:cNvGrpSpPr>
              <p:nvPr/>
            </p:nvGrpSpPr>
            <p:grpSpPr bwMode="auto">
              <a:xfrm>
                <a:off x="4518" y="1203"/>
                <a:ext cx="222" cy="213"/>
                <a:chOff x="4492" y="1276"/>
                <a:chExt cx="222" cy="213"/>
              </a:xfrm>
              <a:grpFill/>
            </p:grpSpPr>
            <p:sp>
              <p:nvSpPr>
                <p:cNvPr id="27" name="WordArt 57">
                  <a:extLst>
                    <a:ext uri="{FF2B5EF4-FFF2-40B4-BE49-F238E27FC236}">
                      <a16:creationId xmlns:a16="http://schemas.microsoft.com/office/drawing/2014/main" id="{07EB18BE-72AC-4C6C-A360-55162D841BB4}"/>
                    </a:ext>
                  </a:extLst>
                </p:cNvPr>
                <p:cNvSpPr>
                  <a:spLocks noChangeArrowheads="1" noChangeShapeType="1" noTextEdit="1"/>
                </p:cNvSpPr>
                <p:nvPr/>
              </p:nvSpPr>
              <p:spPr bwMode="auto">
                <a:xfrm>
                  <a:off x="4492" y="1276"/>
                  <a:ext cx="138" cy="206"/>
                </a:xfrm>
                <a:prstGeom prst="rect">
                  <a:avLst/>
                </a:prstGeom>
                <a:grpFill/>
              </p:spPr>
              <p:txBody>
                <a:bodyPr wrap="none" fromWordArt="1">
                  <a:prstTxWarp prst="textPlain">
                    <a:avLst>
                      <a:gd name="adj" fmla="val 50000"/>
                    </a:avLst>
                  </a:prstTxWarp>
                </a:bodyPr>
                <a:lstStyle/>
                <a:p>
                  <a:pPr algn="ctr">
                    <a:defRPr/>
                  </a:pPr>
                  <a:r>
                    <a:rPr lang="en-US" altLang="zh-CN" sz="2800" i="1" kern="10" dirty="0">
                      <a:ln w="9525">
                        <a:solidFill>
                          <a:schemeClr val="tx1"/>
                        </a:solidFill>
                        <a:round/>
                        <a:headEnd/>
                        <a:tailEnd/>
                      </a:ln>
                      <a:solidFill>
                        <a:schemeClr val="bg1"/>
                      </a:solidFill>
                      <a:latin typeface="Times New Roman" pitchFamily="18" charset="0"/>
                      <a:ea typeface="华文中宋" pitchFamily="2" charset="-122"/>
                      <a:cs typeface="Times New Roman"/>
                    </a:rPr>
                    <a:t>q</a:t>
                  </a:r>
                  <a:endParaRPr lang="zh-CN" altLang="en-US" sz="2800" i="1" kern="10" dirty="0">
                    <a:ln w="9525">
                      <a:solidFill>
                        <a:schemeClr val="tx1"/>
                      </a:solidFill>
                      <a:round/>
                      <a:headEnd/>
                      <a:tailEnd/>
                    </a:ln>
                    <a:solidFill>
                      <a:schemeClr val="bg1"/>
                    </a:solidFill>
                    <a:latin typeface="Times New Roman" pitchFamily="18" charset="0"/>
                    <a:ea typeface="华文中宋" pitchFamily="2" charset="-122"/>
                    <a:cs typeface="Times New Roman"/>
                  </a:endParaRPr>
                </a:p>
              </p:txBody>
            </p:sp>
            <p:sp>
              <p:nvSpPr>
                <p:cNvPr id="28" name="WordArt 58">
                  <a:extLst>
                    <a:ext uri="{FF2B5EF4-FFF2-40B4-BE49-F238E27FC236}">
                      <a16:creationId xmlns:a16="http://schemas.microsoft.com/office/drawing/2014/main" id="{5366F5EF-CD8C-480A-85B7-231FC6D3E27F}"/>
                    </a:ext>
                  </a:extLst>
                </p:cNvPr>
                <p:cNvSpPr>
                  <a:spLocks noChangeArrowheads="1" noChangeShapeType="1" noTextEdit="1"/>
                </p:cNvSpPr>
                <p:nvPr/>
              </p:nvSpPr>
              <p:spPr bwMode="auto">
                <a:xfrm>
                  <a:off x="4653" y="1392"/>
                  <a:ext cx="61" cy="97"/>
                </a:xfrm>
                <a:prstGeom prst="rect">
                  <a:avLst/>
                </a:prstGeom>
                <a:grpFill/>
              </p:spPr>
              <p:txBody>
                <a:bodyPr wrap="none" fromWordArt="1">
                  <a:prstTxWarp prst="textPlain">
                    <a:avLst>
                      <a:gd name="adj" fmla="val 50000"/>
                    </a:avLst>
                  </a:prstTxWarp>
                </a:bodyPr>
                <a:lstStyle/>
                <a:p>
                  <a:pPr algn="ctr">
                    <a:defRPr/>
                  </a:pPr>
                  <a:r>
                    <a:rPr lang="en-US" altLang="zh-CN" sz="2800" kern="10" dirty="0">
                      <a:ln w="9525">
                        <a:solidFill>
                          <a:schemeClr val="tx1"/>
                        </a:solidFill>
                        <a:round/>
                        <a:headEnd/>
                        <a:tailEnd/>
                      </a:ln>
                      <a:solidFill>
                        <a:schemeClr val="bg1"/>
                      </a:solidFill>
                      <a:latin typeface="Times New Roman" pitchFamily="18" charset="0"/>
                      <a:ea typeface="华文中宋" pitchFamily="2" charset="-122"/>
                    </a:rPr>
                    <a:t>5</a:t>
                  </a:r>
                  <a:endParaRPr lang="zh-CN" altLang="en-US" sz="2800" kern="10" dirty="0">
                    <a:ln w="9525">
                      <a:solidFill>
                        <a:schemeClr val="tx1"/>
                      </a:solidFill>
                      <a:round/>
                      <a:headEnd/>
                      <a:tailEnd/>
                    </a:ln>
                    <a:solidFill>
                      <a:schemeClr val="bg1"/>
                    </a:solidFill>
                    <a:latin typeface="Times New Roman" pitchFamily="18" charset="0"/>
                    <a:ea typeface="华文中宋" pitchFamily="2" charset="-122"/>
                  </a:endParaRPr>
                </a:p>
              </p:txBody>
            </p:sp>
          </p:grpSp>
        </p:grpSp>
        <p:sp>
          <p:nvSpPr>
            <p:cNvPr id="193544" name="矩形 41"/>
            <p:cNvSpPr>
              <a:spLocks noChangeArrowheads="1"/>
            </p:cNvSpPr>
            <p:nvPr/>
          </p:nvSpPr>
          <p:spPr bwMode="auto">
            <a:xfrm>
              <a:off x="720" y="768"/>
              <a:ext cx="3951" cy="812"/>
            </a:xfrm>
            <a:prstGeom prst="rect">
              <a:avLst/>
            </a:prstGeom>
            <a:noFill/>
            <a:ln w="1905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 typeface="Arial" panose="020B0604020202020204" pitchFamily="34" charset="0"/>
                <a:buNone/>
              </a:pPr>
              <a:endParaRPr lang="zh-CN" altLang="zh-CN" sz="1800" b="0"/>
            </a:p>
          </p:txBody>
        </p:sp>
        <p:sp>
          <p:nvSpPr>
            <p:cNvPr id="193545" name="Rectangle 22"/>
            <p:cNvSpPr>
              <a:spLocks noChangeArrowheads="1"/>
            </p:cNvSpPr>
            <p:nvPr/>
          </p:nvSpPr>
          <p:spPr bwMode="auto">
            <a:xfrm>
              <a:off x="1968" y="864"/>
              <a:ext cx="240" cy="336"/>
            </a:xfrm>
            <a:prstGeom prst="rect">
              <a:avLst/>
            </a:prstGeom>
            <a:solidFill>
              <a:schemeClr val="bg2"/>
            </a:solidFill>
            <a:ln>
              <a:noFill/>
            </a:ln>
            <a:effectLst/>
            <a:extLst>
              <a:ext uri="{91240B29-F687-4F45-9708-019B960494DF}">
                <a14:hiddenLine xmlns:a14="http://schemas.microsoft.com/office/drawing/2010/main" w="254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lang="zh-CN" altLang="en-US" sz="1800" b="0"/>
            </a:p>
          </p:txBody>
        </p:sp>
        <p:sp>
          <p:nvSpPr>
            <p:cNvPr id="193546" name="Text Box 21"/>
            <p:cNvSpPr txBox="1">
              <a:spLocks noChangeArrowheads="1"/>
            </p:cNvSpPr>
            <p:nvPr/>
          </p:nvSpPr>
          <p:spPr bwMode="auto">
            <a:xfrm>
              <a:off x="1968" y="768"/>
              <a:ext cx="344"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en-US" altLang="zh-CN" sz="3600" b="0" i="1">
                  <a:latin typeface="Times New Roman" panose="02020603050405020304" pitchFamily="18" charset="0"/>
                </a:rPr>
                <a:t>q</a:t>
              </a:r>
              <a:r>
                <a:rPr lang="en-US" altLang="zh-CN" sz="3200" b="0" baseline="-25000">
                  <a:latin typeface="Times New Roman" panose="02020603050405020304" pitchFamily="18" charset="0"/>
                </a:rPr>
                <a:t>2</a:t>
              </a:r>
            </a:p>
          </p:txBody>
        </p:sp>
        <p:sp>
          <p:nvSpPr>
            <p:cNvPr id="193547" name="Rectangle 23"/>
            <p:cNvSpPr>
              <a:spLocks noChangeArrowheads="1"/>
            </p:cNvSpPr>
            <p:nvPr/>
          </p:nvSpPr>
          <p:spPr bwMode="auto">
            <a:xfrm>
              <a:off x="768" y="1248"/>
              <a:ext cx="240" cy="288"/>
            </a:xfrm>
            <a:prstGeom prst="rect">
              <a:avLst/>
            </a:prstGeom>
            <a:solidFill>
              <a:schemeClr val="bg2"/>
            </a:solidFill>
            <a:ln>
              <a:noFill/>
            </a:ln>
            <a:effectLst/>
            <a:extLst>
              <a:ext uri="{91240B29-F687-4F45-9708-019B960494DF}">
                <a14:hiddenLine xmlns:a14="http://schemas.microsoft.com/office/drawing/2010/main" w="254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lang="zh-CN" altLang="en-US" sz="1800" b="0"/>
            </a:p>
          </p:txBody>
        </p:sp>
        <p:sp>
          <p:nvSpPr>
            <p:cNvPr id="193548" name="Text Box 24"/>
            <p:cNvSpPr txBox="1">
              <a:spLocks noChangeArrowheads="1"/>
            </p:cNvSpPr>
            <p:nvPr/>
          </p:nvSpPr>
          <p:spPr bwMode="auto">
            <a:xfrm>
              <a:off x="720" y="1152"/>
              <a:ext cx="344"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en-US" altLang="zh-CN" sz="3600" b="0" i="1">
                  <a:latin typeface="Times New Roman" panose="02020603050405020304" pitchFamily="18" charset="0"/>
                </a:rPr>
                <a:t>q</a:t>
              </a:r>
              <a:r>
                <a:rPr lang="en-US" altLang="zh-CN" sz="3200" b="0" baseline="-25000">
                  <a:latin typeface="Times New Roman" panose="02020603050405020304" pitchFamily="18" charset="0"/>
                </a:rPr>
                <a:t>1</a:t>
              </a:r>
            </a:p>
          </p:txBody>
        </p:sp>
        <p:sp>
          <p:nvSpPr>
            <p:cNvPr id="193549" name="Rectangle 25"/>
            <p:cNvSpPr>
              <a:spLocks noChangeArrowheads="1"/>
            </p:cNvSpPr>
            <p:nvPr/>
          </p:nvSpPr>
          <p:spPr bwMode="auto">
            <a:xfrm>
              <a:off x="2688" y="1056"/>
              <a:ext cx="336" cy="288"/>
            </a:xfrm>
            <a:prstGeom prst="rect">
              <a:avLst/>
            </a:prstGeom>
            <a:solidFill>
              <a:schemeClr val="bg2"/>
            </a:solidFill>
            <a:ln>
              <a:noFill/>
            </a:ln>
            <a:effectLst/>
            <a:extLst>
              <a:ext uri="{91240B29-F687-4F45-9708-019B960494DF}">
                <a14:hiddenLine xmlns:a14="http://schemas.microsoft.com/office/drawing/2010/main" w="254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lang="zh-CN" altLang="en-US" sz="1800" b="0"/>
            </a:p>
          </p:txBody>
        </p:sp>
        <p:sp>
          <p:nvSpPr>
            <p:cNvPr id="193550" name="Text Box 26"/>
            <p:cNvSpPr txBox="1">
              <a:spLocks noChangeArrowheads="1"/>
            </p:cNvSpPr>
            <p:nvPr/>
          </p:nvSpPr>
          <p:spPr bwMode="auto">
            <a:xfrm>
              <a:off x="2784" y="912"/>
              <a:ext cx="344"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en-US" altLang="zh-CN" sz="3600" b="0" i="1">
                  <a:latin typeface="Times New Roman" panose="02020603050405020304" pitchFamily="18" charset="0"/>
                </a:rPr>
                <a:t>q</a:t>
              </a:r>
              <a:r>
                <a:rPr lang="en-US" altLang="zh-CN" sz="3200" b="0" baseline="-25000">
                  <a:latin typeface="Times New Roman" panose="02020603050405020304" pitchFamily="18" charset="0"/>
                </a:rPr>
                <a:t>3</a:t>
              </a:r>
            </a:p>
          </p:txBody>
        </p:sp>
        <p:sp>
          <p:nvSpPr>
            <p:cNvPr id="193551" name="Rectangle 27"/>
            <p:cNvSpPr>
              <a:spLocks noChangeArrowheads="1"/>
            </p:cNvSpPr>
            <p:nvPr/>
          </p:nvSpPr>
          <p:spPr bwMode="auto">
            <a:xfrm>
              <a:off x="3552" y="1104"/>
              <a:ext cx="192" cy="240"/>
            </a:xfrm>
            <a:prstGeom prst="rect">
              <a:avLst/>
            </a:prstGeom>
            <a:solidFill>
              <a:schemeClr val="bg2"/>
            </a:solidFill>
            <a:ln>
              <a:noFill/>
            </a:ln>
            <a:effectLst/>
            <a:extLst>
              <a:ext uri="{91240B29-F687-4F45-9708-019B960494DF}">
                <a14:hiddenLine xmlns:a14="http://schemas.microsoft.com/office/drawing/2010/main" w="254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lang="zh-CN" altLang="en-US" sz="1800" b="0"/>
            </a:p>
          </p:txBody>
        </p:sp>
        <p:sp>
          <p:nvSpPr>
            <p:cNvPr id="193552" name="Text Box 28"/>
            <p:cNvSpPr txBox="1">
              <a:spLocks noChangeArrowheads="1"/>
            </p:cNvSpPr>
            <p:nvPr/>
          </p:nvSpPr>
          <p:spPr bwMode="auto">
            <a:xfrm>
              <a:off x="3600" y="1104"/>
              <a:ext cx="344"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en-US" altLang="zh-CN" sz="3600" b="0" i="1">
                  <a:latin typeface="Times New Roman" panose="02020603050405020304" pitchFamily="18" charset="0"/>
                </a:rPr>
                <a:t>q</a:t>
              </a:r>
              <a:r>
                <a:rPr lang="en-US" altLang="zh-CN" sz="3200" b="0" baseline="-25000">
                  <a:latin typeface="Times New Roman" panose="02020603050405020304" pitchFamily="18" charset="0"/>
                </a:rPr>
                <a:t>4</a:t>
              </a:r>
            </a:p>
          </p:txBody>
        </p:sp>
        <p:sp>
          <p:nvSpPr>
            <p:cNvPr id="193553" name="Rectangle 29"/>
            <p:cNvSpPr>
              <a:spLocks noChangeArrowheads="1"/>
            </p:cNvSpPr>
            <p:nvPr/>
          </p:nvSpPr>
          <p:spPr bwMode="auto">
            <a:xfrm>
              <a:off x="4416" y="960"/>
              <a:ext cx="240" cy="240"/>
            </a:xfrm>
            <a:prstGeom prst="rect">
              <a:avLst/>
            </a:prstGeom>
            <a:solidFill>
              <a:schemeClr val="bg2"/>
            </a:solidFill>
            <a:ln>
              <a:noFill/>
            </a:ln>
            <a:effectLst/>
            <a:extLst>
              <a:ext uri="{91240B29-F687-4F45-9708-019B960494DF}">
                <a14:hiddenLine xmlns:a14="http://schemas.microsoft.com/office/drawing/2010/main" w="254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lang="zh-CN" altLang="en-US" sz="1800" b="0"/>
            </a:p>
          </p:txBody>
        </p:sp>
        <p:sp>
          <p:nvSpPr>
            <p:cNvPr id="193554" name="Text Box 30"/>
            <p:cNvSpPr txBox="1">
              <a:spLocks noChangeArrowheads="1"/>
            </p:cNvSpPr>
            <p:nvPr/>
          </p:nvSpPr>
          <p:spPr bwMode="auto">
            <a:xfrm>
              <a:off x="4320" y="816"/>
              <a:ext cx="344"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en-US" altLang="zh-CN" sz="3600" b="0" i="1">
                  <a:latin typeface="Times New Roman" panose="02020603050405020304" pitchFamily="18" charset="0"/>
                </a:rPr>
                <a:t>q</a:t>
              </a:r>
              <a:r>
                <a:rPr lang="en-US" altLang="zh-CN" sz="3200" b="0" baseline="-25000">
                  <a:latin typeface="Times New Roman" panose="02020603050405020304" pitchFamily="18" charset="0"/>
                </a:rPr>
                <a:t>5</a:t>
              </a:r>
            </a:p>
          </p:txBody>
        </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2" presetClass="entr" presetSubtype="4"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slide(fromBottom)">
                                      <p:cBhvr>
                                        <p:cTn id="7" dur="500"/>
                                        <p:tgtEl>
                                          <p:spTgt spid="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32"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ox(out)">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extBox 2"/>
          <p:cNvSpPr txBox="1">
            <a:spLocks noChangeArrowheads="1"/>
          </p:cNvSpPr>
          <p:nvPr/>
        </p:nvSpPr>
        <p:spPr bwMode="auto">
          <a:xfrm>
            <a:off x="287338" y="765175"/>
            <a:ext cx="663733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2800" b="1">
                <a:solidFill>
                  <a:srgbClr val="FFFF00"/>
                </a:solidFill>
                <a:ea typeface="华文中宋" panose="02010600040101010101" pitchFamily="2" charset="-122"/>
              </a:rPr>
              <a:t>1. </a:t>
            </a:r>
            <a:r>
              <a:rPr lang="zh-CN" altLang="en-US" sz="2800">
                <a:solidFill>
                  <a:srgbClr val="FFFF00"/>
                </a:solidFill>
                <a:ea typeface="华文中宋" panose="02010600040101010101" pitchFamily="2" charset="-122"/>
              </a:rPr>
              <a:t>最简单的情形：两个点电荷</a:t>
            </a:r>
            <a:r>
              <a:rPr lang="en-US" altLang="zh-CN" sz="2800" i="1">
                <a:solidFill>
                  <a:srgbClr val="FFFF00"/>
                </a:solidFill>
                <a:ea typeface="华文中宋" panose="02010600040101010101" pitchFamily="2" charset="-122"/>
              </a:rPr>
              <a:t>q</a:t>
            </a:r>
            <a:r>
              <a:rPr lang="en-US" altLang="zh-CN" sz="2800" baseline="-25000">
                <a:solidFill>
                  <a:srgbClr val="FFFF00"/>
                </a:solidFill>
                <a:ea typeface="华文中宋" panose="02010600040101010101" pitchFamily="2" charset="-122"/>
              </a:rPr>
              <a:t>1</a:t>
            </a:r>
            <a:r>
              <a:rPr lang="zh-CN" altLang="en-US" sz="2800">
                <a:solidFill>
                  <a:srgbClr val="FFFF00"/>
                </a:solidFill>
                <a:ea typeface="华文中宋" panose="02010600040101010101" pitchFamily="2" charset="-122"/>
              </a:rPr>
              <a:t>和</a:t>
            </a:r>
            <a:r>
              <a:rPr lang="en-US" altLang="zh-CN" sz="2800" i="1">
                <a:solidFill>
                  <a:srgbClr val="FFFF00"/>
                </a:solidFill>
                <a:ea typeface="华文中宋" panose="02010600040101010101" pitchFamily="2" charset="-122"/>
              </a:rPr>
              <a:t>q</a:t>
            </a:r>
            <a:r>
              <a:rPr lang="en-US" altLang="zh-CN" sz="2800" baseline="-25000">
                <a:solidFill>
                  <a:srgbClr val="FFFF00"/>
                </a:solidFill>
                <a:ea typeface="华文中宋" panose="02010600040101010101" pitchFamily="2" charset="-122"/>
              </a:rPr>
              <a:t>2</a:t>
            </a:r>
          </a:p>
        </p:txBody>
      </p:sp>
      <p:sp>
        <p:nvSpPr>
          <p:cNvPr id="7" name="TextBox 6">
            <a:extLst>
              <a:ext uri="{FF2B5EF4-FFF2-40B4-BE49-F238E27FC236}">
                <a16:creationId xmlns:a16="http://schemas.microsoft.com/office/drawing/2014/main" id="{8F442937-7FEC-4EAB-9598-911D35F30C04}"/>
              </a:ext>
            </a:extLst>
          </p:cNvPr>
          <p:cNvSpPr txBox="1">
            <a:spLocks noChangeArrowheads="1"/>
          </p:cNvSpPr>
          <p:nvPr/>
        </p:nvSpPr>
        <p:spPr bwMode="auto">
          <a:xfrm>
            <a:off x="569913" y="1379538"/>
            <a:ext cx="8402637" cy="523875"/>
          </a:xfrm>
          <a:prstGeom prst="rect">
            <a:avLst/>
          </a:prstGeom>
          <a:noFill/>
          <a:ln w="9525">
            <a:noFill/>
            <a:miter lim="800000"/>
            <a:headEnd/>
            <a:tailEnd/>
          </a:ln>
        </p:spPr>
        <p:txBody>
          <a:bodyPr>
            <a:spAutoFit/>
          </a:bodyPr>
          <a:lstStyle/>
          <a:p>
            <a:pPr>
              <a:defRPr/>
            </a:pPr>
            <a:r>
              <a:rPr lang="zh-CN" altLang="en-US" sz="2800" dirty="0">
                <a:solidFill>
                  <a:schemeClr val="bg1"/>
                </a:solidFill>
                <a:latin typeface="Times New Roman" pitchFamily="18" charset="0"/>
                <a:ea typeface="华文中宋" pitchFamily="2" charset="-122"/>
              </a:rPr>
              <a:t>首先将点电荷</a:t>
            </a:r>
            <a:r>
              <a:rPr lang="en-US" altLang="zh-CN" sz="2800" i="1" dirty="0">
                <a:solidFill>
                  <a:srgbClr val="FFC000"/>
                </a:solidFill>
                <a:latin typeface="+mj-lt"/>
                <a:ea typeface="华文中宋" pitchFamily="2" charset="-122"/>
              </a:rPr>
              <a:t>q</a:t>
            </a:r>
            <a:r>
              <a:rPr lang="en-US" altLang="zh-CN" sz="2800" baseline="-25000" dirty="0">
                <a:solidFill>
                  <a:srgbClr val="FFC000"/>
                </a:solidFill>
                <a:latin typeface="+mj-lt"/>
                <a:ea typeface="华文中宋" pitchFamily="2" charset="-122"/>
              </a:rPr>
              <a:t>1</a:t>
            </a:r>
            <a:r>
              <a:rPr lang="zh-CN" altLang="en-US" sz="2800" dirty="0">
                <a:solidFill>
                  <a:schemeClr val="bg1"/>
                </a:solidFill>
                <a:latin typeface="Times New Roman" pitchFamily="18" charset="0"/>
                <a:ea typeface="华文中宋" pitchFamily="2" charset="-122"/>
              </a:rPr>
              <a:t>从无穷远移到</a:t>
            </a:r>
            <a:r>
              <a:rPr lang="en-US" altLang="zh-CN" sz="2800" i="1" dirty="0">
                <a:solidFill>
                  <a:srgbClr val="FFC000"/>
                </a:solidFill>
                <a:latin typeface="Times New Roman" pitchFamily="18" charset="0"/>
                <a:ea typeface="华文中宋" pitchFamily="2" charset="-122"/>
              </a:rPr>
              <a:t>P</a:t>
            </a:r>
            <a:r>
              <a:rPr lang="en-US" altLang="zh-CN" sz="2800" baseline="-25000" dirty="0">
                <a:solidFill>
                  <a:srgbClr val="FFC000"/>
                </a:solidFill>
                <a:latin typeface="Times New Roman" pitchFamily="18" charset="0"/>
                <a:ea typeface="华文中宋" pitchFamily="2" charset="-122"/>
              </a:rPr>
              <a:t>1</a:t>
            </a:r>
            <a:r>
              <a:rPr lang="zh-CN" altLang="en-US" sz="2800" dirty="0">
                <a:solidFill>
                  <a:schemeClr val="bg1"/>
                </a:solidFill>
                <a:latin typeface="Times New Roman" pitchFamily="18" charset="0"/>
                <a:ea typeface="华文中宋" pitchFamily="2" charset="-122"/>
              </a:rPr>
              <a:t>位置处：</a:t>
            </a:r>
            <a:r>
              <a:rPr lang="en-US" altLang="zh-CN" sz="2800" i="1" dirty="0">
                <a:solidFill>
                  <a:schemeClr val="bg1"/>
                </a:solidFill>
                <a:latin typeface="Times New Roman" pitchFamily="18" charset="0"/>
                <a:ea typeface="华文中宋" pitchFamily="2" charset="-122"/>
              </a:rPr>
              <a:t>A</a:t>
            </a:r>
            <a:r>
              <a:rPr lang="en-US" altLang="zh-CN" sz="2800" baseline="-25000" dirty="0">
                <a:solidFill>
                  <a:schemeClr val="bg1"/>
                </a:solidFill>
                <a:latin typeface="Times New Roman" pitchFamily="18" charset="0"/>
                <a:ea typeface="华文中宋" pitchFamily="2" charset="-122"/>
              </a:rPr>
              <a:t>1</a:t>
            </a:r>
            <a:r>
              <a:rPr lang="en-US" altLang="zh-CN" sz="2800" dirty="0">
                <a:solidFill>
                  <a:schemeClr val="bg1"/>
                </a:solidFill>
                <a:latin typeface="Times New Roman" pitchFamily="18" charset="0"/>
                <a:ea typeface="华文中宋" pitchFamily="2" charset="-122"/>
              </a:rPr>
              <a:t> = 0</a:t>
            </a:r>
            <a:endParaRPr lang="zh-CN" altLang="en-US" sz="2800" b="1" dirty="0">
              <a:solidFill>
                <a:schemeClr val="bg1"/>
              </a:solidFill>
              <a:latin typeface="Times New Roman" pitchFamily="18" charset="0"/>
              <a:ea typeface="华文中宋" pitchFamily="2" charset="-122"/>
            </a:endParaRPr>
          </a:p>
        </p:txBody>
      </p:sp>
      <p:sp>
        <p:nvSpPr>
          <p:cNvPr id="9" name="TextBox 8"/>
          <p:cNvSpPr txBox="1">
            <a:spLocks noChangeArrowheads="1"/>
          </p:cNvSpPr>
          <p:nvPr/>
        </p:nvSpPr>
        <p:spPr bwMode="auto">
          <a:xfrm>
            <a:off x="133350" y="4319588"/>
            <a:ext cx="303053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2800">
                <a:solidFill>
                  <a:srgbClr val="FFC000"/>
                </a:solidFill>
                <a:ea typeface="华文中宋" panose="02010600040101010101" pitchFamily="2" charset="-122"/>
              </a:rPr>
              <a:t>写成对称形式：</a:t>
            </a:r>
          </a:p>
        </p:txBody>
      </p:sp>
      <p:sp>
        <p:nvSpPr>
          <p:cNvPr id="12" name="TextBox 11"/>
          <p:cNvSpPr txBox="1">
            <a:spLocks noChangeArrowheads="1"/>
          </p:cNvSpPr>
          <p:nvPr/>
        </p:nvSpPr>
        <p:spPr bwMode="auto">
          <a:xfrm>
            <a:off x="0" y="0"/>
            <a:ext cx="127635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3600" b="1">
                <a:solidFill>
                  <a:srgbClr val="FFFF00"/>
                </a:solidFill>
                <a:latin typeface="方正姚体" panose="02010601030101010101" pitchFamily="2" charset="-122"/>
                <a:ea typeface="方正姚体" panose="02010601030101010101" pitchFamily="2" charset="-122"/>
              </a:rPr>
              <a:t>推导</a:t>
            </a:r>
          </a:p>
        </p:txBody>
      </p:sp>
      <p:sp>
        <p:nvSpPr>
          <p:cNvPr id="13" name="TextBox 12">
            <a:extLst>
              <a:ext uri="{FF2B5EF4-FFF2-40B4-BE49-F238E27FC236}">
                <a16:creationId xmlns:a16="http://schemas.microsoft.com/office/drawing/2014/main" id="{BBA584E6-DCD5-414B-84B4-875CECA14F66}"/>
              </a:ext>
            </a:extLst>
          </p:cNvPr>
          <p:cNvSpPr txBox="1">
            <a:spLocks noChangeArrowheads="1"/>
          </p:cNvSpPr>
          <p:nvPr/>
        </p:nvSpPr>
        <p:spPr bwMode="auto">
          <a:xfrm>
            <a:off x="592138" y="1978025"/>
            <a:ext cx="8404225" cy="523875"/>
          </a:xfrm>
          <a:prstGeom prst="rect">
            <a:avLst/>
          </a:prstGeom>
          <a:noFill/>
          <a:ln w="9525">
            <a:noFill/>
            <a:miter lim="800000"/>
            <a:headEnd/>
            <a:tailEnd/>
          </a:ln>
        </p:spPr>
        <p:txBody>
          <a:bodyPr>
            <a:spAutoFit/>
          </a:bodyPr>
          <a:lstStyle/>
          <a:p>
            <a:pPr>
              <a:defRPr/>
            </a:pPr>
            <a:r>
              <a:rPr lang="zh-CN" altLang="en-US" sz="2800" dirty="0">
                <a:solidFill>
                  <a:schemeClr val="bg1"/>
                </a:solidFill>
                <a:latin typeface="Times New Roman" pitchFamily="18" charset="0"/>
                <a:ea typeface="华文中宋" pitchFamily="2" charset="-122"/>
              </a:rPr>
              <a:t>再将点电荷</a:t>
            </a:r>
            <a:r>
              <a:rPr lang="en-US" altLang="zh-CN" sz="2800" i="1" dirty="0">
                <a:solidFill>
                  <a:srgbClr val="FFC000"/>
                </a:solidFill>
                <a:latin typeface="+mj-lt"/>
                <a:ea typeface="华文中宋" pitchFamily="2" charset="-122"/>
              </a:rPr>
              <a:t>q</a:t>
            </a:r>
            <a:r>
              <a:rPr lang="en-US" altLang="zh-CN" sz="2800" baseline="-25000" dirty="0">
                <a:solidFill>
                  <a:srgbClr val="FFC000"/>
                </a:solidFill>
                <a:latin typeface="+mj-lt"/>
                <a:ea typeface="华文中宋" pitchFamily="2" charset="-122"/>
              </a:rPr>
              <a:t>2</a:t>
            </a:r>
            <a:r>
              <a:rPr lang="zh-CN" altLang="en-US" sz="2800" dirty="0">
                <a:solidFill>
                  <a:schemeClr val="bg1"/>
                </a:solidFill>
                <a:latin typeface="Times New Roman" pitchFamily="18" charset="0"/>
                <a:ea typeface="华文中宋" pitchFamily="2" charset="-122"/>
              </a:rPr>
              <a:t>从无穷远移到</a:t>
            </a:r>
            <a:r>
              <a:rPr lang="en-US" altLang="zh-CN" sz="2800" i="1" dirty="0">
                <a:solidFill>
                  <a:srgbClr val="FFC000"/>
                </a:solidFill>
                <a:latin typeface="Times New Roman" pitchFamily="18" charset="0"/>
                <a:ea typeface="华文中宋" pitchFamily="2" charset="-122"/>
              </a:rPr>
              <a:t>P</a:t>
            </a:r>
            <a:r>
              <a:rPr lang="en-US" altLang="zh-CN" sz="2800" baseline="-25000" dirty="0">
                <a:solidFill>
                  <a:srgbClr val="FFC000"/>
                </a:solidFill>
                <a:latin typeface="Times New Roman" pitchFamily="18" charset="0"/>
                <a:ea typeface="华文中宋" pitchFamily="2" charset="-122"/>
              </a:rPr>
              <a:t>2</a:t>
            </a:r>
            <a:r>
              <a:rPr lang="zh-CN" altLang="en-US" sz="2800" dirty="0">
                <a:solidFill>
                  <a:schemeClr val="bg1"/>
                </a:solidFill>
                <a:latin typeface="Times New Roman" pitchFamily="18" charset="0"/>
                <a:ea typeface="华文中宋" pitchFamily="2" charset="-122"/>
              </a:rPr>
              <a:t>位置处：</a:t>
            </a:r>
            <a:endParaRPr lang="zh-CN" altLang="en-US" sz="2800" b="1" dirty="0">
              <a:solidFill>
                <a:schemeClr val="bg1"/>
              </a:solidFill>
              <a:latin typeface="Times New Roman" pitchFamily="18" charset="0"/>
              <a:ea typeface="华文中宋" pitchFamily="2" charset="-122"/>
            </a:endParaRPr>
          </a:p>
        </p:txBody>
      </p:sp>
      <p:graphicFrame>
        <p:nvGraphicFramePr>
          <p:cNvPr id="18440" name="Object 7"/>
          <p:cNvGraphicFramePr>
            <a:graphicFrameLocks noChangeAspect="1"/>
          </p:cNvGraphicFramePr>
          <p:nvPr/>
        </p:nvGraphicFramePr>
        <p:xfrm>
          <a:off x="2133600" y="2646363"/>
          <a:ext cx="3756025" cy="1000125"/>
        </p:xfrm>
        <a:graphic>
          <a:graphicData uri="http://schemas.openxmlformats.org/presentationml/2006/ole">
            <mc:AlternateContent xmlns:mc="http://schemas.openxmlformats.org/markup-compatibility/2006">
              <mc:Choice xmlns:v="urn:schemas-microsoft-com:vml" Requires="v">
                <p:oleObj name="Equation" r:id="rId3" imgW="1397000" imgH="431800" progId="Equation.3">
                  <p:embed/>
                </p:oleObj>
              </mc:Choice>
              <mc:Fallback>
                <p:oleObj name="Equation" r:id="rId3" imgW="1397000" imgH="431800" progId="Equation.3">
                  <p:embed/>
                  <p:pic>
                    <p:nvPicPr>
                      <p:cNvPr id="0"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33600" y="2646363"/>
                        <a:ext cx="3756025" cy="1000125"/>
                      </a:xfrm>
                      <a:prstGeom prst="rect">
                        <a:avLst/>
                      </a:prstGeom>
                      <a:solidFill>
                        <a:srgbClr val="FFFF00"/>
                      </a:solidFill>
                      <a:ln w="12700">
                        <a:solidFill>
                          <a:srgbClr val="FF0000"/>
                        </a:solidFill>
                        <a:miter lim="800000"/>
                        <a:headEnd/>
                        <a:tailEnd/>
                      </a:ln>
                    </p:spPr>
                  </p:pic>
                </p:oleObj>
              </mc:Fallback>
            </mc:AlternateContent>
          </a:graphicData>
        </a:graphic>
      </p:graphicFrame>
      <p:sp>
        <p:nvSpPr>
          <p:cNvPr id="15" name="矩形 14"/>
          <p:cNvSpPr>
            <a:spLocks noChangeArrowheads="1"/>
          </p:cNvSpPr>
          <p:nvPr/>
        </p:nvSpPr>
        <p:spPr bwMode="auto">
          <a:xfrm>
            <a:off x="1066800" y="3705225"/>
            <a:ext cx="76866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2800" i="1">
                <a:solidFill>
                  <a:schemeClr val="bg1"/>
                </a:solidFill>
                <a:ea typeface="华文中宋" panose="02010600040101010101" pitchFamily="2" charset="-122"/>
              </a:rPr>
              <a:t>q</a:t>
            </a:r>
            <a:r>
              <a:rPr lang="en-US" altLang="zh-CN" sz="2800" baseline="-25000">
                <a:solidFill>
                  <a:schemeClr val="bg1"/>
                </a:solidFill>
                <a:ea typeface="华文中宋" panose="02010600040101010101" pitchFamily="2" charset="-122"/>
              </a:rPr>
              <a:t>1</a:t>
            </a:r>
            <a:r>
              <a:rPr lang="zh-CN" altLang="en-US" sz="2800" baseline="-25000">
                <a:solidFill>
                  <a:schemeClr val="bg1"/>
                </a:solidFill>
                <a:ea typeface="华文中宋" panose="02010600040101010101" pitchFamily="2" charset="-122"/>
              </a:rPr>
              <a:t>、</a:t>
            </a:r>
            <a:r>
              <a:rPr lang="en-US" altLang="zh-CN" sz="2800" i="1">
                <a:solidFill>
                  <a:schemeClr val="bg1"/>
                </a:solidFill>
                <a:ea typeface="华文中宋" panose="02010600040101010101" pitchFamily="2" charset="-122"/>
              </a:rPr>
              <a:t>q</a:t>
            </a:r>
            <a:r>
              <a:rPr lang="en-US" altLang="zh-CN" sz="2800" baseline="-25000">
                <a:solidFill>
                  <a:schemeClr val="bg1"/>
                </a:solidFill>
                <a:ea typeface="华文中宋" panose="02010600040101010101" pitchFamily="2" charset="-122"/>
              </a:rPr>
              <a:t>2</a:t>
            </a:r>
            <a:r>
              <a:rPr lang="zh-CN" altLang="en-US" sz="2800">
                <a:solidFill>
                  <a:schemeClr val="bg1"/>
                </a:solidFill>
                <a:ea typeface="华文中宋" panose="02010600040101010101" pitchFamily="2" charset="-122"/>
              </a:rPr>
              <a:t>系统电势能：</a:t>
            </a:r>
            <a:r>
              <a:rPr lang="en-US" altLang="zh-CN" sz="2800" i="1">
                <a:solidFill>
                  <a:schemeClr val="bg1"/>
                </a:solidFill>
                <a:ea typeface="华文中宋" panose="02010600040101010101" pitchFamily="2" charset="-122"/>
              </a:rPr>
              <a:t>W</a:t>
            </a:r>
            <a:r>
              <a:rPr lang="en-US" altLang="zh-CN" sz="2800" baseline="-25000">
                <a:solidFill>
                  <a:schemeClr val="bg1"/>
                </a:solidFill>
                <a:ea typeface="华文中宋" panose="02010600040101010101" pitchFamily="2" charset="-122"/>
              </a:rPr>
              <a:t>12</a:t>
            </a:r>
            <a:r>
              <a:rPr lang="en-US" altLang="zh-CN" sz="2800">
                <a:solidFill>
                  <a:schemeClr val="bg1"/>
                </a:solidFill>
                <a:ea typeface="华文中宋" panose="02010600040101010101" pitchFamily="2" charset="-122"/>
              </a:rPr>
              <a:t> = </a:t>
            </a:r>
            <a:r>
              <a:rPr lang="en-US" altLang="zh-CN" sz="2800" i="1">
                <a:solidFill>
                  <a:schemeClr val="bg1"/>
                </a:solidFill>
                <a:ea typeface="华文中宋" panose="02010600040101010101" pitchFamily="2" charset="-122"/>
              </a:rPr>
              <a:t>A</a:t>
            </a:r>
            <a:r>
              <a:rPr lang="en-US" altLang="zh-CN" sz="2800" baseline="-25000">
                <a:solidFill>
                  <a:schemeClr val="bg1"/>
                </a:solidFill>
                <a:ea typeface="华文中宋" panose="02010600040101010101" pitchFamily="2" charset="-122"/>
              </a:rPr>
              <a:t>1 </a:t>
            </a:r>
            <a:r>
              <a:rPr lang="en-US" altLang="zh-CN" sz="2800">
                <a:solidFill>
                  <a:schemeClr val="bg1"/>
                </a:solidFill>
                <a:ea typeface="华文中宋" panose="02010600040101010101" pitchFamily="2" charset="-122"/>
              </a:rPr>
              <a:t>+ </a:t>
            </a:r>
            <a:r>
              <a:rPr lang="en-US" altLang="zh-CN" sz="2800" i="1">
                <a:solidFill>
                  <a:schemeClr val="bg1"/>
                </a:solidFill>
                <a:ea typeface="华文中宋" panose="02010600040101010101" pitchFamily="2" charset="-122"/>
              </a:rPr>
              <a:t>A</a:t>
            </a:r>
            <a:r>
              <a:rPr lang="en-US" altLang="zh-CN" sz="2800" baseline="-25000">
                <a:solidFill>
                  <a:schemeClr val="bg1"/>
                </a:solidFill>
                <a:ea typeface="华文中宋" panose="02010600040101010101" pitchFamily="2" charset="-122"/>
              </a:rPr>
              <a:t>2 </a:t>
            </a:r>
            <a:r>
              <a:rPr lang="en-US" altLang="zh-CN" sz="2800">
                <a:solidFill>
                  <a:schemeClr val="bg1"/>
                </a:solidFill>
                <a:ea typeface="华文中宋" panose="02010600040101010101" pitchFamily="2" charset="-122"/>
              </a:rPr>
              <a:t>= </a:t>
            </a:r>
            <a:r>
              <a:rPr lang="en-US" altLang="zh-CN" sz="2800" i="1">
                <a:solidFill>
                  <a:schemeClr val="bg1"/>
                </a:solidFill>
                <a:ea typeface="华文中宋" panose="02010600040101010101" pitchFamily="2" charset="-122"/>
              </a:rPr>
              <a:t>A</a:t>
            </a:r>
            <a:r>
              <a:rPr lang="en-US" altLang="zh-CN" sz="2800" baseline="-25000">
                <a:solidFill>
                  <a:schemeClr val="bg1"/>
                </a:solidFill>
                <a:ea typeface="华文中宋" panose="02010600040101010101" pitchFamily="2" charset="-122"/>
              </a:rPr>
              <a:t>2 </a:t>
            </a:r>
            <a:endParaRPr lang="en-US" altLang="zh-CN" sz="2800" b="1">
              <a:solidFill>
                <a:schemeClr val="bg1"/>
              </a:solidFill>
              <a:ea typeface="华文中宋" panose="02010600040101010101" pitchFamily="2" charset="-122"/>
            </a:endParaRPr>
          </a:p>
        </p:txBody>
      </p:sp>
      <p:graphicFrame>
        <p:nvGraphicFramePr>
          <p:cNvPr id="4" name="Object 9"/>
          <p:cNvGraphicFramePr>
            <a:graphicFrameLocks noChangeAspect="1"/>
          </p:cNvGraphicFramePr>
          <p:nvPr/>
        </p:nvGraphicFramePr>
        <p:xfrm>
          <a:off x="-7938" y="4997450"/>
          <a:ext cx="9151938" cy="1000125"/>
        </p:xfrm>
        <a:graphic>
          <a:graphicData uri="http://schemas.openxmlformats.org/presentationml/2006/ole">
            <mc:AlternateContent xmlns:mc="http://schemas.openxmlformats.org/markup-compatibility/2006">
              <mc:Choice xmlns:v="urn:schemas-microsoft-com:vml" Requires="v">
                <p:oleObj name="Equation" r:id="rId5" imgW="3403600" imgH="431800" progId="Equation.3">
                  <p:embed/>
                </p:oleObj>
              </mc:Choice>
              <mc:Fallback>
                <p:oleObj name="Equation" r:id="rId5" imgW="3403600" imgH="431800" progId="Equation.3">
                  <p:embed/>
                  <p:pic>
                    <p:nvPicPr>
                      <p:cNvPr id="0" name="Object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38" y="4997450"/>
                        <a:ext cx="9151938" cy="1000125"/>
                      </a:xfrm>
                      <a:prstGeom prst="rect">
                        <a:avLst/>
                      </a:prstGeom>
                      <a:solidFill>
                        <a:srgbClr val="FFFF00"/>
                      </a:solidFill>
                      <a:ln w="12700">
                        <a:solidFill>
                          <a:srgbClr val="FF0000"/>
                        </a:solidFill>
                        <a:miter lim="800000"/>
                        <a:headEnd/>
                        <a:tailEnd/>
                      </a:ln>
                    </p:spPr>
                  </p:pic>
                </p:oleObj>
              </mc:Fallback>
            </mc:AlternateContent>
          </a:graphicData>
        </a:graphic>
      </p:graphicFrame>
      <p:grpSp>
        <p:nvGrpSpPr>
          <p:cNvPr id="20" name="组合 19"/>
          <p:cNvGrpSpPr>
            <a:grpSpLocks/>
          </p:cNvGrpSpPr>
          <p:nvPr/>
        </p:nvGrpSpPr>
        <p:grpSpPr bwMode="auto">
          <a:xfrm>
            <a:off x="4763" y="6143625"/>
            <a:ext cx="9345612" cy="523875"/>
            <a:chOff x="-6603" y="6281920"/>
            <a:chExt cx="9346168" cy="523220"/>
          </a:xfrm>
        </p:grpSpPr>
        <p:sp>
          <p:nvSpPr>
            <p:cNvPr id="194571" name="TextBox 16"/>
            <p:cNvSpPr txBox="1">
              <a:spLocks noChangeArrowheads="1"/>
            </p:cNvSpPr>
            <p:nvPr/>
          </p:nvSpPr>
          <p:spPr bwMode="auto">
            <a:xfrm>
              <a:off x="-6603" y="6281920"/>
              <a:ext cx="934616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2800">
                  <a:solidFill>
                    <a:schemeClr val="bg1"/>
                  </a:solidFill>
                  <a:ea typeface="华文中宋" panose="02010600040101010101" pitchFamily="2" charset="-122"/>
                </a:rPr>
                <a:t>    : </a:t>
              </a:r>
              <a:r>
                <a:rPr lang="en-US" altLang="zh-CN" sz="2800" i="1">
                  <a:solidFill>
                    <a:schemeClr val="bg1"/>
                  </a:solidFill>
                  <a:ea typeface="华文中宋" panose="02010600040101010101" pitchFamily="2" charset="-122"/>
                </a:rPr>
                <a:t>q</a:t>
              </a:r>
              <a:r>
                <a:rPr lang="en-US" altLang="zh-CN" sz="2800" baseline="-25000">
                  <a:solidFill>
                    <a:schemeClr val="bg1"/>
                  </a:solidFill>
                  <a:ea typeface="华文中宋" panose="02010600040101010101" pitchFamily="2" charset="-122"/>
                </a:rPr>
                <a:t>2</a:t>
              </a:r>
              <a:r>
                <a:rPr lang="zh-CN" altLang="en-US" sz="2800">
                  <a:solidFill>
                    <a:schemeClr val="bg1"/>
                  </a:solidFill>
                  <a:ea typeface="华文中宋" panose="02010600040101010101" pitchFamily="2" charset="-122"/>
                </a:rPr>
                <a:t>在</a:t>
              </a:r>
              <a:r>
                <a:rPr lang="en-US" altLang="zh-CN" sz="2800" i="1">
                  <a:solidFill>
                    <a:schemeClr val="bg1"/>
                  </a:solidFill>
                  <a:ea typeface="华文中宋" panose="02010600040101010101" pitchFamily="2" charset="-122"/>
                </a:rPr>
                <a:t>q</a:t>
              </a:r>
              <a:r>
                <a:rPr lang="en-US" altLang="zh-CN" sz="2800" baseline="-25000">
                  <a:solidFill>
                    <a:schemeClr val="bg1"/>
                  </a:solidFill>
                  <a:ea typeface="华文中宋" panose="02010600040101010101" pitchFamily="2" charset="-122"/>
                </a:rPr>
                <a:t>1</a:t>
              </a:r>
              <a:r>
                <a:rPr lang="zh-CN" altLang="en-US" sz="2800">
                  <a:solidFill>
                    <a:schemeClr val="bg1"/>
                  </a:solidFill>
                  <a:ea typeface="华文中宋" panose="02010600040101010101" pitchFamily="2" charset="-122"/>
                </a:rPr>
                <a:t>所在处产生的电势      </a:t>
              </a:r>
              <a:r>
                <a:rPr lang="en-US" altLang="zh-CN" sz="2800">
                  <a:solidFill>
                    <a:schemeClr val="bg1"/>
                  </a:solidFill>
                  <a:ea typeface="华文中宋" panose="02010600040101010101" pitchFamily="2" charset="-122"/>
                </a:rPr>
                <a:t>: </a:t>
              </a:r>
              <a:r>
                <a:rPr lang="en-US" altLang="zh-CN" sz="2800" i="1">
                  <a:solidFill>
                    <a:schemeClr val="bg1"/>
                  </a:solidFill>
                  <a:ea typeface="华文中宋" panose="02010600040101010101" pitchFamily="2" charset="-122"/>
                </a:rPr>
                <a:t>q</a:t>
              </a:r>
              <a:r>
                <a:rPr lang="en-US" altLang="zh-CN" sz="2800" baseline="-25000">
                  <a:solidFill>
                    <a:schemeClr val="bg1"/>
                  </a:solidFill>
                  <a:ea typeface="华文中宋" panose="02010600040101010101" pitchFamily="2" charset="-122"/>
                </a:rPr>
                <a:t>1</a:t>
              </a:r>
              <a:r>
                <a:rPr lang="zh-CN" altLang="en-US" sz="2800">
                  <a:solidFill>
                    <a:schemeClr val="bg1"/>
                  </a:solidFill>
                  <a:ea typeface="华文中宋" panose="02010600040101010101" pitchFamily="2" charset="-122"/>
                </a:rPr>
                <a:t>在</a:t>
              </a:r>
              <a:r>
                <a:rPr lang="en-US" altLang="zh-CN" sz="2800" i="1">
                  <a:solidFill>
                    <a:schemeClr val="bg1"/>
                  </a:solidFill>
                  <a:ea typeface="华文中宋" panose="02010600040101010101" pitchFamily="2" charset="-122"/>
                </a:rPr>
                <a:t>q</a:t>
              </a:r>
              <a:r>
                <a:rPr lang="en-US" altLang="zh-CN" sz="2800" baseline="-25000">
                  <a:solidFill>
                    <a:schemeClr val="bg1"/>
                  </a:solidFill>
                  <a:ea typeface="华文中宋" panose="02010600040101010101" pitchFamily="2" charset="-122"/>
                </a:rPr>
                <a:t>2</a:t>
              </a:r>
              <a:r>
                <a:rPr lang="zh-CN" altLang="en-US" sz="2800">
                  <a:solidFill>
                    <a:schemeClr val="bg1"/>
                  </a:solidFill>
                  <a:ea typeface="华文中宋" panose="02010600040101010101" pitchFamily="2" charset="-122"/>
                </a:rPr>
                <a:t>所在处产生的电势</a:t>
              </a:r>
              <a:endParaRPr lang="zh-CN" altLang="en-US" sz="2800" b="1">
                <a:solidFill>
                  <a:schemeClr val="bg1"/>
                </a:solidFill>
                <a:ea typeface="华文中宋" panose="02010600040101010101" pitchFamily="2" charset="-122"/>
              </a:endParaRPr>
            </a:p>
          </p:txBody>
        </p:sp>
        <p:graphicFrame>
          <p:nvGraphicFramePr>
            <p:cNvPr id="194572" name="Object 12"/>
            <p:cNvGraphicFramePr>
              <a:graphicFrameLocks noChangeAspect="1"/>
            </p:cNvGraphicFramePr>
            <p:nvPr/>
          </p:nvGraphicFramePr>
          <p:xfrm>
            <a:off x="67115" y="6281920"/>
            <a:ext cx="439031" cy="499587"/>
          </p:xfrm>
          <a:graphic>
            <a:graphicData uri="http://schemas.openxmlformats.org/presentationml/2006/ole">
              <mc:AlternateContent xmlns:mc="http://schemas.openxmlformats.org/markup-compatibility/2006">
                <mc:Choice xmlns:v="urn:schemas-microsoft-com:vml" Requires="v">
                  <p:oleObj name="Equation" r:id="rId7" imgW="164885" imgH="215619" progId="Equation.3">
                    <p:embed/>
                  </p:oleObj>
                </mc:Choice>
                <mc:Fallback>
                  <p:oleObj name="Equation" r:id="rId7" imgW="164885" imgH="215619" progId="Equation.3">
                    <p:embed/>
                    <p:pic>
                      <p:nvPicPr>
                        <p:cNvPr id="0" name="Object 12"/>
                        <p:cNvPicPr>
                          <a:picLocks noChangeAspect="1" noChangeArrowheads="1"/>
                        </p:cNvPicPr>
                        <p:nvPr/>
                      </p:nvPicPr>
                      <p:blipFill>
                        <a:blip r:embed="rId8">
                          <a:lum bright="100000"/>
                          <a:extLst>
                            <a:ext uri="{28A0092B-C50C-407E-A947-70E740481C1C}">
                              <a14:useLocalDpi xmlns:a14="http://schemas.microsoft.com/office/drawing/2010/main" val="0"/>
                            </a:ext>
                          </a:extLst>
                        </a:blip>
                        <a:srcRect/>
                        <a:stretch>
                          <a:fillRect/>
                        </a:stretch>
                      </p:blipFill>
                      <p:spPr bwMode="auto">
                        <a:xfrm>
                          <a:off x="67115" y="6281920"/>
                          <a:ext cx="439031" cy="499587"/>
                        </a:xfrm>
                        <a:prstGeom prst="rect">
                          <a:avLst/>
                        </a:prstGeom>
                        <a:noFill/>
                        <a:ln>
                          <a:noFill/>
                        </a:ln>
                        <a:extLst>
                          <a:ext uri="{909E8E84-426E-40DD-AFC4-6F175D3DCCD1}">
                            <a14:hiddenFill xmlns:a14="http://schemas.microsoft.com/office/drawing/2010/main">
                              <a:solidFill>
                                <a:srgbClr val="C8E6E8"/>
                              </a:solidFill>
                            </a14:hiddenFill>
                          </a:ext>
                          <a:ext uri="{91240B29-F687-4F45-9708-019B960494DF}">
                            <a14:hiddenLine xmlns:a14="http://schemas.microsoft.com/office/drawing/2010/main" w="12700">
                              <a:solidFill>
                                <a:schemeClr val="tx2"/>
                              </a:solidFill>
                              <a:miter lim="800000"/>
                              <a:headEnd/>
                              <a:tailEnd/>
                            </a14:hiddenLine>
                          </a:ext>
                        </a:extLst>
                      </p:spPr>
                    </p:pic>
                  </p:oleObj>
                </mc:Fallback>
              </mc:AlternateContent>
            </a:graphicData>
          </a:graphic>
        </p:graphicFrame>
        <p:graphicFrame>
          <p:nvGraphicFramePr>
            <p:cNvPr id="194573" name="Object 13"/>
            <p:cNvGraphicFramePr>
              <a:graphicFrameLocks noChangeAspect="1"/>
            </p:cNvGraphicFramePr>
            <p:nvPr/>
          </p:nvGraphicFramePr>
          <p:xfrm>
            <a:off x="4534509" y="6293965"/>
            <a:ext cx="473075" cy="500063"/>
          </p:xfrm>
          <a:graphic>
            <a:graphicData uri="http://schemas.openxmlformats.org/presentationml/2006/ole">
              <mc:AlternateContent xmlns:mc="http://schemas.openxmlformats.org/markup-compatibility/2006">
                <mc:Choice xmlns:v="urn:schemas-microsoft-com:vml" Requires="v">
                  <p:oleObj name="Equation" r:id="rId9" imgW="177569" imgH="215619" progId="Equation.3">
                    <p:embed/>
                  </p:oleObj>
                </mc:Choice>
                <mc:Fallback>
                  <p:oleObj name="Equation" r:id="rId9" imgW="177569" imgH="215619" progId="Equation.3">
                    <p:embed/>
                    <p:pic>
                      <p:nvPicPr>
                        <p:cNvPr id="0" name="Object 13"/>
                        <p:cNvPicPr>
                          <a:picLocks noChangeAspect="1" noChangeArrowheads="1"/>
                        </p:cNvPicPr>
                        <p:nvPr/>
                      </p:nvPicPr>
                      <p:blipFill>
                        <a:blip r:embed="rId10">
                          <a:lum bright="100000"/>
                          <a:extLst>
                            <a:ext uri="{28A0092B-C50C-407E-A947-70E740481C1C}">
                              <a14:useLocalDpi xmlns:a14="http://schemas.microsoft.com/office/drawing/2010/main" val="0"/>
                            </a:ext>
                          </a:extLst>
                        </a:blip>
                        <a:srcRect/>
                        <a:stretch>
                          <a:fillRect/>
                        </a:stretch>
                      </p:blipFill>
                      <p:spPr bwMode="auto">
                        <a:xfrm>
                          <a:off x="4534509" y="6293965"/>
                          <a:ext cx="473075" cy="500063"/>
                        </a:xfrm>
                        <a:prstGeom prst="rect">
                          <a:avLst/>
                        </a:prstGeom>
                        <a:noFill/>
                        <a:ln>
                          <a:noFill/>
                        </a:ln>
                        <a:extLst>
                          <a:ext uri="{909E8E84-426E-40DD-AFC4-6F175D3DCCD1}">
                            <a14:hiddenFill xmlns:a14="http://schemas.microsoft.com/office/drawing/2010/main">
                              <a:solidFill>
                                <a:srgbClr val="C8E6E8"/>
                              </a:solidFill>
                            </a14:hiddenFill>
                          </a:ext>
                          <a:ext uri="{91240B29-F687-4F45-9708-019B960494DF}">
                            <a14:hiddenLine xmlns:a14="http://schemas.microsoft.com/office/drawing/2010/main" w="12700">
                              <a:solidFill>
                                <a:schemeClr val="tx2"/>
                              </a:solidFill>
                              <a:miter lim="800000"/>
                              <a:headEnd/>
                              <a:tailEnd/>
                            </a14:hiddenLine>
                          </a:ext>
                        </a:extLst>
                      </p:spPr>
                    </p:pic>
                  </p:oleObj>
                </mc:Fallback>
              </mc:AlternateContent>
            </a:graphicData>
          </a:graphic>
        </p:graphicFrame>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 presetClass="entr" presetSubtype="16"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ox(in)">
                                      <p:cBhvr>
                                        <p:cTn id="7" dur="500"/>
                                        <p:tgtEl>
                                          <p:spTgt spid="1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left)">
                                      <p:cBhvr>
                                        <p:cTn id="17" dur="500"/>
                                        <p:tgtEl>
                                          <p:spTgt spid="7"/>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wipe(left)">
                                      <p:cBhvr>
                                        <p:cTn id="22" dur="500"/>
                                        <p:tgtEl>
                                          <p:spTgt spid="13"/>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42" presetClass="entr" presetSubtype="0" fill="hold" nodeType="clickEffect">
                                  <p:stCondLst>
                                    <p:cond delay="0"/>
                                  </p:stCondLst>
                                  <p:childTnLst>
                                    <p:set>
                                      <p:cBhvr>
                                        <p:cTn id="26" dur="1" fill="hold">
                                          <p:stCondLst>
                                            <p:cond delay="0"/>
                                          </p:stCondLst>
                                        </p:cTn>
                                        <p:tgtEl>
                                          <p:spTgt spid="18440"/>
                                        </p:tgtEl>
                                        <p:attrNameLst>
                                          <p:attrName>style.visibility</p:attrName>
                                        </p:attrNameLst>
                                      </p:cBhvr>
                                      <p:to>
                                        <p:strVal val="visible"/>
                                      </p:to>
                                    </p:set>
                                    <p:animEffect transition="in" filter="fade">
                                      <p:cBhvr>
                                        <p:cTn id="27" dur="1000"/>
                                        <p:tgtEl>
                                          <p:spTgt spid="18440"/>
                                        </p:tgtEl>
                                      </p:cBhvr>
                                    </p:animEffect>
                                    <p:anim calcmode="lin" valueType="num">
                                      <p:cBhvr>
                                        <p:cTn id="28" dur="1000" fill="hold"/>
                                        <p:tgtEl>
                                          <p:spTgt spid="18440"/>
                                        </p:tgtEl>
                                        <p:attrNameLst>
                                          <p:attrName>ppt_x</p:attrName>
                                        </p:attrNameLst>
                                      </p:cBhvr>
                                      <p:tavLst>
                                        <p:tav tm="0">
                                          <p:val>
                                            <p:strVal val="#ppt_x"/>
                                          </p:val>
                                        </p:tav>
                                        <p:tav tm="100000">
                                          <p:val>
                                            <p:strVal val="#ppt_x"/>
                                          </p:val>
                                        </p:tav>
                                      </p:tavLst>
                                    </p:anim>
                                    <p:anim calcmode="lin" valueType="num">
                                      <p:cBhvr>
                                        <p:cTn id="29" dur="1000" fill="hold"/>
                                        <p:tgtEl>
                                          <p:spTgt spid="18440"/>
                                        </p:tgtEl>
                                        <p:attrNameLst>
                                          <p:attrName>ppt_y</p:attrName>
                                        </p:attrNameLst>
                                      </p:cBhvr>
                                      <p:tavLst>
                                        <p:tav tm="0">
                                          <p:val>
                                            <p:strVal val="#ppt_y+.1"/>
                                          </p:val>
                                        </p:tav>
                                        <p:tav tm="100000">
                                          <p:val>
                                            <p:strVal val="#ppt_y"/>
                                          </p:val>
                                        </p:tav>
                                      </p:tavLst>
                                    </p:anim>
                                  </p:childTnLst>
                                </p:cTn>
                              </p:par>
                            </p:childTnLst>
                          </p:cTn>
                        </p:par>
                      </p:childTnLst>
                    </p:cTn>
                  </p:par>
                  <p:par>
                    <p:cTn id="30" fill="hold" nodeType="clickPar">
                      <p:stCondLst>
                        <p:cond delay="indefinite"/>
                      </p:stCondLst>
                      <p:childTnLst>
                        <p:par>
                          <p:cTn id="31" fill="hold" nodeType="withGroup">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5">
                                            <p:txEl>
                                              <p:pRg st="0" end="0"/>
                                            </p:txEl>
                                          </p:spTgt>
                                        </p:tgtEl>
                                        <p:attrNameLst>
                                          <p:attrName>style.visibility</p:attrName>
                                        </p:attrNameLst>
                                      </p:cBhvr>
                                      <p:to>
                                        <p:strVal val="visible"/>
                                      </p:to>
                                    </p:set>
                                    <p:animEffect transition="in" filter="fade">
                                      <p:cBhvr>
                                        <p:cTn id="34" dur="2000"/>
                                        <p:tgtEl>
                                          <p:spTgt spid="15">
                                            <p:txEl>
                                              <p:pRg st="0" end="0"/>
                                            </p:txEl>
                                          </p:spTgt>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22" presetClass="entr" presetSubtype="8" fill="hold" grpId="0" nodeType="clickEffect">
                                  <p:stCondLst>
                                    <p:cond delay="0"/>
                                  </p:stCondLst>
                                  <p:childTnLst>
                                    <p:set>
                                      <p:cBhvr>
                                        <p:cTn id="38" dur="1" fill="hold">
                                          <p:stCondLst>
                                            <p:cond delay="0"/>
                                          </p:stCondLst>
                                        </p:cTn>
                                        <p:tgtEl>
                                          <p:spTgt spid="9"/>
                                        </p:tgtEl>
                                        <p:attrNameLst>
                                          <p:attrName>style.visibility</p:attrName>
                                        </p:attrNameLst>
                                      </p:cBhvr>
                                      <p:to>
                                        <p:strVal val="visible"/>
                                      </p:to>
                                    </p:set>
                                    <p:animEffect transition="in" filter="wipe(left)">
                                      <p:cBhvr>
                                        <p:cTn id="39" dur="500"/>
                                        <p:tgtEl>
                                          <p:spTgt spid="9"/>
                                        </p:tgtEl>
                                      </p:cBhvr>
                                    </p:animEffect>
                                  </p:childTnLst>
                                </p:cTn>
                              </p:par>
                            </p:childTnLst>
                          </p:cTn>
                        </p:par>
                      </p:childTnLst>
                    </p:cTn>
                  </p:par>
                  <p:par>
                    <p:cTn id="40" fill="hold" nodeType="clickPar">
                      <p:stCondLst>
                        <p:cond delay="indefinite"/>
                      </p:stCondLst>
                      <p:childTnLst>
                        <p:par>
                          <p:cTn id="41" fill="hold" nodeType="withGroup">
                            <p:stCondLst>
                              <p:cond delay="0"/>
                            </p:stCondLst>
                            <p:childTnLst>
                              <p:par>
                                <p:cTn id="42" presetID="42" presetClass="entr" presetSubtype="0" fill="hold" nodeType="clickEffect">
                                  <p:stCondLst>
                                    <p:cond delay="0"/>
                                  </p:stCondLst>
                                  <p:childTnLst>
                                    <p:set>
                                      <p:cBhvr>
                                        <p:cTn id="43" dur="1" fill="hold">
                                          <p:stCondLst>
                                            <p:cond delay="0"/>
                                          </p:stCondLst>
                                        </p:cTn>
                                        <p:tgtEl>
                                          <p:spTgt spid="4"/>
                                        </p:tgtEl>
                                        <p:attrNameLst>
                                          <p:attrName>style.visibility</p:attrName>
                                        </p:attrNameLst>
                                      </p:cBhvr>
                                      <p:to>
                                        <p:strVal val="visible"/>
                                      </p:to>
                                    </p:set>
                                    <p:animEffect transition="in" filter="fade">
                                      <p:cBhvr>
                                        <p:cTn id="44" dur="1000"/>
                                        <p:tgtEl>
                                          <p:spTgt spid="4"/>
                                        </p:tgtEl>
                                      </p:cBhvr>
                                    </p:animEffect>
                                    <p:anim calcmode="lin" valueType="num">
                                      <p:cBhvr>
                                        <p:cTn id="45" dur="1000" fill="hold"/>
                                        <p:tgtEl>
                                          <p:spTgt spid="4"/>
                                        </p:tgtEl>
                                        <p:attrNameLst>
                                          <p:attrName>ppt_x</p:attrName>
                                        </p:attrNameLst>
                                      </p:cBhvr>
                                      <p:tavLst>
                                        <p:tav tm="0">
                                          <p:val>
                                            <p:strVal val="#ppt_x"/>
                                          </p:val>
                                        </p:tav>
                                        <p:tav tm="100000">
                                          <p:val>
                                            <p:strVal val="#ppt_x"/>
                                          </p:val>
                                        </p:tav>
                                      </p:tavLst>
                                    </p:anim>
                                    <p:anim calcmode="lin" valueType="num">
                                      <p:cBhvr>
                                        <p:cTn id="4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47" fill="hold" nodeType="clickPar">
                      <p:stCondLst>
                        <p:cond delay="indefinite"/>
                      </p:stCondLst>
                      <p:childTnLst>
                        <p:par>
                          <p:cTn id="48" fill="hold" nodeType="withGroup">
                            <p:stCondLst>
                              <p:cond delay="0"/>
                            </p:stCondLst>
                            <p:childTnLst>
                              <p:par>
                                <p:cTn id="49" presetID="10" presetClass="entr" presetSubtype="0" fill="hold" nodeType="clickEffect">
                                  <p:stCondLst>
                                    <p:cond delay="0"/>
                                  </p:stCondLst>
                                  <p:childTnLst>
                                    <p:set>
                                      <p:cBhvr>
                                        <p:cTn id="50" dur="1" fill="hold">
                                          <p:stCondLst>
                                            <p:cond delay="0"/>
                                          </p:stCondLst>
                                        </p:cTn>
                                        <p:tgtEl>
                                          <p:spTgt spid="20"/>
                                        </p:tgtEl>
                                        <p:attrNameLst>
                                          <p:attrName>style.visibility</p:attrName>
                                        </p:attrNameLst>
                                      </p:cBhvr>
                                      <p:to>
                                        <p:strVal val="visible"/>
                                      </p:to>
                                    </p:set>
                                    <p:animEffect transition="in" filter="fade">
                                      <p:cBhvr>
                                        <p:cTn id="51"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p:bldP spid="9" grpId="0"/>
      <p:bldP spid="12" grpId="0"/>
      <p:bldP spid="13" grpId="0"/>
      <p:bldP spid="15" grpId="0" build="allAtOnce"/>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ChangeArrowheads="1"/>
          </p:cNvSpPr>
          <p:nvPr/>
        </p:nvSpPr>
        <p:spPr bwMode="auto">
          <a:xfrm>
            <a:off x="2041525" y="227013"/>
            <a:ext cx="4303713"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zh-CN" altLang="en-US" sz="3600">
                <a:solidFill>
                  <a:srgbClr val="FFFF66"/>
                </a:solidFill>
                <a:latin typeface="Bookman Old Style" panose="02050604050505020204" pitchFamily="18" charset="0"/>
              </a:rPr>
              <a:t>导体的静电感应过程</a:t>
            </a:r>
          </a:p>
        </p:txBody>
      </p:sp>
      <p:sp>
        <p:nvSpPr>
          <p:cNvPr id="50179" name="Rectangle 3"/>
          <p:cNvSpPr>
            <a:spLocks noChangeArrowheads="1"/>
          </p:cNvSpPr>
          <p:nvPr/>
        </p:nvSpPr>
        <p:spPr bwMode="auto">
          <a:xfrm>
            <a:off x="2057400" y="1447800"/>
            <a:ext cx="4876800" cy="4495800"/>
          </a:xfrm>
          <a:prstGeom prst="rect">
            <a:avLst/>
          </a:prstGeom>
          <a:gradFill rotWithShape="0">
            <a:gsLst>
              <a:gs pos="0">
                <a:srgbClr val="FF9900"/>
              </a:gs>
              <a:gs pos="100000">
                <a:srgbClr val="B26B00"/>
              </a:gs>
            </a:gsLst>
            <a:path path="rect">
              <a:fillToRect r="100000" b="10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kumimoji="0" lang="zh-CN" altLang="en-US" sz="1800" b="0"/>
          </a:p>
        </p:txBody>
      </p:sp>
      <p:sp>
        <p:nvSpPr>
          <p:cNvPr id="50180" name="Line 4"/>
          <p:cNvSpPr>
            <a:spLocks noChangeShapeType="1"/>
          </p:cNvSpPr>
          <p:nvPr/>
        </p:nvSpPr>
        <p:spPr bwMode="auto">
          <a:xfrm>
            <a:off x="6858000" y="2057400"/>
            <a:ext cx="1752600" cy="0"/>
          </a:xfrm>
          <a:prstGeom prst="line">
            <a:avLst/>
          </a:prstGeom>
          <a:noFill/>
          <a:ln w="127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181" name="Line 5"/>
          <p:cNvSpPr>
            <a:spLocks noChangeShapeType="1"/>
          </p:cNvSpPr>
          <p:nvPr/>
        </p:nvSpPr>
        <p:spPr bwMode="auto">
          <a:xfrm>
            <a:off x="533400" y="1600200"/>
            <a:ext cx="8077200" cy="0"/>
          </a:xfrm>
          <a:prstGeom prst="line">
            <a:avLst/>
          </a:prstGeom>
          <a:noFill/>
          <a:ln w="127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182" name="Line 6"/>
          <p:cNvSpPr>
            <a:spLocks noChangeShapeType="1"/>
          </p:cNvSpPr>
          <p:nvPr/>
        </p:nvSpPr>
        <p:spPr bwMode="auto">
          <a:xfrm>
            <a:off x="533400" y="5715000"/>
            <a:ext cx="8077200" cy="0"/>
          </a:xfrm>
          <a:prstGeom prst="line">
            <a:avLst/>
          </a:prstGeom>
          <a:noFill/>
          <a:ln w="127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183" name="Line 7"/>
          <p:cNvSpPr>
            <a:spLocks noChangeShapeType="1"/>
          </p:cNvSpPr>
          <p:nvPr/>
        </p:nvSpPr>
        <p:spPr bwMode="auto">
          <a:xfrm>
            <a:off x="6934200" y="2514600"/>
            <a:ext cx="1676400" cy="0"/>
          </a:xfrm>
          <a:prstGeom prst="line">
            <a:avLst/>
          </a:prstGeom>
          <a:noFill/>
          <a:ln w="127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184" name="Line 8"/>
          <p:cNvSpPr>
            <a:spLocks noChangeShapeType="1"/>
          </p:cNvSpPr>
          <p:nvPr/>
        </p:nvSpPr>
        <p:spPr bwMode="auto">
          <a:xfrm>
            <a:off x="534988" y="2971800"/>
            <a:ext cx="8077200" cy="0"/>
          </a:xfrm>
          <a:prstGeom prst="line">
            <a:avLst/>
          </a:prstGeom>
          <a:noFill/>
          <a:ln w="127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185" name="Line 9"/>
          <p:cNvSpPr>
            <a:spLocks noChangeShapeType="1"/>
          </p:cNvSpPr>
          <p:nvPr/>
        </p:nvSpPr>
        <p:spPr bwMode="auto">
          <a:xfrm>
            <a:off x="6934200" y="3429000"/>
            <a:ext cx="1677988" cy="0"/>
          </a:xfrm>
          <a:prstGeom prst="line">
            <a:avLst/>
          </a:prstGeom>
          <a:noFill/>
          <a:ln w="127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186" name="Line 10"/>
          <p:cNvSpPr>
            <a:spLocks noChangeShapeType="1"/>
          </p:cNvSpPr>
          <p:nvPr/>
        </p:nvSpPr>
        <p:spPr bwMode="auto">
          <a:xfrm>
            <a:off x="534988" y="3886200"/>
            <a:ext cx="8077200" cy="0"/>
          </a:xfrm>
          <a:prstGeom prst="line">
            <a:avLst/>
          </a:prstGeom>
          <a:noFill/>
          <a:ln w="127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187" name="Line 11"/>
          <p:cNvSpPr>
            <a:spLocks noChangeShapeType="1"/>
          </p:cNvSpPr>
          <p:nvPr/>
        </p:nvSpPr>
        <p:spPr bwMode="auto">
          <a:xfrm>
            <a:off x="7010400" y="4343400"/>
            <a:ext cx="1601788" cy="0"/>
          </a:xfrm>
          <a:prstGeom prst="line">
            <a:avLst/>
          </a:prstGeom>
          <a:noFill/>
          <a:ln w="127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188" name="Line 12"/>
          <p:cNvSpPr>
            <a:spLocks noChangeShapeType="1"/>
          </p:cNvSpPr>
          <p:nvPr/>
        </p:nvSpPr>
        <p:spPr bwMode="auto">
          <a:xfrm>
            <a:off x="7010400" y="4800600"/>
            <a:ext cx="1601788" cy="0"/>
          </a:xfrm>
          <a:prstGeom prst="line">
            <a:avLst/>
          </a:prstGeom>
          <a:noFill/>
          <a:ln w="127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189" name="Line 13"/>
          <p:cNvSpPr>
            <a:spLocks noChangeShapeType="1"/>
          </p:cNvSpPr>
          <p:nvPr/>
        </p:nvSpPr>
        <p:spPr bwMode="auto">
          <a:xfrm>
            <a:off x="7010400" y="5257800"/>
            <a:ext cx="1601788" cy="0"/>
          </a:xfrm>
          <a:prstGeom prst="line">
            <a:avLst/>
          </a:prstGeom>
          <a:noFill/>
          <a:ln w="127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190" name="Oval 14"/>
          <p:cNvSpPr>
            <a:spLocks noChangeArrowheads="1"/>
          </p:cNvSpPr>
          <p:nvPr/>
        </p:nvSpPr>
        <p:spPr bwMode="auto">
          <a:xfrm>
            <a:off x="2063750" y="1987550"/>
            <a:ext cx="292100" cy="292100"/>
          </a:xfrm>
          <a:prstGeom prst="ellipse">
            <a:avLst/>
          </a:prstGeom>
          <a:solidFill>
            <a:srgbClr val="CC0066"/>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kumimoji="0" lang="zh-CN" altLang="en-US" sz="1800" b="0"/>
          </a:p>
        </p:txBody>
      </p:sp>
      <p:sp>
        <p:nvSpPr>
          <p:cNvPr id="50191" name="Line 15"/>
          <p:cNvSpPr>
            <a:spLocks noChangeShapeType="1"/>
          </p:cNvSpPr>
          <p:nvPr/>
        </p:nvSpPr>
        <p:spPr bwMode="auto">
          <a:xfrm>
            <a:off x="2133600" y="2133600"/>
            <a:ext cx="152400" cy="0"/>
          </a:xfrm>
          <a:prstGeom prst="line">
            <a:avLst/>
          </a:prstGeom>
          <a:noFill/>
          <a:ln w="50800">
            <a:solidFill>
              <a:srgbClr val="FFFF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192" name="Oval 16"/>
          <p:cNvSpPr>
            <a:spLocks noChangeArrowheads="1"/>
          </p:cNvSpPr>
          <p:nvPr/>
        </p:nvSpPr>
        <p:spPr bwMode="auto">
          <a:xfrm>
            <a:off x="3435350" y="3740150"/>
            <a:ext cx="292100" cy="292100"/>
          </a:xfrm>
          <a:prstGeom prst="ellipse">
            <a:avLst/>
          </a:prstGeom>
          <a:solidFill>
            <a:srgbClr val="CC0066"/>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kumimoji="0" lang="zh-CN" altLang="en-US" sz="1800" b="0"/>
          </a:p>
        </p:txBody>
      </p:sp>
      <p:sp>
        <p:nvSpPr>
          <p:cNvPr id="50193" name="Line 17"/>
          <p:cNvSpPr>
            <a:spLocks noChangeShapeType="1"/>
          </p:cNvSpPr>
          <p:nvPr/>
        </p:nvSpPr>
        <p:spPr bwMode="auto">
          <a:xfrm>
            <a:off x="3505200" y="3886200"/>
            <a:ext cx="152400" cy="0"/>
          </a:xfrm>
          <a:prstGeom prst="line">
            <a:avLst/>
          </a:prstGeom>
          <a:noFill/>
          <a:ln w="50800">
            <a:solidFill>
              <a:srgbClr val="FFFF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194" name="Oval 18"/>
          <p:cNvSpPr>
            <a:spLocks noChangeArrowheads="1"/>
          </p:cNvSpPr>
          <p:nvPr/>
        </p:nvSpPr>
        <p:spPr bwMode="auto">
          <a:xfrm>
            <a:off x="2978150" y="2825750"/>
            <a:ext cx="292100" cy="292100"/>
          </a:xfrm>
          <a:prstGeom prst="ellipse">
            <a:avLst/>
          </a:prstGeom>
          <a:solidFill>
            <a:srgbClr val="CC0066"/>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kumimoji="0" lang="zh-CN" altLang="en-US" sz="1800" b="0"/>
          </a:p>
        </p:txBody>
      </p:sp>
      <p:sp>
        <p:nvSpPr>
          <p:cNvPr id="50195" name="Line 19"/>
          <p:cNvSpPr>
            <a:spLocks noChangeShapeType="1"/>
          </p:cNvSpPr>
          <p:nvPr/>
        </p:nvSpPr>
        <p:spPr bwMode="auto">
          <a:xfrm>
            <a:off x="3048000" y="2971800"/>
            <a:ext cx="152400" cy="0"/>
          </a:xfrm>
          <a:prstGeom prst="line">
            <a:avLst/>
          </a:prstGeom>
          <a:noFill/>
          <a:ln w="50800">
            <a:solidFill>
              <a:srgbClr val="FFFF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196" name="Oval 20"/>
          <p:cNvSpPr>
            <a:spLocks noChangeArrowheads="1"/>
          </p:cNvSpPr>
          <p:nvPr/>
        </p:nvSpPr>
        <p:spPr bwMode="auto">
          <a:xfrm>
            <a:off x="2063750" y="4578350"/>
            <a:ext cx="292100" cy="292100"/>
          </a:xfrm>
          <a:prstGeom prst="ellipse">
            <a:avLst/>
          </a:prstGeom>
          <a:solidFill>
            <a:srgbClr val="CC0066"/>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kumimoji="0" lang="zh-CN" altLang="en-US" sz="1800" b="0"/>
          </a:p>
        </p:txBody>
      </p:sp>
      <p:sp>
        <p:nvSpPr>
          <p:cNvPr id="50197" name="Line 21"/>
          <p:cNvSpPr>
            <a:spLocks noChangeShapeType="1"/>
          </p:cNvSpPr>
          <p:nvPr/>
        </p:nvSpPr>
        <p:spPr bwMode="auto">
          <a:xfrm>
            <a:off x="2133600" y="4724400"/>
            <a:ext cx="152400" cy="0"/>
          </a:xfrm>
          <a:prstGeom prst="line">
            <a:avLst/>
          </a:prstGeom>
          <a:noFill/>
          <a:ln w="50800">
            <a:solidFill>
              <a:srgbClr val="FFFF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198" name="Oval 22"/>
          <p:cNvSpPr>
            <a:spLocks noChangeArrowheads="1"/>
          </p:cNvSpPr>
          <p:nvPr/>
        </p:nvSpPr>
        <p:spPr bwMode="auto">
          <a:xfrm>
            <a:off x="2063750" y="3282950"/>
            <a:ext cx="292100" cy="292100"/>
          </a:xfrm>
          <a:prstGeom prst="ellipse">
            <a:avLst/>
          </a:prstGeom>
          <a:solidFill>
            <a:srgbClr val="CC0066"/>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kumimoji="0" lang="zh-CN" altLang="en-US" sz="1800" b="0"/>
          </a:p>
        </p:txBody>
      </p:sp>
      <p:sp>
        <p:nvSpPr>
          <p:cNvPr id="50199" name="Line 23"/>
          <p:cNvSpPr>
            <a:spLocks noChangeShapeType="1"/>
          </p:cNvSpPr>
          <p:nvPr/>
        </p:nvSpPr>
        <p:spPr bwMode="auto">
          <a:xfrm>
            <a:off x="2133600" y="3429000"/>
            <a:ext cx="152400" cy="0"/>
          </a:xfrm>
          <a:prstGeom prst="line">
            <a:avLst/>
          </a:prstGeom>
          <a:noFill/>
          <a:ln w="50800">
            <a:solidFill>
              <a:srgbClr val="FFFF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00" name="Oval 24"/>
          <p:cNvSpPr>
            <a:spLocks noChangeArrowheads="1"/>
          </p:cNvSpPr>
          <p:nvPr/>
        </p:nvSpPr>
        <p:spPr bwMode="auto">
          <a:xfrm>
            <a:off x="2063750" y="2444750"/>
            <a:ext cx="292100" cy="292100"/>
          </a:xfrm>
          <a:prstGeom prst="ellipse">
            <a:avLst/>
          </a:prstGeom>
          <a:solidFill>
            <a:srgbClr val="CC0066"/>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kumimoji="0" lang="zh-CN" altLang="en-US" sz="1800" b="0"/>
          </a:p>
        </p:txBody>
      </p:sp>
      <p:sp>
        <p:nvSpPr>
          <p:cNvPr id="50201" name="Line 25"/>
          <p:cNvSpPr>
            <a:spLocks noChangeShapeType="1"/>
          </p:cNvSpPr>
          <p:nvPr/>
        </p:nvSpPr>
        <p:spPr bwMode="auto">
          <a:xfrm>
            <a:off x="2133600" y="2590800"/>
            <a:ext cx="152400" cy="0"/>
          </a:xfrm>
          <a:prstGeom prst="line">
            <a:avLst/>
          </a:prstGeom>
          <a:noFill/>
          <a:ln w="50800">
            <a:solidFill>
              <a:srgbClr val="FFFF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02" name="Oval 26"/>
          <p:cNvSpPr>
            <a:spLocks noChangeArrowheads="1"/>
          </p:cNvSpPr>
          <p:nvPr/>
        </p:nvSpPr>
        <p:spPr bwMode="auto">
          <a:xfrm>
            <a:off x="2520950" y="1606550"/>
            <a:ext cx="292100" cy="292100"/>
          </a:xfrm>
          <a:prstGeom prst="ellipse">
            <a:avLst/>
          </a:prstGeom>
          <a:solidFill>
            <a:srgbClr val="CC0066"/>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kumimoji="0" lang="zh-CN" altLang="en-US" sz="1800" b="0"/>
          </a:p>
        </p:txBody>
      </p:sp>
      <p:sp>
        <p:nvSpPr>
          <p:cNvPr id="50203" name="Line 27"/>
          <p:cNvSpPr>
            <a:spLocks noChangeShapeType="1"/>
          </p:cNvSpPr>
          <p:nvPr/>
        </p:nvSpPr>
        <p:spPr bwMode="auto">
          <a:xfrm>
            <a:off x="2590800" y="1752600"/>
            <a:ext cx="152400" cy="0"/>
          </a:xfrm>
          <a:prstGeom prst="line">
            <a:avLst/>
          </a:prstGeom>
          <a:noFill/>
          <a:ln w="50800">
            <a:solidFill>
              <a:srgbClr val="FFFF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04" name="Oval 28"/>
          <p:cNvSpPr>
            <a:spLocks noChangeArrowheads="1"/>
          </p:cNvSpPr>
          <p:nvPr/>
        </p:nvSpPr>
        <p:spPr bwMode="auto">
          <a:xfrm>
            <a:off x="3892550" y="5492750"/>
            <a:ext cx="292100" cy="292100"/>
          </a:xfrm>
          <a:prstGeom prst="ellipse">
            <a:avLst/>
          </a:prstGeom>
          <a:solidFill>
            <a:srgbClr val="CC0066"/>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kumimoji="0" lang="zh-CN" altLang="en-US" sz="1800" b="0"/>
          </a:p>
        </p:txBody>
      </p:sp>
      <p:sp>
        <p:nvSpPr>
          <p:cNvPr id="50205" name="Line 29"/>
          <p:cNvSpPr>
            <a:spLocks noChangeShapeType="1"/>
          </p:cNvSpPr>
          <p:nvPr/>
        </p:nvSpPr>
        <p:spPr bwMode="auto">
          <a:xfrm>
            <a:off x="3962400" y="5638800"/>
            <a:ext cx="152400" cy="0"/>
          </a:xfrm>
          <a:prstGeom prst="line">
            <a:avLst/>
          </a:prstGeom>
          <a:noFill/>
          <a:ln w="50800">
            <a:solidFill>
              <a:srgbClr val="FFFF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06" name="Oval 30"/>
          <p:cNvSpPr>
            <a:spLocks noChangeArrowheads="1"/>
          </p:cNvSpPr>
          <p:nvPr/>
        </p:nvSpPr>
        <p:spPr bwMode="auto">
          <a:xfrm>
            <a:off x="2063750" y="5035550"/>
            <a:ext cx="292100" cy="292100"/>
          </a:xfrm>
          <a:prstGeom prst="ellipse">
            <a:avLst/>
          </a:prstGeom>
          <a:solidFill>
            <a:srgbClr val="CC0066"/>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kumimoji="0" lang="zh-CN" altLang="en-US" sz="1800" b="0"/>
          </a:p>
        </p:txBody>
      </p:sp>
      <p:sp>
        <p:nvSpPr>
          <p:cNvPr id="50207" name="Line 31"/>
          <p:cNvSpPr>
            <a:spLocks noChangeShapeType="1"/>
          </p:cNvSpPr>
          <p:nvPr/>
        </p:nvSpPr>
        <p:spPr bwMode="auto">
          <a:xfrm>
            <a:off x="2133600" y="5181600"/>
            <a:ext cx="152400" cy="0"/>
          </a:xfrm>
          <a:prstGeom prst="line">
            <a:avLst/>
          </a:prstGeom>
          <a:noFill/>
          <a:ln w="50800">
            <a:solidFill>
              <a:srgbClr val="FFFF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08" name="Oval 32"/>
          <p:cNvSpPr>
            <a:spLocks noChangeArrowheads="1"/>
          </p:cNvSpPr>
          <p:nvPr/>
        </p:nvSpPr>
        <p:spPr bwMode="auto">
          <a:xfrm>
            <a:off x="2063750" y="4197350"/>
            <a:ext cx="292100" cy="292100"/>
          </a:xfrm>
          <a:prstGeom prst="ellipse">
            <a:avLst/>
          </a:prstGeom>
          <a:solidFill>
            <a:srgbClr val="CC0066"/>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kumimoji="0" lang="zh-CN" altLang="en-US" sz="1800" b="0"/>
          </a:p>
        </p:txBody>
      </p:sp>
      <p:sp>
        <p:nvSpPr>
          <p:cNvPr id="50209" name="Line 33"/>
          <p:cNvSpPr>
            <a:spLocks noChangeShapeType="1"/>
          </p:cNvSpPr>
          <p:nvPr/>
        </p:nvSpPr>
        <p:spPr bwMode="auto">
          <a:xfrm>
            <a:off x="2133600" y="4343400"/>
            <a:ext cx="152400" cy="0"/>
          </a:xfrm>
          <a:prstGeom prst="line">
            <a:avLst/>
          </a:prstGeom>
          <a:noFill/>
          <a:ln w="50800">
            <a:solidFill>
              <a:srgbClr val="FFFF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10" name="Rectangle 34"/>
          <p:cNvSpPr>
            <a:spLocks noChangeArrowheads="1"/>
          </p:cNvSpPr>
          <p:nvPr/>
        </p:nvSpPr>
        <p:spPr bwMode="auto">
          <a:xfrm>
            <a:off x="2955925" y="6215063"/>
            <a:ext cx="2930525"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zh-CN" altLang="en-US" sz="3600">
                <a:latin typeface="Bookman Old Style" panose="02050604050505020204" pitchFamily="18" charset="0"/>
              </a:rPr>
              <a:t>加上外电场后</a:t>
            </a:r>
          </a:p>
        </p:txBody>
      </p:sp>
      <p:sp>
        <p:nvSpPr>
          <p:cNvPr id="50211" name="Rectangle 35"/>
          <p:cNvSpPr>
            <a:spLocks noChangeArrowheads="1"/>
          </p:cNvSpPr>
          <p:nvPr/>
        </p:nvSpPr>
        <p:spPr bwMode="auto">
          <a:xfrm>
            <a:off x="7451725" y="777875"/>
            <a:ext cx="598488" cy="823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4800" b="0" i="1">
                <a:latin typeface="Bookman Old Style" panose="02050604050505020204" pitchFamily="18" charset="0"/>
              </a:rPr>
              <a:t>E</a:t>
            </a:r>
          </a:p>
        </p:txBody>
      </p:sp>
      <p:sp>
        <p:nvSpPr>
          <p:cNvPr id="50212" name="Rectangle 36"/>
          <p:cNvSpPr>
            <a:spLocks noChangeArrowheads="1"/>
          </p:cNvSpPr>
          <p:nvPr/>
        </p:nvSpPr>
        <p:spPr bwMode="auto">
          <a:xfrm>
            <a:off x="7832725" y="1279525"/>
            <a:ext cx="3857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2400">
                <a:latin typeface="Bookman Old Style" panose="02050604050505020204" pitchFamily="18" charset="0"/>
              </a:rPr>
              <a:t>0</a:t>
            </a:r>
          </a:p>
        </p:txBody>
      </p:sp>
      <p:sp>
        <p:nvSpPr>
          <p:cNvPr id="50213" name="Line 37"/>
          <p:cNvSpPr>
            <a:spLocks noChangeShapeType="1"/>
          </p:cNvSpPr>
          <p:nvPr/>
        </p:nvSpPr>
        <p:spPr bwMode="auto">
          <a:xfrm>
            <a:off x="7543800" y="838200"/>
            <a:ext cx="609600" cy="0"/>
          </a:xfrm>
          <a:prstGeom prst="line">
            <a:avLst/>
          </a:prstGeom>
          <a:noFill/>
          <a:ln w="127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14" name="Oval 38"/>
          <p:cNvSpPr>
            <a:spLocks noChangeArrowheads="1"/>
          </p:cNvSpPr>
          <p:nvPr/>
        </p:nvSpPr>
        <p:spPr bwMode="auto">
          <a:xfrm>
            <a:off x="6635750" y="1987550"/>
            <a:ext cx="292100" cy="292100"/>
          </a:xfrm>
          <a:prstGeom prst="ellipse">
            <a:avLst/>
          </a:prstGeom>
          <a:solidFill>
            <a:schemeClr val="accent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kumimoji="0" lang="zh-CN" altLang="en-US" sz="1800" b="0"/>
          </a:p>
        </p:txBody>
      </p:sp>
      <p:sp>
        <p:nvSpPr>
          <p:cNvPr id="50215" name="Rectangle 39"/>
          <p:cNvSpPr>
            <a:spLocks noChangeArrowheads="1"/>
          </p:cNvSpPr>
          <p:nvPr/>
        </p:nvSpPr>
        <p:spPr bwMode="auto">
          <a:xfrm>
            <a:off x="6615113" y="1919288"/>
            <a:ext cx="39687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a:solidFill>
                  <a:srgbClr val="FFFF00"/>
                </a:solidFill>
                <a:latin typeface="Bookman Old Style" panose="02050604050505020204" pitchFamily="18" charset="0"/>
              </a:rPr>
              <a:t>+</a:t>
            </a:r>
          </a:p>
        </p:txBody>
      </p:sp>
      <p:sp>
        <p:nvSpPr>
          <p:cNvPr id="50216" name="Oval 40"/>
          <p:cNvSpPr>
            <a:spLocks noChangeArrowheads="1"/>
          </p:cNvSpPr>
          <p:nvPr/>
        </p:nvSpPr>
        <p:spPr bwMode="auto">
          <a:xfrm>
            <a:off x="6635750" y="2368550"/>
            <a:ext cx="292100" cy="292100"/>
          </a:xfrm>
          <a:prstGeom prst="ellipse">
            <a:avLst/>
          </a:prstGeom>
          <a:solidFill>
            <a:schemeClr val="accent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kumimoji="0" lang="zh-CN" altLang="en-US" sz="1800" b="0"/>
          </a:p>
        </p:txBody>
      </p:sp>
      <p:sp>
        <p:nvSpPr>
          <p:cNvPr id="50217" name="Rectangle 41"/>
          <p:cNvSpPr>
            <a:spLocks noChangeArrowheads="1"/>
          </p:cNvSpPr>
          <p:nvPr/>
        </p:nvSpPr>
        <p:spPr bwMode="auto">
          <a:xfrm>
            <a:off x="6615113" y="2300288"/>
            <a:ext cx="39687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a:solidFill>
                  <a:srgbClr val="FFFF00"/>
                </a:solidFill>
                <a:latin typeface="Bookman Old Style" panose="02050604050505020204" pitchFamily="18" charset="0"/>
              </a:rPr>
              <a:t>+</a:t>
            </a:r>
          </a:p>
        </p:txBody>
      </p:sp>
      <p:sp>
        <p:nvSpPr>
          <p:cNvPr id="50218" name="Oval 42"/>
          <p:cNvSpPr>
            <a:spLocks noChangeArrowheads="1"/>
          </p:cNvSpPr>
          <p:nvPr/>
        </p:nvSpPr>
        <p:spPr bwMode="auto">
          <a:xfrm>
            <a:off x="6635750" y="3282950"/>
            <a:ext cx="292100" cy="292100"/>
          </a:xfrm>
          <a:prstGeom prst="ellipse">
            <a:avLst/>
          </a:prstGeom>
          <a:solidFill>
            <a:schemeClr val="accent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kumimoji="0" lang="zh-CN" altLang="en-US" sz="1800" b="0"/>
          </a:p>
        </p:txBody>
      </p:sp>
      <p:sp>
        <p:nvSpPr>
          <p:cNvPr id="50219" name="Rectangle 43"/>
          <p:cNvSpPr>
            <a:spLocks noChangeArrowheads="1"/>
          </p:cNvSpPr>
          <p:nvPr/>
        </p:nvSpPr>
        <p:spPr bwMode="auto">
          <a:xfrm>
            <a:off x="6615113" y="3214688"/>
            <a:ext cx="39687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a:solidFill>
                  <a:srgbClr val="FFFF00"/>
                </a:solidFill>
                <a:latin typeface="Bookman Old Style" panose="02050604050505020204" pitchFamily="18" charset="0"/>
              </a:rPr>
              <a:t>+</a:t>
            </a:r>
          </a:p>
        </p:txBody>
      </p:sp>
      <p:sp>
        <p:nvSpPr>
          <p:cNvPr id="50220" name="Oval 44"/>
          <p:cNvSpPr>
            <a:spLocks noChangeArrowheads="1"/>
          </p:cNvSpPr>
          <p:nvPr/>
        </p:nvSpPr>
        <p:spPr bwMode="auto">
          <a:xfrm>
            <a:off x="6635750" y="4273550"/>
            <a:ext cx="292100" cy="292100"/>
          </a:xfrm>
          <a:prstGeom prst="ellipse">
            <a:avLst/>
          </a:prstGeom>
          <a:solidFill>
            <a:schemeClr val="accent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kumimoji="0" lang="zh-CN" altLang="en-US" sz="1800" b="0"/>
          </a:p>
        </p:txBody>
      </p:sp>
      <p:sp>
        <p:nvSpPr>
          <p:cNvPr id="50221" name="Rectangle 45"/>
          <p:cNvSpPr>
            <a:spLocks noChangeArrowheads="1"/>
          </p:cNvSpPr>
          <p:nvPr/>
        </p:nvSpPr>
        <p:spPr bwMode="auto">
          <a:xfrm>
            <a:off x="6615113" y="4205288"/>
            <a:ext cx="39687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a:solidFill>
                  <a:srgbClr val="FFFF00"/>
                </a:solidFill>
                <a:latin typeface="Bookman Old Style" panose="02050604050505020204" pitchFamily="18" charset="0"/>
              </a:rPr>
              <a:t>+</a:t>
            </a:r>
          </a:p>
        </p:txBody>
      </p:sp>
      <p:sp>
        <p:nvSpPr>
          <p:cNvPr id="50222" name="Oval 46"/>
          <p:cNvSpPr>
            <a:spLocks noChangeArrowheads="1"/>
          </p:cNvSpPr>
          <p:nvPr/>
        </p:nvSpPr>
        <p:spPr bwMode="auto">
          <a:xfrm>
            <a:off x="6635750" y="4654550"/>
            <a:ext cx="292100" cy="292100"/>
          </a:xfrm>
          <a:prstGeom prst="ellipse">
            <a:avLst/>
          </a:prstGeom>
          <a:solidFill>
            <a:schemeClr val="accent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kumimoji="0" lang="zh-CN" altLang="en-US" sz="1800" b="0"/>
          </a:p>
        </p:txBody>
      </p:sp>
      <p:sp>
        <p:nvSpPr>
          <p:cNvPr id="50223" name="Rectangle 47"/>
          <p:cNvSpPr>
            <a:spLocks noChangeArrowheads="1"/>
          </p:cNvSpPr>
          <p:nvPr/>
        </p:nvSpPr>
        <p:spPr bwMode="auto">
          <a:xfrm>
            <a:off x="6615113" y="4586288"/>
            <a:ext cx="39687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a:solidFill>
                  <a:srgbClr val="FFFF00"/>
                </a:solidFill>
                <a:latin typeface="Bookman Old Style" panose="02050604050505020204" pitchFamily="18" charset="0"/>
              </a:rPr>
              <a:t>+</a:t>
            </a:r>
          </a:p>
        </p:txBody>
      </p:sp>
      <p:sp>
        <p:nvSpPr>
          <p:cNvPr id="50224" name="Oval 48"/>
          <p:cNvSpPr>
            <a:spLocks noChangeArrowheads="1"/>
          </p:cNvSpPr>
          <p:nvPr/>
        </p:nvSpPr>
        <p:spPr bwMode="auto">
          <a:xfrm>
            <a:off x="6635750" y="5111750"/>
            <a:ext cx="292100" cy="292100"/>
          </a:xfrm>
          <a:prstGeom prst="ellipse">
            <a:avLst/>
          </a:prstGeom>
          <a:solidFill>
            <a:schemeClr val="accent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kumimoji="0" lang="zh-CN" altLang="en-US" sz="1800" b="0"/>
          </a:p>
        </p:txBody>
      </p:sp>
      <p:sp>
        <p:nvSpPr>
          <p:cNvPr id="50225" name="Rectangle 49"/>
          <p:cNvSpPr>
            <a:spLocks noChangeArrowheads="1"/>
          </p:cNvSpPr>
          <p:nvPr/>
        </p:nvSpPr>
        <p:spPr bwMode="auto">
          <a:xfrm>
            <a:off x="6615113" y="5043488"/>
            <a:ext cx="39687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a:solidFill>
                  <a:srgbClr val="FFFF00"/>
                </a:solidFill>
                <a:latin typeface="Bookman Old Style" panose="02050604050505020204" pitchFamily="18" charset="0"/>
              </a:rPr>
              <a:t>+</a:t>
            </a:r>
          </a:p>
        </p:txBody>
      </p:sp>
      <p:sp>
        <p:nvSpPr>
          <p:cNvPr id="50226" name="Line 50"/>
          <p:cNvSpPr>
            <a:spLocks noChangeShapeType="1"/>
          </p:cNvSpPr>
          <p:nvPr/>
        </p:nvSpPr>
        <p:spPr bwMode="auto">
          <a:xfrm>
            <a:off x="533400" y="2057400"/>
            <a:ext cx="1524000" cy="0"/>
          </a:xfrm>
          <a:prstGeom prst="line">
            <a:avLst/>
          </a:prstGeom>
          <a:noFill/>
          <a:ln w="127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27" name="Line 51"/>
          <p:cNvSpPr>
            <a:spLocks noChangeShapeType="1"/>
          </p:cNvSpPr>
          <p:nvPr/>
        </p:nvSpPr>
        <p:spPr bwMode="auto">
          <a:xfrm>
            <a:off x="533400" y="2514600"/>
            <a:ext cx="1524000" cy="0"/>
          </a:xfrm>
          <a:prstGeom prst="line">
            <a:avLst/>
          </a:prstGeom>
          <a:noFill/>
          <a:ln w="127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28" name="Line 52"/>
          <p:cNvSpPr>
            <a:spLocks noChangeShapeType="1"/>
          </p:cNvSpPr>
          <p:nvPr/>
        </p:nvSpPr>
        <p:spPr bwMode="auto">
          <a:xfrm>
            <a:off x="533400" y="3429000"/>
            <a:ext cx="1524000" cy="0"/>
          </a:xfrm>
          <a:prstGeom prst="line">
            <a:avLst/>
          </a:prstGeom>
          <a:noFill/>
          <a:ln w="127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29" name="Line 53"/>
          <p:cNvSpPr>
            <a:spLocks noChangeShapeType="1"/>
          </p:cNvSpPr>
          <p:nvPr/>
        </p:nvSpPr>
        <p:spPr bwMode="auto">
          <a:xfrm>
            <a:off x="533400" y="4343400"/>
            <a:ext cx="1524000" cy="0"/>
          </a:xfrm>
          <a:prstGeom prst="line">
            <a:avLst/>
          </a:prstGeom>
          <a:noFill/>
          <a:ln w="127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30" name="Line 54"/>
          <p:cNvSpPr>
            <a:spLocks noChangeShapeType="1"/>
          </p:cNvSpPr>
          <p:nvPr/>
        </p:nvSpPr>
        <p:spPr bwMode="auto">
          <a:xfrm>
            <a:off x="533400" y="4800600"/>
            <a:ext cx="1524000" cy="0"/>
          </a:xfrm>
          <a:prstGeom prst="line">
            <a:avLst/>
          </a:prstGeom>
          <a:noFill/>
          <a:ln w="127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31" name="Line 55"/>
          <p:cNvSpPr>
            <a:spLocks noChangeShapeType="1"/>
          </p:cNvSpPr>
          <p:nvPr/>
        </p:nvSpPr>
        <p:spPr bwMode="auto">
          <a:xfrm>
            <a:off x="533400" y="5257800"/>
            <a:ext cx="1524000" cy="0"/>
          </a:xfrm>
          <a:prstGeom prst="line">
            <a:avLst/>
          </a:prstGeom>
          <a:noFill/>
          <a:ln w="127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50232" name="Object 56"/>
          <p:cNvGraphicFramePr>
            <a:graphicFrameLocks noChangeAspect="1"/>
          </p:cNvGraphicFramePr>
          <p:nvPr/>
        </p:nvGraphicFramePr>
        <p:xfrm>
          <a:off x="2819400" y="4876800"/>
          <a:ext cx="2743200" cy="963613"/>
        </p:xfrm>
        <a:graphic>
          <a:graphicData uri="http://schemas.openxmlformats.org/presentationml/2006/ole">
            <mc:AlternateContent xmlns:mc="http://schemas.openxmlformats.org/markup-compatibility/2006">
              <mc:Choice xmlns:v="urn:schemas-microsoft-com:vml" Requires="v">
                <p:oleObj name="Equation" r:id="rId2" imgW="666638" imgH="200025" progId="Equation.3">
                  <p:embed/>
                </p:oleObj>
              </mc:Choice>
              <mc:Fallback>
                <p:oleObj name="Equation" r:id="rId2" imgW="666638" imgH="200025" progId="Equation.3">
                  <p:embed/>
                  <p:pic>
                    <p:nvPicPr>
                      <p:cNvPr id="0" name="Object 5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19400" y="4876800"/>
                        <a:ext cx="2743200" cy="963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ransition/>
</p:sld>
</file>

<file path=ppt/slides/slide14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p:cNvSpPr txBox="1">
            <a:spLocks noChangeArrowheads="1"/>
          </p:cNvSpPr>
          <p:nvPr/>
        </p:nvSpPr>
        <p:spPr bwMode="auto">
          <a:xfrm>
            <a:off x="260350" y="217488"/>
            <a:ext cx="343693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2800" b="1" dirty="0">
                <a:solidFill>
                  <a:srgbClr val="FFFF00"/>
                </a:solidFill>
                <a:ea typeface="华文中宋" panose="02010600040101010101" pitchFamily="2" charset="-122"/>
              </a:rPr>
              <a:t>引入第三</a:t>
            </a:r>
            <a:r>
              <a:rPr lang="zh-CN" altLang="en-US" sz="2800" b="1">
                <a:solidFill>
                  <a:srgbClr val="FFFF00"/>
                </a:solidFill>
                <a:ea typeface="华文中宋" panose="02010600040101010101" pitchFamily="2" charset="-122"/>
              </a:rPr>
              <a:t>个电荷</a:t>
            </a:r>
            <a:endParaRPr lang="zh-CN" altLang="en-US" sz="2800" b="1" dirty="0">
              <a:solidFill>
                <a:srgbClr val="FFFF00"/>
              </a:solidFill>
              <a:ea typeface="华文中宋" panose="02010600040101010101" pitchFamily="2" charset="-122"/>
            </a:endParaRPr>
          </a:p>
        </p:txBody>
      </p:sp>
      <p:graphicFrame>
        <p:nvGraphicFramePr>
          <p:cNvPr id="18440" name="Object 3"/>
          <p:cNvGraphicFramePr>
            <a:graphicFrameLocks noChangeAspect="1"/>
          </p:cNvGraphicFramePr>
          <p:nvPr/>
        </p:nvGraphicFramePr>
        <p:xfrm>
          <a:off x="268288" y="1001713"/>
          <a:ext cx="8570912" cy="1000125"/>
        </p:xfrm>
        <a:graphic>
          <a:graphicData uri="http://schemas.openxmlformats.org/presentationml/2006/ole">
            <mc:AlternateContent xmlns:mc="http://schemas.openxmlformats.org/markup-compatibility/2006">
              <mc:Choice xmlns:v="urn:schemas-microsoft-com:vml" Requires="v">
                <p:oleObj name="Equation" r:id="rId3" imgW="3187700" imgH="431800" progId="Equation.3">
                  <p:embed/>
                </p:oleObj>
              </mc:Choice>
              <mc:Fallback>
                <p:oleObj name="Equation" r:id="rId3" imgW="3187700" imgH="431800" progId="Equation.3">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8288" y="1001713"/>
                        <a:ext cx="8570912" cy="1000125"/>
                      </a:xfrm>
                      <a:prstGeom prst="rect">
                        <a:avLst/>
                      </a:prstGeom>
                      <a:solidFill>
                        <a:srgbClr val="FFFF00"/>
                      </a:solidFill>
                      <a:ln w="12700">
                        <a:solidFill>
                          <a:srgbClr val="FF0000"/>
                        </a:solidFill>
                        <a:miter lim="800000"/>
                        <a:headEnd/>
                        <a:tailEnd/>
                      </a:ln>
                    </p:spPr>
                  </p:pic>
                </p:oleObj>
              </mc:Fallback>
            </mc:AlternateContent>
          </a:graphicData>
        </a:graphic>
      </p:graphicFrame>
      <p:graphicFrame>
        <p:nvGraphicFramePr>
          <p:cNvPr id="3" name="Object 4"/>
          <p:cNvGraphicFramePr>
            <a:graphicFrameLocks noChangeAspect="1"/>
          </p:cNvGraphicFramePr>
          <p:nvPr/>
        </p:nvGraphicFramePr>
        <p:xfrm>
          <a:off x="706438" y="2200275"/>
          <a:ext cx="4951412" cy="3057525"/>
        </p:xfrm>
        <a:graphic>
          <a:graphicData uri="http://schemas.openxmlformats.org/presentationml/2006/ole">
            <mc:AlternateContent xmlns:mc="http://schemas.openxmlformats.org/markup-compatibility/2006">
              <mc:Choice xmlns:v="urn:schemas-microsoft-com:vml" Requires="v">
                <p:oleObj name="Equation" r:id="rId5" imgW="1841500" imgH="1320800" progId="Equation.3">
                  <p:embed/>
                </p:oleObj>
              </mc:Choice>
              <mc:Fallback>
                <p:oleObj name="Equation" r:id="rId5" imgW="1841500" imgH="1320800" progId="Equation.3">
                  <p:embed/>
                  <p:pic>
                    <p:nvPicPr>
                      <p:cNvPr id="0"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6438" y="2200275"/>
                        <a:ext cx="4951412" cy="3057525"/>
                      </a:xfrm>
                      <a:prstGeom prst="rect">
                        <a:avLst/>
                      </a:prstGeom>
                      <a:solidFill>
                        <a:srgbClr val="FFFF00"/>
                      </a:solidFill>
                      <a:ln w="12700">
                        <a:solidFill>
                          <a:srgbClr val="FF0000"/>
                        </a:solidFill>
                        <a:miter lim="800000"/>
                        <a:headEnd/>
                        <a:tailEnd/>
                      </a:ln>
                    </p:spPr>
                  </p:pic>
                </p:oleObj>
              </mc:Fallback>
            </mc:AlternateContent>
          </a:graphicData>
        </a:graphic>
      </p:graphicFrame>
      <p:graphicFrame>
        <p:nvGraphicFramePr>
          <p:cNvPr id="199685" name="Object 5"/>
          <p:cNvGraphicFramePr>
            <a:graphicFrameLocks noChangeAspect="1"/>
          </p:cNvGraphicFramePr>
          <p:nvPr/>
        </p:nvGraphicFramePr>
        <p:xfrm>
          <a:off x="3071813" y="5638800"/>
          <a:ext cx="3808412" cy="868363"/>
        </p:xfrm>
        <a:graphic>
          <a:graphicData uri="http://schemas.openxmlformats.org/presentationml/2006/ole">
            <mc:AlternateContent xmlns:mc="http://schemas.openxmlformats.org/markup-compatibility/2006">
              <mc:Choice xmlns:v="urn:schemas-microsoft-com:vml" Requires="v">
                <p:oleObj name="Equation" r:id="rId7" imgW="1726451" imgH="393529" progId="Equation.3">
                  <p:embed/>
                </p:oleObj>
              </mc:Choice>
              <mc:Fallback>
                <p:oleObj name="Equation" r:id="rId7" imgW="1726451" imgH="393529" progId="Equation.3">
                  <p:embed/>
                  <p:pic>
                    <p:nvPicPr>
                      <p:cNvPr id="0" name="Object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71813" y="5638800"/>
                        <a:ext cx="3808412" cy="868363"/>
                      </a:xfrm>
                      <a:prstGeom prst="rect">
                        <a:avLst/>
                      </a:prstGeom>
                      <a:gradFill rotWithShape="1">
                        <a:gsLst>
                          <a:gs pos="0">
                            <a:srgbClr val="00CC99"/>
                          </a:gs>
                          <a:gs pos="100000">
                            <a:srgbClr val="FFFFFF"/>
                          </a:gs>
                        </a:gsLst>
                        <a:lin ang="5400000" scaled="1"/>
                      </a:gradFill>
                      <a:ln w="19050">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 name="右箭头 8">
            <a:extLst>
              <a:ext uri="{FF2B5EF4-FFF2-40B4-BE49-F238E27FC236}">
                <a16:creationId xmlns:a16="http://schemas.microsoft.com/office/drawing/2014/main" id="{8CD9BF0B-6EFD-476D-AC7A-FA5AEFA749EB}"/>
              </a:ext>
            </a:extLst>
          </p:cNvPr>
          <p:cNvSpPr/>
          <p:nvPr/>
        </p:nvSpPr>
        <p:spPr bwMode="auto">
          <a:xfrm>
            <a:off x="1441450" y="5895975"/>
            <a:ext cx="958850" cy="422275"/>
          </a:xfrm>
          <a:prstGeom prst="rightArrow">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25400" cap="flat" cmpd="sng" algn="ctr">
            <a:solidFill>
              <a:schemeClr val="tx1"/>
            </a:solidFill>
            <a:prstDash val="solid"/>
            <a:round/>
            <a:headEnd type="none" w="med" len="med"/>
            <a:tailEnd type="none" w="med" len="med"/>
          </a:ln>
          <a:effectLst/>
        </p:spPr>
        <p:txBody>
          <a:bodyPr/>
          <a:lstStyle/>
          <a:p>
            <a:pPr eaLnBrk="1" hangingPunct="1">
              <a:buFont typeface="Arial" panose="020B0604020202020204" pitchFamily="34" charset="0"/>
              <a:buNone/>
              <a:defRPr/>
            </a:pPr>
            <a:endParaRPr lang="zh-CN" altLang="en-US"/>
          </a:p>
        </p:txBody>
      </p:sp>
      <p:grpSp>
        <p:nvGrpSpPr>
          <p:cNvPr id="24" name="组合 23"/>
          <p:cNvGrpSpPr>
            <a:grpSpLocks/>
          </p:cNvGrpSpPr>
          <p:nvPr/>
        </p:nvGrpSpPr>
        <p:grpSpPr bwMode="auto">
          <a:xfrm>
            <a:off x="1441450" y="2278063"/>
            <a:ext cx="2698750" cy="3617912"/>
            <a:chOff x="1442164" y="2277786"/>
            <a:chExt cx="2697277" cy="3617824"/>
          </a:xfrm>
        </p:grpSpPr>
        <p:sp>
          <p:nvSpPr>
            <p:cNvPr id="196625" name="矩形 9"/>
            <p:cNvSpPr>
              <a:spLocks noChangeArrowheads="1"/>
            </p:cNvSpPr>
            <p:nvPr/>
          </p:nvSpPr>
          <p:spPr bwMode="auto">
            <a:xfrm>
              <a:off x="1442164" y="2277786"/>
              <a:ext cx="1870483" cy="1938309"/>
            </a:xfrm>
            <a:prstGeom prst="rect">
              <a:avLst/>
            </a:prstGeom>
            <a:noFill/>
            <a:ln w="1905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zh-CN" sz="1800">
                <a:latin typeface="Arial" panose="020B0604020202020204" pitchFamily="34" charset="0"/>
              </a:endParaRPr>
            </a:p>
          </p:txBody>
        </p:sp>
        <p:cxnSp>
          <p:nvCxnSpPr>
            <p:cNvPr id="196626" name="直接箭头连接符 14"/>
            <p:cNvCxnSpPr>
              <a:cxnSpLocks noChangeShapeType="1"/>
            </p:cNvCxnSpPr>
            <p:nvPr/>
          </p:nvCxnSpPr>
          <p:spPr bwMode="auto">
            <a:xfrm rot="16200000" flipH="1">
              <a:off x="2656317" y="4412487"/>
              <a:ext cx="2155879" cy="810368"/>
            </a:xfrm>
            <a:prstGeom prst="straightConnector1">
              <a:avLst/>
            </a:prstGeom>
            <a:noFill/>
            <a:ln w="12700" algn="ctr">
              <a:solidFill>
                <a:srgbClr val="FF0000"/>
              </a:solidFill>
              <a:round/>
              <a:headEnd/>
              <a:tailEnd type="arrow" w="med" len="med"/>
            </a:ln>
            <a:extLst>
              <a:ext uri="{909E8E84-426E-40DD-AFC4-6F175D3DCCD1}">
                <a14:hiddenFill xmlns:a14="http://schemas.microsoft.com/office/drawing/2010/main">
                  <a:noFill/>
                </a14:hiddenFill>
              </a:ext>
            </a:extLst>
          </p:spPr>
        </p:cxnSp>
      </p:grpSp>
      <p:grpSp>
        <p:nvGrpSpPr>
          <p:cNvPr id="26" name="组合 25"/>
          <p:cNvGrpSpPr>
            <a:grpSpLocks/>
          </p:cNvGrpSpPr>
          <p:nvPr/>
        </p:nvGrpSpPr>
        <p:grpSpPr bwMode="auto">
          <a:xfrm>
            <a:off x="3543300" y="3317875"/>
            <a:ext cx="2747963" cy="2578100"/>
            <a:chOff x="3542616" y="3318122"/>
            <a:chExt cx="2748675" cy="2577489"/>
          </a:xfrm>
        </p:grpSpPr>
        <p:sp>
          <p:nvSpPr>
            <p:cNvPr id="11" name="矩形 10">
              <a:extLst>
                <a:ext uri="{FF2B5EF4-FFF2-40B4-BE49-F238E27FC236}">
                  <a16:creationId xmlns:a16="http://schemas.microsoft.com/office/drawing/2014/main" id="{3F57C9D1-B70F-4468-9067-4ADBB3EBA491}"/>
                </a:ext>
              </a:extLst>
            </p:cNvPr>
            <p:cNvSpPr/>
            <p:nvPr/>
          </p:nvSpPr>
          <p:spPr bwMode="auto">
            <a:xfrm>
              <a:off x="3542616" y="3318122"/>
              <a:ext cx="1954719" cy="1939465"/>
            </a:xfrm>
            <a:prstGeom prst="rect">
              <a:avLst/>
            </a:prstGeom>
            <a:noFill/>
            <a:ln w="19050" cap="flat" cmpd="sng" algn="ctr">
              <a:solidFill>
                <a:schemeClr val="accent1">
                  <a:lumMod val="60000"/>
                  <a:lumOff val="40000"/>
                </a:schemeClr>
              </a:solidFill>
              <a:prstDash val="solid"/>
              <a:round/>
              <a:headEnd type="none" w="med" len="med"/>
              <a:tailEnd type="none" w="med" len="med"/>
            </a:ln>
            <a:effectLst/>
          </p:spPr>
          <p:txBody>
            <a:bodyPr/>
            <a:lstStyle/>
            <a:p>
              <a:pPr eaLnBrk="1" hangingPunct="1">
                <a:buFont typeface="Arial" panose="020B0604020202020204" pitchFamily="34" charset="0"/>
                <a:buNone/>
                <a:defRPr/>
              </a:pPr>
              <a:endParaRPr lang="zh-CN" altLang="en-US"/>
            </a:p>
          </p:txBody>
        </p:sp>
        <p:cxnSp>
          <p:nvCxnSpPr>
            <p:cNvPr id="17" name="直接箭头连接符 16">
              <a:extLst>
                <a:ext uri="{FF2B5EF4-FFF2-40B4-BE49-F238E27FC236}">
                  <a16:creationId xmlns:a16="http://schemas.microsoft.com/office/drawing/2014/main" id="{43196B47-3D1D-45D2-9BA7-033CF271D4C0}"/>
                </a:ext>
              </a:extLst>
            </p:cNvPr>
            <p:cNvCxnSpPr/>
            <p:nvPr/>
          </p:nvCxnSpPr>
          <p:spPr bwMode="auto">
            <a:xfrm rot="16200000" flipH="1">
              <a:off x="5415796" y="5020116"/>
              <a:ext cx="957035" cy="793956"/>
            </a:xfrm>
            <a:prstGeom prst="straightConnector1">
              <a:avLst/>
            </a:prstGeom>
            <a:solidFill>
              <a:schemeClr val="accent1"/>
            </a:solidFill>
            <a:ln w="12700" cap="flat" cmpd="sng" algn="ctr">
              <a:solidFill>
                <a:schemeClr val="accent1">
                  <a:lumMod val="20000"/>
                  <a:lumOff val="80000"/>
                </a:schemeClr>
              </a:solidFill>
              <a:prstDash val="solid"/>
              <a:round/>
              <a:headEnd type="none" w="med" len="med"/>
              <a:tailEnd type="arrow"/>
            </a:ln>
            <a:effectLst/>
          </p:spPr>
        </p:cxnSp>
      </p:grpSp>
      <p:grpSp>
        <p:nvGrpSpPr>
          <p:cNvPr id="27" name="组合 26"/>
          <p:cNvGrpSpPr>
            <a:grpSpLocks/>
          </p:cNvGrpSpPr>
          <p:nvPr/>
        </p:nvGrpSpPr>
        <p:grpSpPr bwMode="auto">
          <a:xfrm>
            <a:off x="1458913" y="2278063"/>
            <a:ext cx="4038600" cy="3443287"/>
            <a:chOff x="1458589" y="2277786"/>
            <a:chExt cx="4038762" cy="3444059"/>
          </a:xfrm>
        </p:grpSpPr>
        <p:sp>
          <p:nvSpPr>
            <p:cNvPr id="196618" name="矩形 12"/>
            <p:cNvSpPr>
              <a:spLocks noChangeArrowheads="1"/>
            </p:cNvSpPr>
            <p:nvPr/>
          </p:nvSpPr>
          <p:spPr bwMode="auto">
            <a:xfrm>
              <a:off x="3542616" y="2277786"/>
              <a:ext cx="1954735" cy="930827"/>
            </a:xfrm>
            <a:prstGeom prst="rect">
              <a:avLst/>
            </a:prstGeom>
            <a:noFill/>
            <a:ln w="1905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zh-CN" sz="1800">
                <a:latin typeface="Arial" panose="020B0604020202020204" pitchFamily="34" charset="0"/>
              </a:endParaRPr>
            </a:p>
          </p:txBody>
        </p:sp>
        <p:grpSp>
          <p:nvGrpSpPr>
            <p:cNvPr id="196619" name="组合 24"/>
            <p:cNvGrpSpPr>
              <a:grpSpLocks/>
            </p:cNvGrpSpPr>
            <p:nvPr/>
          </p:nvGrpSpPr>
          <p:grpSpPr bwMode="auto">
            <a:xfrm>
              <a:off x="1458589" y="3208613"/>
              <a:ext cx="3628101" cy="2513232"/>
              <a:chOff x="1458589" y="3208613"/>
              <a:chExt cx="3628101" cy="2513232"/>
            </a:xfrm>
          </p:grpSpPr>
          <p:sp>
            <p:nvSpPr>
              <p:cNvPr id="196620" name="矩形 11"/>
              <p:cNvSpPr>
                <a:spLocks noChangeArrowheads="1"/>
              </p:cNvSpPr>
              <p:nvPr/>
            </p:nvSpPr>
            <p:spPr bwMode="auto">
              <a:xfrm>
                <a:off x="1458589" y="4265378"/>
                <a:ext cx="1870483" cy="965558"/>
              </a:xfrm>
              <a:prstGeom prst="rect">
                <a:avLst/>
              </a:prstGeom>
              <a:noFill/>
              <a:ln w="1905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zh-CN" sz="1800">
                  <a:latin typeface="Arial" panose="020B0604020202020204" pitchFamily="34" charset="0"/>
                </a:endParaRPr>
              </a:p>
            </p:txBody>
          </p:sp>
          <p:cxnSp>
            <p:nvCxnSpPr>
              <p:cNvPr id="196621" name="直接箭头连接符 18"/>
              <p:cNvCxnSpPr>
                <a:cxnSpLocks noChangeShapeType="1"/>
              </p:cNvCxnSpPr>
              <p:nvPr/>
            </p:nvCxnSpPr>
            <p:spPr bwMode="auto">
              <a:xfrm>
                <a:off x="3416678" y="4210620"/>
                <a:ext cx="1670012" cy="1511225"/>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196622" name="直接连接符 21"/>
              <p:cNvCxnSpPr>
                <a:cxnSpLocks noChangeShapeType="1"/>
              </p:cNvCxnSpPr>
              <p:nvPr/>
            </p:nvCxnSpPr>
            <p:spPr bwMode="auto">
              <a:xfrm rot="5400000">
                <a:off x="2609051" y="3928634"/>
                <a:ext cx="1653586" cy="213544"/>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gr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2" presetClass="entr" presetSubtype="0" fill="hold" nodeType="clickEffect">
                                  <p:stCondLst>
                                    <p:cond delay="0"/>
                                  </p:stCondLst>
                                  <p:childTnLst>
                                    <p:set>
                                      <p:cBhvr>
                                        <p:cTn id="11" dur="1" fill="hold">
                                          <p:stCondLst>
                                            <p:cond delay="0"/>
                                          </p:stCondLst>
                                        </p:cTn>
                                        <p:tgtEl>
                                          <p:spTgt spid="18440"/>
                                        </p:tgtEl>
                                        <p:attrNameLst>
                                          <p:attrName>style.visibility</p:attrName>
                                        </p:attrNameLst>
                                      </p:cBhvr>
                                      <p:to>
                                        <p:strVal val="visible"/>
                                      </p:to>
                                    </p:set>
                                    <p:animEffect transition="in" filter="fade">
                                      <p:cBhvr>
                                        <p:cTn id="12" dur="1000"/>
                                        <p:tgtEl>
                                          <p:spTgt spid="18440"/>
                                        </p:tgtEl>
                                      </p:cBhvr>
                                    </p:animEffect>
                                    <p:anim calcmode="lin" valueType="num">
                                      <p:cBhvr>
                                        <p:cTn id="13" dur="1000" fill="hold"/>
                                        <p:tgtEl>
                                          <p:spTgt spid="18440"/>
                                        </p:tgtEl>
                                        <p:attrNameLst>
                                          <p:attrName>ppt_x</p:attrName>
                                        </p:attrNameLst>
                                      </p:cBhvr>
                                      <p:tavLst>
                                        <p:tav tm="0">
                                          <p:val>
                                            <p:strVal val="#ppt_x"/>
                                          </p:val>
                                        </p:tav>
                                        <p:tav tm="100000">
                                          <p:val>
                                            <p:strVal val="#ppt_x"/>
                                          </p:val>
                                        </p:tav>
                                      </p:tavLst>
                                    </p:anim>
                                    <p:anim calcmode="lin" valueType="num">
                                      <p:cBhvr>
                                        <p:cTn id="14" dur="1000" fill="hold"/>
                                        <p:tgtEl>
                                          <p:spTgt spid="18440"/>
                                        </p:tgtEl>
                                        <p:attrNameLst>
                                          <p:attrName>ppt_y</p:attrName>
                                        </p:attrNameLst>
                                      </p:cBhvr>
                                      <p:tavLst>
                                        <p:tav tm="0">
                                          <p:val>
                                            <p:strVal val="#ppt_y+.1"/>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42"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1000"/>
                                        <p:tgtEl>
                                          <p:spTgt spid="3"/>
                                        </p:tgtEl>
                                      </p:cBhvr>
                                    </p:animEffect>
                                    <p:anim calcmode="lin" valueType="num">
                                      <p:cBhvr>
                                        <p:cTn id="20" dur="1000" fill="hold"/>
                                        <p:tgtEl>
                                          <p:spTgt spid="3"/>
                                        </p:tgtEl>
                                        <p:attrNameLst>
                                          <p:attrName>ppt_x</p:attrName>
                                        </p:attrNameLst>
                                      </p:cBhvr>
                                      <p:tavLst>
                                        <p:tav tm="0">
                                          <p:val>
                                            <p:strVal val="#ppt_x"/>
                                          </p:val>
                                        </p:tav>
                                        <p:tav tm="100000">
                                          <p:val>
                                            <p:strVal val="#ppt_x"/>
                                          </p:val>
                                        </p:tav>
                                      </p:tavLst>
                                    </p:anim>
                                    <p:anim calcmode="lin" valueType="num">
                                      <p:cBhvr>
                                        <p:cTn id="21" dur="1000" fill="hold"/>
                                        <p:tgtEl>
                                          <p:spTgt spid="3"/>
                                        </p:tgtEl>
                                        <p:attrNameLst>
                                          <p:attrName>ppt_y</p:attrName>
                                        </p:attrNameLst>
                                      </p:cBhvr>
                                      <p:tavLst>
                                        <p:tav tm="0">
                                          <p:val>
                                            <p:strVal val="#ppt_y+.1"/>
                                          </p:val>
                                        </p:tav>
                                        <p:tav tm="100000">
                                          <p:val>
                                            <p:strVal val="#ppt_y"/>
                                          </p:val>
                                        </p:tav>
                                      </p:tavLst>
                                    </p:anim>
                                  </p:childTnLst>
                                </p:cTn>
                              </p:par>
                              <p:par>
                                <p:cTn id="22" presetID="10" presetClass="entr" presetSubtype="0"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2000"/>
                                        <p:tgtEl>
                                          <p:spTgt spid="9"/>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10" presetClass="entr" presetSubtype="0" fill="hold" nodeType="clickEffect">
                                  <p:stCondLst>
                                    <p:cond delay="0"/>
                                  </p:stCondLst>
                                  <p:childTnLst>
                                    <p:set>
                                      <p:cBhvr>
                                        <p:cTn id="28" dur="1" fill="hold">
                                          <p:stCondLst>
                                            <p:cond delay="0"/>
                                          </p:stCondLst>
                                        </p:cTn>
                                        <p:tgtEl>
                                          <p:spTgt spid="199685"/>
                                        </p:tgtEl>
                                        <p:attrNameLst>
                                          <p:attrName>style.visibility</p:attrName>
                                        </p:attrNameLst>
                                      </p:cBhvr>
                                      <p:to>
                                        <p:strVal val="visible"/>
                                      </p:to>
                                    </p:set>
                                    <p:animEffect transition="in" filter="fade">
                                      <p:cBhvr>
                                        <p:cTn id="29" dur="2000"/>
                                        <p:tgtEl>
                                          <p:spTgt spid="199685"/>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10" presetClass="entr" presetSubtype="0" fill="hold" nodeType="clickEffect">
                                  <p:stCondLst>
                                    <p:cond delay="0"/>
                                  </p:stCondLst>
                                  <p:childTnLst>
                                    <p:set>
                                      <p:cBhvr>
                                        <p:cTn id="33" dur="1" fill="hold">
                                          <p:stCondLst>
                                            <p:cond delay="0"/>
                                          </p:stCondLst>
                                        </p:cTn>
                                        <p:tgtEl>
                                          <p:spTgt spid="24"/>
                                        </p:tgtEl>
                                        <p:attrNameLst>
                                          <p:attrName>style.visibility</p:attrName>
                                        </p:attrNameLst>
                                      </p:cBhvr>
                                      <p:to>
                                        <p:strVal val="visible"/>
                                      </p:to>
                                    </p:set>
                                    <p:animEffect transition="in" filter="fade">
                                      <p:cBhvr>
                                        <p:cTn id="34" dur="2000"/>
                                        <p:tgtEl>
                                          <p:spTgt spid="24"/>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10" presetClass="entr" presetSubtype="0" fill="hold" nodeType="clickEffect">
                                  <p:stCondLst>
                                    <p:cond delay="0"/>
                                  </p:stCondLst>
                                  <p:childTnLst>
                                    <p:set>
                                      <p:cBhvr>
                                        <p:cTn id="38" dur="1" fill="hold">
                                          <p:stCondLst>
                                            <p:cond delay="0"/>
                                          </p:stCondLst>
                                        </p:cTn>
                                        <p:tgtEl>
                                          <p:spTgt spid="27"/>
                                        </p:tgtEl>
                                        <p:attrNameLst>
                                          <p:attrName>style.visibility</p:attrName>
                                        </p:attrNameLst>
                                      </p:cBhvr>
                                      <p:to>
                                        <p:strVal val="visible"/>
                                      </p:to>
                                    </p:set>
                                    <p:animEffect transition="in" filter="fade">
                                      <p:cBhvr>
                                        <p:cTn id="39" dur="2000"/>
                                        <p:tgtEl>
                                          <p:spTgt spid="27"/>
                                        </p:tgtEl>
                                      </p:cBhvr>
                                    </p:animEffect>
                                  </p:childTnLst>
                                </p:cTn>
                              </p:par>
                            </p:childTnLst>
                          </p:cTn>
                        </p:par>
                      </p:childTnLst>
                    </p:cTn>
                  </p:par>
                  <p:par>
                    <p:cTn id="40" fill="hold" nodeType="clickPar">
                      <p:stCondLst>
                        <p:cond delay="indefinite"/>
                      </p:stCondLst>
                      <p:childTnLst>
                        <p:par>
                          <p:cTn id="41" fill="hold" nodeType="withGroup">
                            <p:stCondLst>
                              <p:cond delay="0"/>
                            </p:stCondLst>
                            <p:childTnLst>
                              <p:par>
                                <p:cTn id="42" presetID="10" presetClass="entr" presetSubtype="0" fill="hold" nodeType="clickEffect">
                                  <p:stCondLst>
                                    <p:cond delay="0"/>
                                  </p:stCondLst>
                                  <p:childTnLst>
                                    <p:set>
                                      <p:cBhvr>
                                        <p:cTn id="43" dur="1" fill="hold">
                                          <p:stCondLst>
                                            <p:cond delay="0"/>
                                          </p:stCondLst>
                                        </p:cTn>
                                        <p:tgtEl>
                                          <p:spTgt spid="26"/>
                                        </p:tgtEl>
                                        <p:attrNameLst>
                                          <p:attrName>style.visibility</p:attrName>
                                        </p:attrNameLst>
                                      </p:cBhvr>
                                      <p:to>
                                        <p:strVal val="visible"/>
                                      </p:to>
                                    </p:set>
                                    <p:animEffect transition="in" filter="fade">
                                      <p:cBhvr>
                                        <p:cTn id="44" dur="20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p:sld>
</file>

<file path=ppt/slides/slide14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98658" name="TextBox 1"/>
          <p:cNvSpPr txBox="1">
            <a:spLocks noChangeArrowheads="1"/>
          </p:cNvSpPr>
          <p:nvPr/>
        </p:nvSpPr>
        <p:spPr bwMode="auto">
          <a:xfrm>
            <a:off x="322263" y="311150"/>
            <a:ext cx="11080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2400" b="1">
                <a:solidFill>
                  <a:schemeClr val="bg1"/>
                </a:solidFill>
                <a:latin typeface="Arial" panose="020B0604020202020204" pitchFamily="34" charset="0"/>
              </a:rPr>
              <a:t>其中：</a:t>
            </a:r>
          </a:p>
        </p:txBody>
      </p:sp>
      <p:graphicFrame>
        <p:nvGraphicFramePr>
          <p:cNvPr id="198659" name="Object 3"/>
          <p:cNvGraphicFramePr>
            <a:graphicFrameLocks noChangeAspect="1"/>
          </p:cNvGraphicFramePr>
          <p:nvPr/>
        </p:nvGraphicFramePr>
        <p:xfrm>
          <a:off x="1389063" y="906463"/>
          <a:ext cx="3311525" cy="1000125"/>
        </p:xfrm>
        <a:graphic>
          <a:graphicData uri="http://schemas.openxmlformats.org/presentationml/2006/ole">
            <mc:AlternateContent xmlns:mc="http://schemas.openxmlformats.org/markup-compatibility/2006">
              <mc:Choice xmlns:v="urn:schemas-microsoft-com:vml" Requires="v">
                <p:oleObj name="Equation" r:id="rId2" imgW="1231366" imgH="431613" progId="Equation.DSMT4">
                  <p:embed/>
                </p:oleObj>
              </mc:Choice>
              <mc:Fallback>
                <p:oleObj name="Equation" r:id="rId2" imgW="1231366" imgH="431613" progId="Equation.DSMT4">
                  <p:embed/>
                  <p:pic>
                    <p:nvPicPr>
                      <p:cNvPr id="0" name="Object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89063" y="906463"/>
                        <a:ext cx="3311525" cy="1000125"/>
                      </a:xfrm>
                      <a:prstGeom prst="rect">
                        <a:avLst/>
                      </a:prstGeom>
                      <a:solidFill>
                        <a:srgbClr val="FFFF00"/>
                      </a:solidFill>
                      <a:ln w="12700">
                        <a:solidFill>
                          <a:srgbClr val="FF0000"/>
                        </a:solidFill>
                        <a:miter lim="800000"/>
                        <a:headEnd/>
                        <a:tailEnd/>
                      </a:ln>
                    </p:spPr>
                  </p:pic>
                </p:oleObj>
              </mc:Fallback>
            </mc:AlternateContent>
          </a:graphicData>
        </a:graphic>
      </p:graphicFrame>
      <p:graphicFrame>
        <p:nvGraphicFramePr>
          <p:cNvPr id="198660" name="Object 4"/>
          <p:cNvGraphicFramePr>
            <a:graphicFrameLocks noChangeAspect="1"/>
          </p:cNvGraphicFramePr>
          <p:nvPr/>
        </p:nvGraphicFramePr>
        <p:xfrm>
          <a:off x="1347788" y="2027238"/>
          <a:ext cx="3413125" cy="1000125"/>
        </p:xfrm>
        <a:graphic>
          <a:graphicData uri="http://schemas.openxmlformats.org/presentationml/2006/ole">
            <mc:AlternateContent xmlns:mc="http://schemas.openxmlformats.org/markup-compatibility/2006">
              <mc:Choice xmlns:v="urn:schemas-microsoft-com:vml" Requires="v">
                <p:oleObj name="Equation" r:id="rId4" imgW="1269449" imgH="431613" progId="Equation.3">
                  <p:embed/>
                </p:oleObj>
              </mc:Choice>
              <mc:Fallback>
                <p:oleObj name="Equation" r:id="rId4" imgW="1269449" imgH="431613" progId="Equation.3">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47788" y="2027238"/>
                        <a:ext cx="3413125" cy="1000125"/>
                      </a:xfrm>
                      <a:prstGeom prst="rect">
                        <a:avLst/>
                      </a:prstGeom>
                      <a:solidFill>
                        <a:srgbClr val="FFFF00"/>
                      </a:solidFill>
                      <a:ln w="12700">
                        <a:solidFill>
                          <a:srgbClr val="FF0000"/>
                        </a:solidFill>
                        <a:miter lim="800000"/>
                        <a:headEnd/>
                        <a:tailEnd/>
                      </a:ln>
                    </p:spPr>
                  </p:pic>
                </p:oleObj>
              </mc:Fallback>
            </mc:AlternateContent>
          </a:graphicData>
        </a:graphic>
      </p:graphicFrame>
      <p:graphicFrame>
        <p:nvGraphicFramePr>
          <p:cNvPr id="198661" name="Object 5"/>
          <p:cNvGraphicFramePr>
            <a:graphicFrameLocks noChangeAspect="1"/>
          </p:cNvGraphicFramePr>
          <p:nvPr/>
        </p:nvGraphicFramePr>
        <p:xfrm>
          <a:off x="1349375" y="3179763"/>
          <a:ext cx="3378200" cy="1000125"/>
        </p:xfrm>
        <a:graphic>
          <a:graphicData uri="http://schemas.openxmlformats.org/presentationml/2006/ole">
            <mc:AlternateContent xmlns:mc="http://schemas.openxmlformats.org/markup-compatibility/2006">
              <mc:Choice xmlns:v="urn:schemas-microsoft-com:vml" Requires="v">
                <p:oleObj name="Equation" r:id="rId6" imgW="1257300" imgH="431800" progId="Equation.3">
                  <p:embed/>
                </p:oleObj>
              </mc:Choice>
              <mc:Fallback>
                <p:oleObj name="Equation" r:id="rId6" imgW="1257300" imgH="431800" progId="Equation.3">
                  <p:embed/>
                  <p:pic>
                    <p:nvPicPr>
                      <p:cNvPr id="0" name="Object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49375" y="3179763"/>
                        <a:ext cx="3378200" cy="1000125"/>
                      </a:xfrm>
                      <a:prstGeom prst="rect">
                        <a:avLst/>
                      </a:prstGeom>
                      <a:solidFill>
                        <a:srgbClr val="FFFF00"/>
                      </a:solidFill>
                      <a:ln w="12700">
                        <a:solidFill>
                          <a:srgbClr val="FF0000"/>
                        </a:solidFill>
                        <a:miter lim="800000"/>
                        <a:headEnd/>
                        <a:tailEnd/>
                      </a:ln>
                    </p:spPr>
                  </p:pic>
                </p:oleObj>
              </mc:Fallback>
            </mc:AlternateContent>
          </a:graphicData>
        </a:graphic>
      </p:graphicFrame>
      <p:sp>
        <p:nvSpPr>
          <p:cNvPr id="6" name="TextBox 5">
            <a:extLst>
              <a:ext uri="{FF2B5EF4-FFF2-40B4-BE49-F238E27FC236}">
                <a16:creationId xmlns:a16="http://schemas.microsoft.com/office/drawing/2014/main" id="{874F0306-67D7-482E-9882-D5A9BD3CD6A3}"/>
              </a:ext>
            </a:extLst>
          </p:cNvPr>
          <p:cNvSpPr txBox="1"/>
          <p:nvPr/>
        </p:nvSpPr>
        <p:spPr>
          <a:xfrm>
            <a:off x="5010150" y="1141413"/>
            <a:ext cx="4032250" cy="461962"/>
          </a:xfrm>
          <a:prstGeom prst="rect">
            <a:avLst/>
          </a:prstGeom>
          <a:noFill/>
        </p:spPr>
        <p:txBody>
          <a:bodyPr wrap="none">
            <a:spAutoFit/>
          </a:bodyPr>
          <a:lstStyle/>
          <a:p>
            <a:pPr>
              <a:defRPr/>
            </a:pPr>
            <a:r>
              <a:rPr lang="zh-CN" altLang="en-US" sz="2400" dirty="0">
                <a:solidFill>
                  <a:srgbClr val="FFFF00"/>
                </a:solidFill>
              </a:rPr>
              <a:t>即：</a:t>
            </a:r>
            <a:r>
              <a:rPr lang="en-US" altLang="zh-CN" sz="2400" b="1" i="1" dirty="0">
                <a:solidFill>
                  <a:schemeClr val="bg1"/>
                </a:solidFill>
                <a:latin typeface="+mj-lt"/>
              </a:rPr>
              <a:t>q</a:t>
            </a:r>
            <a:r>
              <a:rPr lang="en-US" altLang="zh-CN" sz="2400" b="1" baseline="-25000" dirty="0">
                <a:solidFill>
                  <a:schemeClr val="bg1"/>
                </a:solidFill>
                <a:latin typeface="+mj-lt"/>
              </a:rPr>
              <a:t>2</a:t>
            </a:r>
            <a:r>
              <a:rPr lang="zh-CN" altLang="en-US" sz="2400" b="1" dirty="0">
                <a:solidFill>
                  <a:schemeClr val="bg1"/>
                </a:solidFill>
                <a:latin typeface="+mj-lt"/>
              </a:rPr>
              <a:t>、</a:t>
            </a:r>
            <a:r>
              <a:rPr lang="en-US" altLang="zh-CN" sz="2400" b="1" i="1" dirty="0">
                <a:solidFill>
                  <a:schemeClr val="bg1"/>
                </a:solidFill>
                <a:latin typeface="+mj-lt"/>
              </a:rPr>
              <a:t>q</a:t>
            </a:r>
            <a:r>
              <a:rPr lang="en-US" altLang="zh-CN" sz="2400" b="1" baseline="-25000" dirty="0">
                <a:solidFill>
                  <a:schemeClr val="bg1"/>
                </a:solidFill>
                <a:latin typeface="+mj-lt"/>
              </a:rPr>
              <a:t>3</a:t>
            </a:r>
            <a:r>
              <a:rPr lang="zh-CN" altLang="en-US" sz="2400" b="1" dirty="0">
                <a:solidFill>
                  <a:schemeClr val="bg1"/>
                </a:solidFill>
                <a:latin typeface="+mj-lt"/>
              </a:rPr>
              <a:t>在</a:t>
            </a:r>
            <a:r>
              <a:rPr lang="en-US" altLang="zh-CN" sz="2400" b="1" i="1" dirty="0">
                <a:solidFill>
                  <a:schemeClr val="bg1"/>
                </a:solidFill>
                <a:latin typeface="+mj-lt"/>
              </a:rPr>
              <a:t>q</a:t>
            </a:r>
            <a:r>
              <a:rPr lang="en-US" altLang="zh-CN" sz="2400" b="1" baseline="-25000" dirty="0">
                <a:solidFill>
                  <a:schemeClr val="bg1"/>
                </a:solidFill>
                <a:latin typeface="+mj-lt"/>
              </a:rPr>
              <a:t>1</a:t>
            </a:r>
            <a:r>
              <a:rPr lang="zh-CN" altLang="en-US" sz="2400" b="1" dirty="0">
                <a:solidFill>
                  <a:schemeClr val="bg1"/>
                </a:solidFill>
              </a:rPr>
              <a:t>位置处的电势</a:t>
            </a:r>
          </a:p>
        </p:txBody>
      </p:sp>
      <p:sp>
        <p:nvSpPr>
          <p:cNvPr id="7" name="TextBox 6">
            <a:extLst>
              <a:ext uri="{FF2B5EF4-FFF2-40B4-BE49-F238E27FC236}">
                <a16:creationId xmlns:a16="http://schemas.microsoft.com/office/drawing/2014/main" id="{2F97CC0C-023B-4943-9F93-9DD39FF8FD85}"/>
              </a:ext>
            </a:extLst>
          </p:cNvPr>
          <p:cNvSpPr txBox="1"/>
          <p:nvPr/>
        </p:nvSpPr>
        <p:spPr>
          <a:xfrm>
            <a:off x="5010150" y="2249488"/>
            <a:ext cx="4095750" cy="461962"/>
          </a:xfrm>
          <a:prstGeom prst="rect">
            <a:avLst/>
          </a:prstGeom>
          <a:noFill/>
        </p:spPr>
        <p:txBody>
          <a:bodyPr wrap="none">
            <a:spAutoFit/>
          </a:bodyPr>
          <a:lstStyle/>
          <a:p>
            <a:pPr>
              <a:defRPr/>
            </a:pPr>
            <a:r>
              <a:rPr lang="zh-CN" altLang="en-US" sz="2400" dirty="0">
                <a:solidFill>
                  <a:srgbClr val="FFFF00"/>
                </a:solidFill>
              </a:rPr>
              <a:t>       </a:t>
            </a:r>
            <a:r>
              <a:rPr lang="en-US" altLang="zh-CN" sz="2400" b="1" i="1" dirty="0">
                <a:solidFill>
                  <a:schemeClr val="bg1"/>
                </a:solidFill>
                <a:latin typeface="+mj-lt"/>
              </a:rPr>
              <a:t>q</a:t>
            </a:r>
            <a:r>
              <a:rPr lang="en-US" altLang="zh-CN" sz="2400" b="1" baseline="-25000" dirty="0">
                <a:solidFill>
                  <a:schemeClr val="bg1"/>
                </a:solidFill>
                <a:latin typeface="+mj-lt"/>
              </a:rPr>
              <a:t>1</a:t>
            </a:r>
            <a:r>
              <a:rPr lang="zh-CN" altLang="en-US" sz="2400" b="1" dirty="0">
                <a:solidFill>
                  <a:schemeClr val="bg1"/>
                </a:solidFill>
                <a:latin typeface="+mj-lt"/>
              </a:rPr>
              <a:t>、</a:t>
            </a:r>
            <a:r>
              <a:rPr lang="en-US" altLang="zh-CN" sz="2400" b="1" i="1" dirty="0">
                <a:solidFill>
                  <a:schemeClr val="bg1"/>
                </a:solidFill>
                <a:latin typeface="+mj-lt"/>
              </a:rPr>
              <a:t>q</a:t>
            </a:r>
            <a:r>
              <a:rPr lang="en-US" altLang="zh-CN" sz="2400" b="1" baseline="-25000" dirty="0">
                <a:solidFill>
                  <a:schemeClr val="bg1"/>
                </a:solidFill>
                <a:latin typeface="+mj-lt"/>
              </a:rPr>
              <a:t>3</a:t>
            </a:r>
            <a:r>
              <a:rPr lang="zh-CN" altLang="en-US" sz="2400" b="1" dirty="0">
                <a:solidFill>
                  <a:schemeClr val="bg1"/>
                </a:solidFill>
                <a:latin typeface="+mj-lt"/>
              </a:rPr>
              <a:t>在</a:t>
            </a:r>
            <a:r>
              <a:rPr lang="en-US" altLang="zh-CN" sz="2400" b="1" i="1" dirty="0">
                <a:solidFill>
                  <a:schemeClr val="bg1"/>
                </a:solidFill>
                <a:latin typeface="+mj-lt"/>
              </a:rPr>
              <a:t>q</a:t>
            </a:r>
            <a:r>
              <a:rPr lang="en-US" altLang="zh-CN" sz="2400" b="1" baseline="-25000" dirty="0">
                <a:solidFill>
                  <a:schemeClr val="bg1"/>
                </a:solidFill>
                <a:latin typeface="+mj-lt"/>
              </a:rPr>
              <a:t>2</a:t>
            </a:r>
            <a:r>
              <a:rPr lang="zh-CN" altLang="en-US" sz="2400" b="1" dirty="0">
                <a:solidFill>
                  <a:schemeClr val="bg1"/>
                </a:solidFill>
              </a:rPr>
              <a:t>位置处的电势</a:t>
            </a:r>
          </a:p>
        </p:txBody>
      </p:sp>
      <p:sp>
        <p:nvSpPr>
          <p:cNvPr id="8" name="TextBox 7">
            <a:extLst>
              <a:ext uri="{FF2B5EF4-FFF2-40B4-BE49-F238E27FC236}">
                <a16:creationId xmlns:a16="http://schemas.microsoft.com/office/drawing/2014/main" id="{5B89CADD-2A80-4E16-98B3-4A04B0EF2D38}"/>
              </a:ext>
            </a:extLst>
          </p:cNvPr>
          <p:cNvSpPr txBox="1"/>
          <p:nvPr/>
        </p:nvSpPr>
        <p:spPr>
          <a:xfrm>
            <a:off x="5030788" y="3365500"/>
            <a:ext cx="4011612" cy="461963"/>
          </a:xfrm>
          <a:prstGeom prst="rect">
            <a:avLst/>
          </a:prstGeom>
          <a:noFill/>
        </p:spPr>
        <p:txBody>
          <a:bodyPr wrap="none">
            <a:spAutoFit/>
          </a:bodyPr>
          <a:lstStyle/>
          <a:p>
            <a:pPr>
              <a:defRPr/>
            </a:pPr>
            <a:r>
              <a:rPr lang="zh-CN" altLang="en-US" sz="2400" b="1" dirty="0">
                <a:solidFill>
                  <a:srgbClr val="FFFF00"/>
                </a:solidFill>
              </a:rPr>
              <a:t>       </a:t>
            </a:r>
            <a:r>
              <a:rPr lang="en-US" altLang="zh-CN" sz="2400" b="1" i="1" dirty="0">
                <a:solidFill>
                  <a:schemeClr val="bg1"/>
                </a:solidFill>
                <a:latin typeface="+mj-lt"/>
              </a:rPr>
              <a:t>q</a:t>
            </a:r>
            <a:r>
              <a:rPr lang="en-US" altLang="zh-CN" sz="2400" b="1" i="1" baseline="-25000" dirty="0">
                <a:solidFill>
                  <a:schemeClr val="bg1"/>
                </a:solidFill>
                <a:latin typeface="+mj-lt"/>
              </a:rPr>
              <a:t>1</a:t>
            </a:r>
            <a:r>
              <a:rPr lang="zh-CN" altLang="en-US" sz="2400" b="1" dirty="0">
                <a:solidFill>
                  <a:schemeClr val="bg1"/>
                </a:solidFill>
                <a:latin typeface="+mj-lt"/>
              </a:rPr>
              <a:t>、</a:t>
            </a:r>
            <a:r>
              <a:rPr lang="en-US" altLang="zh-CN" sz="2400" b="1" i="1" dirty="0">
                <a:solidFill>
                  <a:schemeClr val="bg1"/>
                </a:solidFill>
                <a:latin typeface="+mj-lt"/>
              </a:rPr>
              <a:t>q</a:t>
            </a:r>
            <a:r>
              <a:rPr lang="en-US" altLang="zh-CN" sz="2400" b="1" baseline="-25000" dirty="0">
                <a:solidFill>
                  <a:schemeClr val="bg1"/>
                </a:solidFill>
                <a:latin typeface="+mj-lt"/>
              </a:rPr>
              <a:t>2</a:t>
            </a:r>
            <a:r>
              <a:rPr lang="zh-CN" altLang="en-US" sz="2400" b="1" dirty="0">
                <a:solidFill>
                  <a:schemeClr val="bg1"/>
                </a:solidFill>
                <a:latin typeface="+mj-lt"/>
              </a:rPr>
              <a:t>在</a:t>
            </a:r>
            <a:r>
              <a:rPr lang="en-US" altLang="zh-CN" sz="2400" b="1" i="1" dirty="0">
                <a:solidFill>
                  <a:schemeClr val="bg1"/>
                </a:solidFill>
                <a:latin typeface="+mj-lt"/>
              </a:rPr>
              <a:t>q</a:t>
            </a:r>
            <a:r>
              <a:rPr lang="en-US" altLang="zh-CN" sz="2400" b="1" baseline="-25000" dirty="0">
                <a:solidFill>
                  <a:schemeClr val="bg1"/>
                </a:solidFill>
                <a:latin typeface="+mj-lt"/>
              </a:rPr>
              <a:t>3</a:t>
            </a:r>
            <a:r>
              <a:rPr lang="zh-CN" altLang="en-US" sz="2400" b="1" dirty="0">
                <a:solidFill>
                  <a:schemeClr val="bg1"/>
                </a:solidFill>
              </a:rPr>
              <a:t>位置处的电势</a:t>
            </a:r>
          </a:p>
        </p:txBody>
      </p:sp>
      <p:sp>
        <p:nvSpPr>
          <p:cNvPr id="198665" name="TextBox 8"/>
          <p:cNvSpPr txBox="1">
            <a:spLocks noChangeArrowheads="1"/>
          </p:cNvSpPr>
          <p:nvPr/>
        </p:nvSpPr>
        <p:spPr bwMode="auto">
          <a:xfrm>
            <a:off x="441325" y="4327525"/>
            <a:ext cx="8450263"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2800" b="1">
                <a:solidFill>
                  <a:schemeClr val="bg1"/>
                </a:solidFill>
                <a:latin typeface="Arial" panose="020B0604020202020204" pitchFamily="34" charset="0"/>
                <a:ea typeface="华文中宋" panose="02010600040101010101" pitchFamily="2" charset="-122"/>
              </a:rPr>
              <a:t>重复以上过程，可得</a:t>
            </a:r>
            <a:r>
              <a:rPr lang="en-US" altLang="zh-CN" sz="2800" b="1" i="1">
                <a:solidFill>
                  <a:schemeClr val="bg1"/>
                </a:solidFill>
                <a:ea typeface="华文中宋" panose="02010600040101010101" pitchFamily="2" charset="-122"/>
                <a:cs typeface="Times New Roman" panose="02020603050405020304" pitchFamily="18" charset="0"/>
              </a:rPr>
              <a:t>n</a:t>
            </a:r>
            <a:r>
              <a:rPr lang="zh-CN" altLang="en-US" sz="2800" b="1">
                <a:solidFill>
                  <a:schemeClr val="bg1"/>
                </a:solidFill>
                <a:latin typeface="Arial" panose="020B0604020202020204" pitchFamily="34" charset="0"/>
                <a:ea typeface="华文中宋" panose="02010600040101010101" pitchFamily="2" charset="-122"/>
              </a:rPr>
              <a:t>个点电荷组成的系统的静电能</a:t>
            </a:r>
          </a:p>
        </p:txBody>
      </p:sp>
      <p:graphicFrame>
        <p:nvGraphicFramePr>
          <p:cNvPr id="198666" name="Object 9"/>
          <p:cNvGraphicFramePr>
            <a:graphicFrameLocks noChangeAspect="1"/>
          </p:cNvGraphicFramePr>
          <p:nvPr/>
        </p:nvGraphicFramePr>
        <p:xfrm>
          <a:off x="2843213" y="5072063"/>
          <a:ext cx="2259012" cy="1079500"/>
        </p:xfrm>
        <a:graphic>
          <a:graphicData uri="http://schemas.openxmlformats.org/presentationml/2006/ole">
            <mc:AlternateContent xmlns:mc="http://schemas.openxmlformats.org/markup-compatibility/2006">
              <mc:Choice xmlns:v="urn:schemas-microsoft-com:vml" Requires="v">
                <p:oleObj name="Equation" r:id="rId8" imgW="901309" imgH="431613" progId="Equation.DSMT4">
                  <p:embed/>
                </p:oleObj>
              </mc:Choice>
              <mc:Fallback>
                <p:oleObj name="Equation" r:id="rId8" imgW="901309" imgH="431613" progId="Equation.DSMT4">
                  <p:embed/>
                  <p:pic>
                    <p:nvPicPr>
                      <p:cNvPr id="0" name="Object 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843213" y="5072063"/>
                        <a:ext cx="2259012" cy="1079500"/>
                      </a:xfrm>
                      <a:prstGeom prst="rect">
                        <a:avLst/>
                      </a:prstGeom>
                      <a:gradFill rotWithShape="1">
                        <a:gsLst>
                          <a:gs pos="0">
                            <a:schemeClr val="accent1"/>
                          </a:gs>
                          <a:gs pos="100000">
                            <a:schemeClr val="bg1"/>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5" name="TextBox 14">
            <a:extLst>
              <a:ext uri="{FF2B5EF4-FFF2-40B4-BE49-F238E27FC236}">
                <a16:creationId xmlns:a16="http://schemas.microsoft.com/office/drawing/2014/main" id="{B0D625F1-479D-4CA8-9985-C3AB9B808121}"/>
              </a:ext>
            </a:extLst>
          </p:cNvPr>
          <p:cNvSpPr txBox="1"/>
          <p:nvPr/>
        </p:nvSpPr>
        <p:spPr>
          <a:xfrm>
            <a:off x="1257300" y="6292850"/>
            <a:ext cx="6657975" cy="461963"/>
          </a:xfrm>
          <a:prstGeom prst="rect">
            <a:avLst/>
          </a:prstGeom>
          <a:noFill/>
        </p:spPr>
        <p:txBody>
          <a:bodyPr wrap="none">
            <a:spAutoFit/>
          </a:bodyPr>
          <a:lstStyle/>
          <a:p>
            <a:pPr>
              <a:defRPr/>
            </a:pPr>
            <a:r>
              <a:rPr lang="zh-CN" altLang="en-US" sz="2400" b="1" dirty="0">
                <a:solidFill>
                  <a:schemeClr val="bg1"/>
                </a:solidFill>
              </a:rPr>
              <a:t>其中     是除</a:t>
            </a:r>
            <a:r>
              <a:rPr lang="en-US" altLang="zh-CN" sz="2400" b="1" i="1" dirty="0" err="1">
                <a:solidFill>
                  <a:schemeClr val="bg1"/>
                </a:solidFill>
                <a:latin typeface="+mj-lt"/>
              </a:rPr>
              <a:t>q</a:t>
            </a:r>
            <a:r>
              <a:rPr lang="en-US" altLang="zh-CN" sz="2400" b="1" i="1" baseline="-25000" dirty="0" err="1">
                <a:solidFill>
                  <a:schemeClr val="bg1"/>
                </a:solidFill>
                <a:latin typeface="+mj-lt"/>
              </a:rPr>
              <a:t>i</a:t>
            </a:r>
            <a:r>
              <a:rPr lang="zh-CN" altLang="en-US" sz="2400" b="1" dirty="0">
                <a:solidFill>
                  <a:schemeClr val="bg1"/>
                </a:solidFill>
                <a:latin typeface="+mj-lt"/>
              </a:rPr>
              <a:t>外其他电荷在</a:t>
            </a:r>
            <a:r>
              <a:rPr lang="en-US" altLang="zh-CN" sz="2400" b="1" i="1" dirty="0" err="1">
                <a:solidFill>
                  <a:schemeClr val="bg1"/>
                </a:solidFill>
                <a:latin typeface="+mj-lt"/>
              </a:rPr>
              <a:t>q</a:t>
            </a:r>
            <a:r>
              <a:rPr lang="en-US" altLang="zh-CN" sz="2400" b="1" i="1" baseline="-25000" dirty="0" err="1">
                <a:solidFill>
                  <a:schemeClr val="bg1"/>
                </a:solidFill>
                <a:latin typeface="+mj-lt"/>
              </a:rPr>
              <a:t>i</a:t>
            </a:r>
            <a:r>
              <a:rPr lang="zh-CN" altLang="en-US" sz="2400" b="1" dirty="0">
                <a:solidFill>
                  <a:schemeClr val="bg1"/>
                </a:solidFill>
              </a:rPr>
              <a:t>所在处产生的电势</a:t>
            </a:r>
          </a:p>
        </p:txBody>
      </p:sp>
      <p:graphicFrame>
        <p:nvGraphicFramePr>
          <p:cNvPr id="198668" name="Object 12"/>
          <p:cNvGraphicFramePr>
            <a:graphicFrameLocks noChangeAspect="1"/>
          </p:cNvGraphicFramePr>
          <p:nvPr/>
        </p:nvGraphicFramePr>
        <p:xfrm>
          <a:off x="1968500" y="6219825"/>
          <a:ext cx="439738" cy="530225"/>
        </p:xfrm>
        <a:graphic>
          <a:graphicData uri="http://schemas.openxmlformats.org/presentationml/2006/ole">
            <mc:AlternateContent xmlns:mc="http://schemas.openxmlformats.org/markup-compatibility/2006">
              <mc:Choice xmlns:v="urn:schemas-microsoft-com:vml" Requires="v">
                <p:oleObj name="Equation" r:id="rId10" imgW="165028" imgH="228501" progId="Equation.3">
                  <p:embed/>
                </p:oleObj>
              </mc:Choice>
              <mc:Fallback>
                <p:oleObj name="Equation" r:id="rId10" imgW="165028" imgH="228501" progId="Equation.3">
                  <p:embed/>
                  <p:pic>
                    <p:nvPicPr>
                      <p:cNvPr id="0" name="Object 12"/>
                      <p:cNvPicPr>
                        <a:picLocks noChangeAspect="1" noChangeArrowheads="1"/>
                      </p:cNvPicPr>
                      <p:nvPr/>
                    </p:nvPicPr>
                    <p:blipFill>
                      <a:blip r:embed="rId11">
                        <a:lum bright="100000"/>
                        <a:extLst>
                          <a:ext uri="{28A0092B-C50C-407E-A947-70E740481C1C}">
                            <a14:useLocalDpi xmlns:a14="http://schemas.microsoft.com/office/drawing/2010/main" val="0"/>
                          </a:ext>
                        </a:extLst>
                      </a:blip>
                      <a:srcRect/>
                      <a:stretch>
                        <a:fillRect/>
                      </a:stretch>
                    </p:blipFill>
                    <p:spPr bwMode="auto">
                      <a:xfrm>
                        <a:off x="1968500" y="6219825"/>
                        <a:ext cx="439738" cy="530225"/>
                      </a:xfrm>
                      <a:prstGeom prst="rect">
                        <a:avLst/>
                      </a:prstGeom>
                      <a:noFill/>
                      <a:ln>
                        <a:noFill/>
                      </a:ln>
                      <a:extLst>
                        <a:ext uri="{909E8E84-426E-40DD-AFC4-6F175D3DCCD1}">
                          <a14:hiddenFill xmlns:a14="http://schemas.microsoft.com/office/drawing/2010/main">
                            <a:solidFill>
                              <a:srgbClr val="C8E6E8"/>
                            </a:solidFill>
                          </a14:hiddenFill>
                        </a:ext>
                        <a:ext uri="{91240B29-F687-4F45-9708-019B960494DF}">
                          <a14:hiddenLine xmlns:a14="http://schemas.microsoft.com/office/drawing/2010/main" w="12700">
                            <a:solidFill>
                              <a:schemeClr val="tx2"/>
                            </a:solidFill>
                            <a:miter lim="800000"/>
                            <a:headEnd/>
                            <a:tailEnd/>
                          </a14:hiddenLine>
                        </a:ext>
                      </a:extLst>
                    </p:spPr>
                  </p:pic>
                </p:oleObj>
              </mc:Fallback>
            </mc:AlternateContent>
          </a:graphicData>
        </a:graphic>
      </p:graphicFrame>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22210" name="Text Box 2"/>
          <p:cNvSpPr txBox="1">
            <a:spLocks noChangeArrowheads="1"/>
          </p:cNvSpPr>
          <p:nvPr/>
        </p:nvSpPr>
        <p:spPr bwMode="auto">
          <a:xfrm>
            <a:off x="3071813" y="857250"/>
            <a:ext cx="2714625"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zh-CN" altLang="en-US" b="1">
                <a:solidFill>
                  <a:srgbClr val="FFFF00"/>
                </a:solidFill>
                <a:latin typeface="Arial" panose="020B0604020202020204" pitchFamily="34" charset="0"/>
                <a:ea typeface="华文中宋" panose="02010600040101010101" pitchFamily="2" charset="-122"/>
              </a:rPr>
              <a:t>电荷元系统</a:t>
            </a:r>
          </a:p>
        </p:txBody>
      </p:sp>
      <p:graphicFrame>
        <p:nvGraphicFramePr>
          <p:cNvPr id="222211" name="Object 3"/>
          <p:cNvGraphicFramePr>
            <a:graphicFrameLocks noChangeAspect="1"/>
          </p:cNvGraphicFramePr>
          <p:nvPr/>
        </p:nvGraphicFramePr>
        <p:xfrm>
          <a:off x="3903663" y="1555750"/>
          <a:ext cx="2062162" cy="1173163"/>
        </p:xfrm>
        <a:graphic>
          <a:graphicData uri="http://schemas.openxmlformats.org/presentationml/2006/ole">
            <mc:AlternateContent xmlns:mc="http://schemas.openxmlformats.org/markup-compatibility/2006">
              <mc:Choice xmlns:v="urn:schemas-microsoft-com:vml" Requires="v">
                <p:oleObj name="Equation" r:id="rId3" imgW="825500" imgH="469900" progId="Equation.DSMT4">
                  <p:embed/>
                </p:oleObj>
              </mc:Choice>
              <mc:Fallback>
                <p:oleObj name="Equation" r:id="rId3" imgW="825500" imgH="469900" progId="Equation.DSMT4">
                  <p:embed/>
                  <p:pic>
                    <p:nvPicPr>
                      <p:cNvPr id="0" name="Object 3"/>
                      <p:cNvPicPr>
                        <a:picLocks noChangeAspect="1" noChangeArrowheads="1"/>
                      </p:cNvPicPr>
                      <p:nvPr/>
                    </p:nvPicPr>
                    <p:blipFill>
                      <a:blip r:embed="rId4">
                        <a:lum bright="100000" contrast="100000"/>
                        <a:extLst>
                          <a:ext uri="{28A0092B-C50C-407E-A947-70E740481C1C}">
                            <a14:useLocalDpi xmlns:a14="http://schemas.microsoft.com/office/drawing/2010/main" val="0"/>
                          </a:ext>
                        </a:extLst>
                      </a:blip>
                      <a:srcRect/>
                      <a:stretch>
                        <a:fillRect/>
                      </a:stretch>
                    </p:blipFill>
                    <p:spPr bwMode="auto">
                      <a:xfrm>
                        <a:off x="3903663" y="1555750"/>
                        <a:ext cx="2062162" cy="1173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22212" name="Object 4"/>
          <p:cNvGraphicFramePr>
            <a:graphicFrameLocks noChangeAspect="1"/>
          </p:cNvGraphicFramePr>
          <p:nvPr/>
        </p:nvGraphicFramePr>
        <p:xfrm>
          <a:off x="1673225" y="3892550"/>
          <a:ext cx="4505325" cy="2378075"/>
        </p:xfrm>
        <a:graphic>
          <a:graphicData uri="http://schemas.openxmlformats.org/presentationml/2006/ole">
            <mc:AlternateContent xmlns:mc="http://schemas.openxmlformats.org/markup-compatibility/2006">
              <mc:Choice xmlns:v="urn:schemas-microsoft-com:vml" Requires="v">
                <p:oleObj name="Equation" r:id="rId5" imgW="1803400" imgH="952500" progId="Equation.DSMT4">
                  <p:embed/>
                </p:oleObj>
              </mc:Choice>
              <mc:Fallback>
                <p:oleObj name="Equation" r:id="rId5" imgW="1803400" imgH="952500" progId="Equation.DSMT4">
                  <p:embed/>
                  <p:pic>
                    <p:nvPicPr>
                      <p:cNvPr id="0" name="Object 4"/>
                      <p:cNvPicPr>
                        <a:picLocks noChangeAspect="1" noChangeArrowheads="1"/>
                      </p:cNvPicPr>
                      <p:nvPr/>
                    </p:nvPicPr>
                    <p:blipFill>
                      <a:blip r:embed="rId6">
                        <a:lum bright="100000" contrast="100000"/>
                        <a:extLst>
                          <a:ext uri="{28A0092B-C50C-407E-A947-70E740481C1C}">
                            <a14:useLocalDpi xmlns:a14="http://schemas.microsoft.com/office/drawing/2010/main" val="0"/>
                          </a:ext>
                        </a:extLst>
                      </a:blip>
                      <a:srcRect/>
                      <a:stretch>
                        <a:fillRect/>
                      </a:stretch>
                    </p:blipFill>
                    <p:spPr bwMode="auto">
                      <a:xfrm>
                        <a:off x="1673225" y="3892550"/>
                        <a:ext cx="4505325" cy="237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2" name="Group 7"/>
          <p:cNvGrpSpPr>
            <a:grpSpLocks/>
          </p:cNvGrpSpPr>
          <p:nvPr/>
        </p:nvGrpSpPr>
        <p:grpSpPr bwMode="auto">
          <a:xfrm>
            <a:off x="6477000" y="4235450"/>
            <a:ext cx="1828800" cy="1981200"/>
            <a:chOff x="4080" y="2736"/>
            <a:chExt cx="1152" cy="1248"/>
          </a:xfrm>
        </p:grpSpPr>
        <p:sp>
          <p:nvSpPr>
            <p:cNvPr id="199694" name="Oval 8"/>
            <p:cNvSpPr>
              <a:spLocks noChangeArrowheads="1"/>
            </p:cNvSpPr>
            <p:nvPr/>
          </p:nvSpPr>
          <p:spPr bwMode="auto">
            <a:xfrm>
              <a:off x="4176" y="2928"/>
              <a:ext cx="1056" cy="1056"/>
            </a:xfrm>
            <a:prstGeom prst="ellipse">
              <a:avLst/>
            </a:prstGeom>
            <a:gradFill rotWithShape="0">
              <a:gsLst>
                <a:gs pos="0">
                  <a:schemeClr val="bg1"/>
                </a:gs>
                <a:gs pos="100000">
                  <a:srgbClr val="FF9933"/>
                </a:gs>
              </a:gsLst>
              <a:path path="shape">
                <a:fillToRect l="50000" t="50000" r="50000" b="50000"/>
              </a:path>
            </a:gradFill>
            <a:ln w="25400">
              <a:solidFill>
                <a:srgbClr val="FF6600"/>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zh-CN" sz="2800"/>
            </a:p>
          </p:txBody>
        </p:sp>
        <p:sp>
          <p:nvSpPr>
            <p:cNvPr id="199695" name="Line 9"/>
            <p:cNvSpPr>
              <a:spLocks noChangeShapeType="1"/>
            </p:cNvSpPr>
            <p:nvPr/>
          </p:nvSpPr>
          <p:spPr bwMode="auto">
            <a:xfrm flipV="1">
              <a:off x="4704" y="3024"/>
              <a:ext cx="336" cy="432"/>
            </a:xfrm>
            <a:prstGeom prst="line">
              <a:avLst/>
            </a:prstGeom>
            <a:noFill/>
            <a:ln w="19050">
              <a:solidFill>
                <a:schemeClr val="tx1"/>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199696" name="Text Box 10"/>
            <p:cNvSpPr txBox="1">
              <a:spLocks noChangeArrowheads="1"/>
            </p:cNvSpPr>
            <p:nvPr/>
          </p:nvSpPr>
          <p:spPr bwMode="auto">
            <a:xfrm>
              <a:off x="4608" y="3024"/>
              <a:ext cx="384"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en-US" altLang="zh-CN" sz="2800" b="1" i="1">
                  <a:solidFill>
                    <a:srgbClr val="FF0000"/>
                  </a:solidFill>
                </a:rPr>
                <a:t>R</a:t>
              </a:r>
            </a:p>
          </p:txBody>
        </p:sp>
        <p:sp>
          <p:nvSpPr>
            <p:cNvPr id="199697" name="Text Box 11"/>
            <p:cNvSpPr txBox="1">
              <a:spLocks noChangeArrowheads="1"/>
            </p:cNvSpPr>
            <p:nvPr/>
          </p:nvSpPr>
          <p:spPr bwMode="auto">
            <a:xfrm>
              <a:off x="4080" y="2736"/>
              <a:ext cx="432"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en-US" altLang="zh-CN" sz="2800" b="1" i="1">
                  <a:solidFill>
                    <a:schemeClr val="bg1"/>
                  </a:solidFill>
                </a:rPr>
                <a:t>Q</a:t>
              </a:r>
            </a:p>
          </p:txBody>
        </p:sp>
      </p:grpSp>
      <p:grpSp>
        <p:nvGrpSpPr>
          <p:cNvPr id="3" name="Group 13"/>
          <p:cNvGrpSpPr>
            <a:grpSpLocks/>
          </p:cNvGrpSpPr>
          <p:nvPr/>
        </p:nvGrpSpPr>
        <p:grpSpPr bwMode="auto">
          <a:xfrm>
            <a:off x="6172200" y="5205413"/>
            <a:ext cx="685800" cy="523875"/>
            <a:chOff x="3888" y="3216"/>
            <a:chExt cx="432" cy="330"/>
          </a:xfrm>
        </p:grpSpPr>
        <p:sp>
          <p:nvSpPr>
            <p:cNvPr id="222222" name="Oval 14">
              <a:extLst>
                <a:ext uri="{FF2B5EF4-FFF2-40B4-BE49-F238E27FC236}">
                  <a16:creationId xmlns:a16="http://schemas.microsoft.com/office/drawing/2014/main" id="{BD531BF8-5A07-4809-BBF5-968576D1C0AA}"/>
                </a:ext>
              </a:extLst>
            </p:cNvPr>
            <p:cNvSpPr>
              <a:spLocks noChangeArrowheads="1"/>
            </p:cNvSpPr>
            <p:nvPr/>
          </p:nvSpPr>
          <p:spPr bwMode="auto">
            <a:xfrm>
              <a:off x="4128" y="3216"/>
              <a:ext cx="96" cy="96"/>
            </a:xfrm>
            <a:prstGeom prst="ellipse">
              <a:avLst/>
            </a:prstGeom>
            <a:solidFill>
              <a:schemeClr val="accent2"/>
            </a:solidFill>
            <a:ln w="9525">
              <a:noFill/>
              <a:round/>
              <a:headEnd/>
              <a:tailEnd/>
            </a:ln>
            <a:effectLst>
              <a:prstShdw prst="shdw17" dist="17961" dir="2700000">
                <a:schemeClr val="accent2">
                  <a:gamma/>
                  <a:shade val="60000"/>
                  <a:invGamma/>
                </a:schemeClr>
              </a:prstShdw>
            </a:effectLst>
          </p:spPr>
          <p:txBody>
            <a:bodyPr wrap="none" anchor="ctr"/>
            <a:lstStyle/>
            <a:p>
              <a:pPr>
                <a:defRPr/>
              </a:pPr>
              <a:endParaRPr lang="zh-CN" altLang="en-US" sz="2800">
                <a:latin typeface="Times New Roman" pitchFamily="18" charset="0"/>
              </a:endParaRPr>
            </a:p>
          </p:txBody>
        </p:sp>
        <p:sp>
          <p:nvSpPr>
            <p:cNvPr id="199693" name="Text Box 15"/>
            <p:cNvSpPr txBox="1">
              <a:spLocks noChangeArrowheads="1"/>
            </p:cNvSpPr>
            <p:nvPr/>
          </p:nvSpPr>
          <p:spPr bwMode="auto">
            <a:xfrm>
              <a:off x="3888" y="3216"/>
              <a:ext cx="432"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en-US" altLang="zh-CN" sz="2800" b="1">
                  <a:solidFill>
                    <a:schemeClr val="bg1"/>
                  </a:solidFill>
                </a:rPr>
                <a:t>d</a:t>
              </a:r>
              <a:r>
                <a:rPr lang="en-US" altLang="zh-CN" sz="2800" b="1" i="1">
                  <a:solidFill>
                    <a:schemeClr val="bg1"/>
                  </a:solidFill>
                </a:rPr>
                <a:t>q</a:t>
              </a:r>
            </a:p>
          </p:txBody>
        </p:sp>
      </p:grpSp>
      <p:sp>
        <p:nvSpPr>
          <p:cNvPr id="222225" name="Text Box 17"/>
          <p:cNvSpPr txBox="1">
            <a:spLocks noChangeArrowheads="1"/>
          </p:cNvSpPr>
          <p:nvPr/>
        </p:nvSpPr>
        <p:spPr bwMode="auto">
          <a:xfrm>
            <a:off x="428625" y="1500188"/>
            <a:ext cx="3071813" cy="1169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50000"/>
              </a:spcBef>
              <a:buFontTx/>
              <a:buNone/>
            </a:pPr>
            <a:r>
              <a:rPr lang="zh-CN" altLang="en-US" sz="2800" b="1">
                <a:solidFill>
                  <a:schemeClr val="bg1"/>
                </a:solidFill>
                <a:ea typeface="华文中宋" panose="02010600040101010101" pitchFamily="2" charset="-122"/>
              </a:rPr>
              <a:t>该带电体的静电能</a:t>
            </a:r>
          </a:p>
          <a:p>
            <a:pPr algn="ctr">
              <a:spcBef>
                <a:spcPct val="50000"/>
              </a:spcBef>
              <a:buFontTx/>
              <a:buNone/>
            </a:pPr>
            <a:r>
              <a:rPr lang="zh-CN" altLang="en-US" sz="2800" b="1">
                <a:solidFill>
                  <a:srgbClr val="FFFF00"/>
                </a:solidFill>
                <a:ea typeface="华文中宋" panose="02010600040101010101" pitchFamily="2" charset="-122"/>
              </a:rPr>
              <a:t>（自能）</a:t>
            </a:r>
          </a:p>
        </p:txBody>
      </p:sp>
      <p:sp>
        <p:nvSpPr>
          <p:cNvPr id="27658" name="Text Box 6"/>
          <p:cNvSpPr txBox="1">
            <a:spLocks noChangeArrowheads="1"/>
          </p:cNvSpPr>
          <p:nvPr/>
        </p:nvSpPr>
        <p:spPr bwMode="auto">
          <a:xfrm>
            <a:off x="142875" y="3244850"/>
            <a:ext cx="80772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zh-CN" altLang="en-US" sz="2800" b="1">
                <a:solidFill>
                  <a:srgbClr val="FFFF00"/>
                </a:solidFill>
              </a:rPr>
              <a:t>例</a:t>
            </a:r>
            <a:r>
              <a:rPr lang="en-US" altLang="zh-CN" sz="2800" b="1">
                <a:solidFill>
                  <a:srgbClr val="FFFF00"/>
                </a:solidFill>
              </a:rPr>
              <a:t>1     </a:t>
            </a:r>
            <a:r>
              <a:rPr lang="zh-CN" altLang="en-US" sz="2800" b="1">
                <a:solidFill>
                  <a:schemeClr val="bg1"/>
                </a:solidFill>
                <a:ea typeface="华文中宋" panose="02010600040101010101" pitchFamily="2" charset="-122"/>
              </a:rPr>
              <a:t>一均匀带电球面</a:t>
            </a:r>
            <a:r>
              <a:rPr lang="zh-CN" altLang="en-US" sz="2800" b="1">
                <a:solidFill>
                  <a:schemeClr val="bg1"/>
                </a:solidFill>
              </a:rPr>
              <a:t>（</a:t>
            </a:r>
            <a:r>
              <a:rPr lang="en-US" altLang="zh-CN" sz="2800" b="1" i="1">
                <a:solidFill>
                  <a:schemeClr val="bg1"/>
                </a:solidFill>
              </a:rPr>
              <a:t>R</a:t>
            </a:r>
            <a:r>
              <a:rPr lang="zh-CN" altLang="en-US" sz="2800" b="1">
                <a:solidFill>
                  <a:schemeClr val="bg1"/>
                </a:solidFill>
              </a:rPr>
              <a:t>，</a:t>
            </a:r>
            <a:r>
              <a:rPr lang="en-US" altLang="zh-CN" sz="2800" b="1" i="1">
                <a:solidFill>
                  <a:schemeClr val="bg1"/>
                </a:solidFill>
              </a:rPr>
              <a:t>Q</a:t>
            </a:r>
            <a:r>
              <a:rPr lang="zh-CN" altLang="en-US" sz="2800" b="1">
                <a:solidFill>
                  <a:schemeClr val="bg1"/>
                </a:solidFill>
              </a:rPr>
              <a:t>），</a:t>
            </a:r>
            <a:r>
              <a:rPr lang="zh-CN" altLang="en-US" sz="2800" b="1">
                <a:solidFill>
                  <a:schemeClr val="bg1"/>
                </a:solidFill>
                <a:ea typeface="华文中宋" panose="02010600040101010101" pitchFamily="2" charset="-122"/>
              </a:rPr>
              <a:t>其静电能：</a:t>
            </a:r>
          </a:p>
        </p:txBody>
      </p:sp>
      <p:sp>
        <p:nvSpPr>
          <p:cNvPr id="222231" name="Rectangle 23" descr="纸莎草纸"/>
          <p:cNvSpPr>
            <a:spLocks noChangeArrowheads="1"/>
          </p:cNvSpPr>
          <p:nvPr/>
        </p:nvSpPr>
        <p:spPr bwMode="auto">
          <a:xfrm>
            <a:off x="0" y="2846388"/>
            <a:ext cx="9144000" cy="207962"/>
          </a:xfrm>
          <a:prstGeom prst="rect">
            <a:avLst/>
          </a:prstGeom>
          <a:solidFill>
            <a:schemeClr val="accent1"/>
          </a:solidFill>
          <a:ln w="9525">
            <a:solidFill>
              <a:srgbClr val="0070C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zh-CN" sz="2800"/>
          </a:p>
        </p:txBody>
      </p:sp>
      <p:sp>
        <p:nvSpPr>
          <p:cNvPr id="20" name="TextBox 19">
            <a:extLst>
              <a:ext uri="{FF2B5EF4-FFF2-40B4-BE49-F238E27FC236}">
                <a16:creationId xmlns:a16="http://schemas.microsoft.com/office/drawing/2014/main" id="{9817C3EF-E796-45B0-9A50-0F87CF3AA6AC}"/>
              </a:ext>
            </a:extLst>
          </p:cNvPr>
          <p:cNvSpPr txBox="1"/>
          <p:nvPr/>
        </p:nvSpPr>
        <p:spPr>
          <a:xfrm>
            <a:off x="0" y="0"/>
            <a:ext cx="8501063" cy="769938"/>
          </a:xfrm>
          <a:prstGeom prst="rect">
            <a:avLst/>
          </a:prstGeom>
          <a:noFill/>
        </p:spPr>
        <p:txBody>
          <a:bodyPr>
            <a:spAutoFit/>
          </a:bodyPr>
          <a:lstStyle/>
          <a:p>
            <a:pPr fontAlgn="auto">
              <a:spcBef>
                <a:spcPts val="0"/>
              </a:spcBef>
              <a:spcAft>
                <a:spcPts val="0"/>
              </a:spcAft>
              <a:defRPr/>
            </a:pPr>
            <a:r>
              <a:rPr lang="en-US" altLang="zh-CN" sz="4000" b="1" dirty="0">
                <a:solidFill>
                  <a:srgbClr val="FFFF00"/>
                </a:solidFill>
                <a:latin typeface="+mn-lt"/>
                <a:ea typeface="+mj-ea"/>
              </a:rPr>
              <a:t>6.5.2</a:t>
            </a:r>
            <a:r>
              <a:rPr lang="en-US" altLang="zh-CN" sz="4000" dirty="0">
                <a:solidFill>
                  <a:srgbClr val="FFFF00"/>
                </a:solidFill>
                <a:latin typeface="+mj-ea"/>
                <a:ea typeface="+mj-ea"/>
              </a:rPr>
              <a:t> </a:t>
            </a:r>
            <a:r>
              <a:rPr lang="en-US" altLang="zh-CN" sz="4400" dirty="0">
                <a:solidFill>
                  <a:srgbClr val="FFFF00"/>
                </a:solidFill>
                <a:latin typeface="+mj-ea"/>
                <a:ea typeface="+mj-ea"/>
              </a:rPr>
              <a:t> </a:t>
            </a:r>
            <a:r>
              <a:rPr lang="zh-CN" altLang="en-US" sz="4400" b="1" dirty="0">
                <a:solidFill>
                  <a:srgbClr val="FFFF00"/>
                </a:solidFill>
                <a:latin typeface="黑体" pitchFamily="2" charset="-122"/>
                <a:ea typeface="黑体" pitchFamily="2" charset="-122"/>
              </a:rPr>
              <a:t>电荷连续分布时的静电能</a:t>
            </a:r>
          </a:p>
        </p:txBody>
      </p:sp>
      <p:sp>
        <p:nvSpPr>
          <p:cNvPr id="199691" name="Line 6"/>
          <p:cNvSpPr>
            <a:spLocks noChangeShapeType="1"/>
          </p:cNvSpPr>
          <p:nvPr/>
        </p:nvSpPr>
        <p:spPr bwMode="auto">
          <a:xfrm>
            <a:off x="288925" y="819150"/>
            <a:ext cx="8458200" cy="0"/>
          </a:xfrm>
          <a:prstGeom prst="line">
            <a:avLst/>
          </a:prstGeom>
          <a:noFill/>
          <a:ln w="57150" cmpd="thickThin">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grpId="0" nodeType="withEffect">
                                  <p:stCondLst>
                                    <p:cond delay="0"/>
                                  </p:stCondLst>
                                  <p:childTnLst>
                                    <p:set>
                                      <p:cBhvr>
                                        <p:cTn id="6" dur="1" fill="hold">
                                          <p:stCondLst>
                                            <p:cond delay="0"/>
                                          </p:stCondLst>
                                        </p:cTn>
                                        <p:tgtEl>
                                          <p:spTgt spid="222210"/>
                                        </p:tgtEl>
                                        <p:attrNameLst>
                                          <p:attrName>style.visibility</p:attrName>
                                        </p:attrNameLst>
                                      </p:cBhvr>
                                      <p:to>
                                        <p:strVal val="visible"/>
                                      </p:to>
                                    </p:set>
                                    <p:animEffect transition="in" filter="blinds(horizontal)">
                                      <p:cBhvr>
                                        <p:cTn id="7" dur="500"/>
                                        <p:tgtEl>
                                          <p:spTgt spid="22221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22225"/>
                                        </p:tgtEl>
                                        <p:attrNameLst>
                                          <p:attrName>style.visibility</p:attrName>
                                        </p:attrNameLst>
                                      </p:cBhvr>
                                      <p:to>
                                        <p:strVal val="visible"/>
                                      </p:to>
                                    </p:set>
                                    <p:animEffect transition="in" filter="blinds(horizontal)">
                                      <p:cBhvr>
                                        <p:cTn id="12" dur="500"/>
                                        <p:tgtEl>
                                          <p:spTgt spid="22222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3" presetClass="entr" presetSubtype="16" fill="hold" nodeType="clickEffect">
                                  <p:stCondLst>
                                    <p:cond delay="0"/>
                                  </p:stCondLst>
                                  <p:childTnLst>
                                    <p:set>
                                      <p:cBhvr>
                                        <p:cTn id="16" dur="1" fill="hold">
                                          <p:stCondLst>
                                            <p:cond delay="0"/>
                                          </p:stCondLst>
                                        </p:cTn>
                                        <p:tgtEl>
                                          <p:spTgt spid="222211"/>
                                        </p:tgtEl>
                                        <p:attrNameLst>
                                          <p:attrName>style.visibility</p:attrName>
                                        </p:attrNameLst>
                                      </p:cBhvr>
                                      <p:to>
                                        <p:strVal val="visible"/>
                                      </p:to>
                                    </p:set>
                                    <p:anim calcmode="lin" valueType="num">
                                      <p:cBhvr>
                                        <p:cTn id="17" dur="500" fill="hold"/>
                                        <p:tgtEl>
                                          <p:spTgt spid="222211"/>
                                        </p:tgtEl>
                                        <p:attrNameLst>
                                          <p:attrName>ppt_w</p:attrName>
                                        </p:attrNameLst>
                                      </p:cBhvr>
                                      <p:tavLst>
                                        <p:tav tm="0">
                                          <p:val>
                                            <p:fltVal val="0"/>
                                          </p:val>
                                        </p:tav>
                                        <p:tav tm="100000">
                                          <p:val>
                                            <p:strVal val="#ppt_w"/>
                                          </p:val>
                                        </p:tav>
                                      </p:tavLst>
                                    </p:anim>
                                    <p:anim calcmode="lin" valueType="num">
                                      <p:cBhvr>
                                        <p:cTn id="18" dur="500" fill="hold"/>
                                        <p:tgtEl>
                                          <p:spTgt spid="222211"/>
                                        </p:tgtEl>
                                        <p:attrNameLst>
                                          <p:attrName>ppt_h</p:attrName>
                                        </p:attrNameLst>
                                      </p:cBhvr>
                                      <p:tavLst>
                                        <p:tav tm="0">
                                          <p:val>
                                            <p:fltVal val="0"/>
                                          </p:val>
                                        </p:tav>
                                        <p:tav tm="100000">
                                          <p:val>
                                            <p:strVal val="#ppt_h"/>
                                          </p:val>
                                        </p:tav>
                                      </p:tavLst>
                                    </p:anim>
                                  </p:childTnLst>
                                </p:cTn>
                              </p:par>
                            </p:childTnLst>
                          </p:cTn>
                        </p:par>
                        <p:par>
                          <p:cTn id="19" fill="hold" nodeType="afterGroup">
                            <p:stCondLst>
                              <p:cond delay="500"/>
                            </p:stCondLst>
                            <p:childTnLst>
                              <p:par>
                                <p:cTn id="20" presetID="16" presetClass="entr" presetSubtype="37" fill="hold" grpId="0" nodeType="afterEffect">
                                  <p:stCondLst>
                                    <p:cond delay="0"/>
                                  </p:stCondLst>
                                  <p:childTnLst>
                                    <p:set>
                                      <p:cBhvr>
                                        <p:cTn id="21" dur="1" fill="hold">
                                          <p:stCondLst>
                                            <p:cond delay="0"/>
                                          </p:stCondLst>
                                        </p:cTn>
                                        <p:tgtEl>
                                          <p:spTgt spid="222231"/>
                                        </p:tgtEl>
                                        <p:attrNameLst>
                                          <p:attrName>style.visibility</p:attrName>
                                        </p:attrNameLst>
                                      </p:cBhvr>
                                      <p:to>
                                        <p:strVal val="visible"/>
                                      </p:to>
                                    </p:set>
                                    <p:animEffect transition="in" filter="barn(outVertical)">
                                      <p:cBhvr>
                                        <p:cTn id="22" dur="500"/>
                                        <p:tgtEl>
                                          <p:spTgt spid="222231"/>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7658"/>
                                        </p:tgtEl>
                                        <p:attrNameLst>
                                          <p:attrName>style.visibility</p:attrName>
                                        </p:attrNameLst>
                                      </p:cBhvr>
                                      <p:to>
                                        <p:strVal val="visible"/>
                                      </p:to>
                                    </p:set>
                                    <p:animEffect transition="in" filter="wipe(left)">
                                      <p:cBhvr>
                                        <p:cTn id="27" dur="500"/>
                                        <p:tgtEl>
                                          <p:spTgt spid="27658"/>
                                        </p:tgtEl>
                                      </p:cBhvr>
                                    </p:animEffect>
                                  </p:childTnLst>
                                </p:cTn>
                              </p:par>
                            </p:childTnLst>
                          </p:cTn>
                        </p:par>
                        <p:par>
                          <p:cTn id="28" fill="hold" nodeType="afterGroup">
                            <p:stCondLst>
                              <p:cond delay="500"/>
                            </p:stCondLst>
                            <p:childTnLst>
                              <p:par>
                                <p:cTn id="29" presetID="23" presetClass="entr" presetSubtype="16" fill="hold" nodeType="afterEffect">
                                  <p:stCondLst>
                                    <p:cond delay="0"/>
                                  </p:stCondLst>
                                  <p:childTnLst>
                                    <p:set>
                                      <p:cBhvr>
                                        <p:cTn id="30" dur="1" fill="hold">
                                          <p:stCondLst>
                                            <p:cond delay="0"/>
                                          </p:stCondLst>
                                        </p:cTn>
                                        <p:tgtEl>
                                          <p:spTgt spid="2"/>
                                        </p:tgtEl>
                                        <p:attrNameLst>
                                          <p:attrName>style.visibility</p:attrName>
                                        </p:attrNameLst>
                                      </p:cBhvr>
                                      <p:to>
                                        <p:strVal val="visible"/>
                                      </p:to>
                                    </p:set>
                                    <p:anim calcmode="lin" valueType="num">
                                      <p:cBhvr>
                                        <p:cTn id="31" dur="500" fill="hold"/>
                                        <p:tgtEl>
                                          <p:spTgt spid="2"/>
                                        </p:tgtEl>
                                        <p:attrNameLst>
                                          <p:attrName>ppt_w</p:attrName>
                                        </p:attrNameLst>
                                      </p:cBhvr>
                                      <p:tavLst>
                                        <p:tav tm="0">
                                          <p:val>
                                            <p:fltVal val="0"/>
                                          </p:val>
                                        </p:tav>
                                        <p:tav tm="100000">
                                          <p:val>
                                            <p:strVal val="#ppt_w"/>
                                          </p:val>
                                        </p:tav>
                                      </p:tavLst>
                                    </p:anim>
                                    <p:anim calcmode="lin" valueType="num">
                                      <p:cBhvr>
                                        <p:cTn id="32" dur="500" fill="hold"/>
                                        <p:tgtEl>
                                          <p:spTgt spid="2"/>
                                        </p:tgtEl>
                                        <p:attrNameLst>
                                          <p:attrName>ppt_h</p:attrName>
                                        </p:attrNameLst>
                                      </p:cBhvr>
                                      <p:tavLst>
                                        <p:tav tm="0">
                                          <p:val>
                                            <p:fltVal val="0"/>
                                          </p:val>
                                        </p:tav>
                                        <p:tav tm="100000">
                                          <p:val>
                                            <p:strVal val="#ppt_h"/>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9" presetClass="entr" presetSubtype="0" fill="hold" nodeType="clickEffect">
                                  <p:stCondLst>
                                    <p:cond delay="0"/>
                                  </p:stCondLst>
                                  <p:childTnLst>
                                    <p:set>
                                      <p:cBhvr>
                                        <p:cTn id="36" dur="1" fill="hold">
                                          <p:stCondLst>
                                            <p:cond delay="0"/>
                                          </p:stCondLst>
                                        </p:cTn>
                                        <p:tgtEl>
                                          <p:spTgt spid="3"/>
                                        </p:tgtEl>
                                        <p:attrNameLst>
                                          <p:attrName>style.visibility</p:attrName>
                                        </p:attrNameLst>
                                      </p:cBhvr>
                                      <p:to>
                                        <p:strVal val="visible"/>
                                      </p:to>
                                    </p:set>
                                    <p:animEffect transition="in" filter="dissolve">
                                      <p:cBhvr>
                                        <p:cTn id="37" dur="500"/>
                                        <p:tgtEl>
                                          <p:spTgt spid="3"/>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3" presetClass="entr" presetSubtype="10" fill="hold" nodeType="clickEffect">
                                  <p:stCondLst>
                                    <p:cond delay="0"/>
                                  </p:stCondLst>
                                  <p:childTnLst>
                                    <p:set>
                                      <p:cBhvr>
                                        <p:cTn id="41" dur="1" fill="hold">
                                          <p:stCondLst>
                                            <p:cond delay="0"/>
                                          </p:stCondLst>
                                        </p:cTn>
                                        <p:tgtEl>
                                          <p:spTgt spid="222212"/>
                                        </p:tgtEl>
                                        <p:attrNameLst>
                                          <p:attrName>style.visibility</p:attrName>
                                        </p:attrNameLst>
                                      </p:cBhvr>
                                      <p:to>
                                        <p:strVal val="visible"/>
                                      </p:to>
                                    </p:set>
                                    <p:animEffect transition="in" filter="blinds(horizontal)">
                                      <p:cBhvr>
                                        <p:cTn id="42" dur="500"/>
                                        <p:tgtEl>
                                          <p:spTgt spid="2222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2210" grpId="0"/>
      <p:bldP spid="222225" grpId="0"/>
      <p:bldP spid="27658" grpId="0"/>
      <p:bldP spid="222231" grpId="0" animBg="1"/>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2675" name="Line 3"/>
          <p:cNvSpPr>
            <a:spLocks noChangeShapeType="1"/>
          </p:cNvSpPr>
          <p:nvPr/>
        </p:nvSpPr>
        <p:spPr bwMode="auto">
          <a:xfrm flipV="1">
            <a:off x="1828800" y="2286000"/>
            <a:ext cx="228600" cy="533400"/>
          </a:xfrm>
          <a:prstGeom prst="line">
            <a:avLst/>
          </a:prstGeom>
          <a:noFill/>
          <a:ln w="38100">
            <a:solidFill>
              <a:srgbClr val="0066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12676" name="Text Box 4"/>
          <p:cNvSpPr txBox="1">
            <a:spLocks noChangeArrowheads="1"/>
          </p:cNvSpPr>
          <p:nvPr/>
        </p:nvSpPr>
        <p:spPr bwMode="auto">
          <a:xfrm>
            <a:off x="1825625" y="1828800"/>
            <a:ext cx="460375" cy="5191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en-US" altLang="zh-CN" sz="2800" b="1">
                <a:solidFill>
                  <a:srgbClr val="006600"/>
                </a:solidFill>
                <a:latin typeface="Times New Roman" panose="02020603050405020304" pitchFamily="18" charset="0"/>
              </a:rPr>
              <a:t>K</a:t>
            </a:r>
            <a:endParaRPr kumimoji="1" lang="en-US" altLang="zh-CN" sz="2800" b="1">
              <a:latin typeface="Times New Roman" panose="02020603050405020304" pitchFamily="18" charset="0"/>
            </a:endParaRPr>
          </a:p>
        </p:txBody>
      </p:sp>
      <p:grpSp>
        <p:nvGrpSpPr>
          <p:cNvPr id="412677" name="Group 5"/>
          <p:cNvGrpSpPr>
            <a:grpSpLocks/>
          </p:cNvGrpSpPr>
          <p:nvPr/>
        </p:nvGrpSpPr>
        <p:grpSpPr bwMode="auto">
          <a:xfrm>
            <a:off x="152400" y="1828800"/>
            <a:ext cx="2971800" cy="2382838"/>
            <a:chOff x="1920" y="1763"/>
            <a:chExt cx="1872" cy="1501"/>
          </a:xfrm>
        </p:grpSpPr>
        <p:sp>
          <p:nvSpPr>
            <p:cNvPr id="201852" name="Text Box 6"/>
            <p:cNvSpPr txBox="1">
              <a:spLocks noChangeArrowheads="1"/>
            </p:cNvSpPr>
            <p:nvPr/>
          </p:nvSpPr>
          <p:spPr bwMode="auto">
            <a:xfrm>
              <a:off x="2732" y="1776"/>
              <a:ext cx="204" cy="4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en-US" altLang="zh-CN" sz="4400" b="1">
                  <a:solidFill>
                    <a:srgbClr val="006600"/>
                  </a:solidFill>
                  <a:latin typeface="Times New Roman" panose="02020603050405020304" pitchFamily="18" charset="0"/>
                </a:rPr>
                <a:t>.</a:t>
              </a:r>
              <a:endParaRPr kumimoji="1" lang="en-US" altLang="zh-CN" sz="2800" b="1">
                <a:latin typeface="Times New Roman" panose="02020603050405020304" pitchFamily="18" charset="0"/>
              </a:endParaRPr>
            </a:p>
          </p:txBody>
        </p:sp>
        <p:sp>
          <p:nvSpPr>
            <p:cNvPr id="201853" name="Text Box 7"/>
            <p:cNvSpPr txBox="1">
              <a:spLocks noChangeArrowheads="1"/>
            </p:cNvSpPr>
            <p:nvPr/>
          </p:nvSpPr>
          <p:spPr bwMode="auto">
            <a:xfrm>
              <a:off x="3120" y="1763"/>
              <a:ext cx="204" cy="4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en-US" altLang="zh-CN" sz="4400" b="1">
                  <a:solidFill>
                    <a:srgbClr val="006600"/>
                  </a:solidFill>
                  <a:latin typeface="Times New Roman" panose="02020603050405020304" pitchFamily="18" charset="0"/>
                </a:rPr>
                <a:t>.</a:t>
              </a:r>
              <a:endParaRPr kumimoji="1" lang="en-US" altLang="zh-CN" sz="2800" b="1">
                <a:latin typeface="Times New Roman" panose="02020603050405020304" pitchFamily="18" charset="0"/>
              </a:endParaRPr>
            </a:p>
          </p:txBody>
        </p:sp>
        <p:sp>
          <p:nvSpPr>
            <p:cNvPr id="201854" name="Line 8"/>
            <p:cNvSpPr>
              <a:spLocks noChangeShapeType="1"/>
            </p:cNvSpPr>
            <p:nvPr/>
          </p:nvSpPr>
          <p:spPr bwMode="auto">
            <a:xfrm>
              <a:off x="2256" y="2112"/>
              <a:ext cx="0" cy="52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1855" name="Line 9"/>
            <p:cNvSpPr>
              <a:spLocks noChangeShapeType="1"/>
            </p:cNvSpPr>
            <p:nvPr/>
          </p:nvSpPr>
          <p:spPr bwMode="auto">
            <a:xfrm>
              <a:off x="2256" y="2736"/>
              <a:ext cx="0" cy="52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1856" name="Line 10"/>
            <p:cNvSpPr>
              <a:spLocks noChangeShapeType="1"/>
            </p:cNvSpPr>
            <p:nvPr/>
          </p:nvSpPr>
          <p:spPr bwMode="auto">
            <a:xfrm>
              <a:off x="2976" y="2736"/>
              <a:ext cx="0" cy="52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1857" name="Line 11"/>
            <p:cNvSpPr>
              <a:spLocks noChangeShapeType="1"/>
            </p:cNvSpPr>
            <p:nvPr/>
          </p:nvSpPr>
          <p:spPr bwMode="auto">
            <a:xfrm>
              <a:off x="3696" y="2736"/>
              <a:ext cx="0" cy="52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1858" name="Line 12"/>
            <p:cNvSpPr>
              <a:spLocks noChangeShapeType="1"/>
            </p:cNvSpPr>
            <p:nvPr/>
          </p:nvSpPr>
          <p:spPr bwMode="auto">
            <a:xfrm>
              <a:off x="3696" y="2112"/>
              <a:ext cx="0" cy="43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1859" name="Line 13"/>
            <p:cNvSpPr>
              <a:spLocks noChangeShapeType="1"/>
            </p:cNvSpPr>
            <p:nvPr/>
          </p:nvSpPr>
          <p:spPr bwMode="auto">
            <a:xfrm>
              <a:off x="2976" y="2304"/>
              <a:ext cx="0" cy="33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1860" name="Line 14"/>
            <p:cNvSpPr>
              <a:spLocks noChangeShapeType="1"/>
            </p:cNvSpPr>
            <p:nvPr/>
          </p:nvSpPr>
          <p:spPr bwMode="auto">
            <a:xfrm>
              <a:off x="2112" y="2640"/>
              <a:ext cx="336" cy="0"/>
            </a:xfrm>
            <a:prstGeom prst="line">
              <a:avLst/>
            </a:prstGeom>
            <a:noFill/>
            <a:ln w="38100">
              <a:solidFill>
                <a:srgbClr val="FF505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1861" name="Line 15"/>
            <p:cNvSpPr>
              <a:spLocks noChangeShapeType="1"/>
            </p:cNvSpPr>
            <p:nvPr/>
          </p:nvSpPr>
          <p:spPr bwMode="auto">
            <a:xfrm>
              <a:off x="2208" y="2736"/>
              <a:ext cx="144" cy="0"/>
            </a:xfrm>
            <a:prstGeom prst="line">
              <a:avLst/>
            </a:prstGeom>
            <a:noFill/>
            <a:ln w="38100">
              <a:solidFill>
                <a:srgbClr val="FF505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1862" name="Line 16"/>
            <p:cNvSpPr>
              <a:spLocks noChangeShapeType="1"/>
            </p:cNvSpPr>
            <p:nvPr/>
          </p:nvSpPr>
          <p:spPr bwMode="auto">
            <a:xfrm>
              <a:off x="2832" y="2640"/>
              <a:ext cx="288"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1863" name="Line 17"/>
            <p:cNvSpPr>
              <a:spLocks noChangeShapeType="1"/>
            </p:cNvSpPr>
            <p:nvPr/>
          </p:nvSpPr>
          <p:spPr bwMode="auto">
            <a:xfrm>
              <a:off x="2832" y="2736"/>
              <a:ext cx="288"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1864" name="Line 18"/>
            <p:cNvSpPr>
              <a:spLocks noChangeShapeType="1"/>
            </p:cNvSpPr>
            <p:nvPr/>
          </p:nvSpPr>
          <p:spPr bwMode="auto">
            <a:xfrm>
              <a:off x="2256" y="3264"/>
              <a:ext cx="144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1865" name="AutoShape 19"/>
            <p:cNvSpPr>
              <a:spLocks noChangeArrowheads="1"/>
            </p:cNvSpPr>
            <p:nvPr/>
          </p:nvSpPr>
          <p:spPr bwMode="auto">
            <a:xfrm>
              <a:off x="3600" y="2544"/>
              <a:ext cx="192" cy="192"/>
            </a:xfrm>
            <a:prstGeom prst="flowChartSummingJunction">
              <a:avLst/>
            </a:prstGeom>
            <a:noFill/>
            <a:ln w="28575">
              <a:solidFill>
                <a:schemeClr val="tx1"/>
              </a:solidFill>
              <a:round/>
              <a:headEnd/>
              <a:tailEnd/>
            </a:ln>
            <a:extLst>
              <a:ext uri="{909E8E84-426E-40DD-AFC4-6F175D3DCCD1}">
                <a14:hiddenFill xmlns:a14="http://schemas.microsoft.com/office/drawing/2010/main">
                  <a:solidFill>
                    <a:srgbClr val="CC0099"/>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sz="1800"/>
            </a:p>
          </p:txBody>
        </p:sp>
        <p:sp>
          <p:nvSpPr>
            <p:cNvPr id="201866" name="Text Box 20"/>
            <p:cNvSpPr txBox="1">
              <a:spLocks noChangeArrowheads="1"/>
            </p:cNvSpPr>
            <p:nvPr/>
          </p:nvSpPr>
          <p:spPr bwMode="auto">
            <a:xfrm>
              <a:off x="2880" y="2016"/>
              <a:ext cx="196" cy="4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en-US" altLang="zh-CN" sz="4000" b="1">
                  <a:latin typeface="Times New Roman" panose="02020603050405020304" pitchFamily="18" charset="0"/>
                </a:rPr>
                <a:t>.</a:t>
              </a:r>
              <a:endParaRPr kumimoji="1" lang="en-US" altLang="zh-CN" sz="2800" b="1">
                <a:latin typeface="Times New Roman" panose="02020603050405020304" pitchFamily="18" charset="0"/>
              </a:endParaRPr>
            </a:p>
          </p:txBody>
        </p:sp>
        <p:sp>
          <p:nvSpPr>
            <p:cNvPr id="201867" name="Line 21"/>
            <p:cNvSpPr>
              <a:spLocks noChangeShapeType="1"/>
            </p:cNvSpPr>
            <p:nvPr/>
          </p:nvSpPr>
          <p:spPr bwMode="auto">
            <a:xfrm>
              <a:off x="2256" y="2112"/>
              <a:ext cx="57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1868" name="Line 22"/>
            <p:cNvSpPr>
              <a:spLocks noChangeShapeType="1"/>
            </p:cNvSpPr>
            <p:nvPr/>
          </p:nvSpPr>
          <p:spPr bwMode="auto">
            <a:xfrm>
              <a:off x="3216" y="2112"/>
              <a:ext cx="48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1869" name="Text Box 23"/>
            <p:cNvSpPr txBox="1">
              <a:spLocks noChangeArrowheads="1"/>
            </p:cNvSpPr>
            <p:nvPr/>
          </p:nvSpPr>
          <p:spPr bwMode="auto">
            <a:xfrm>
              <a:off x="2544" y="2496"/>
              <a:ext cx="336" cy="3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en-US" altLang="zh-CN" sz="2800" b="1">
                  <a:solidFill>
                    <a:schemeClr val="accent2"/>
                  </a:solidFill>
                  <a:latin typeface="Times New Roman" panose="02020603050405020304" pitchFamily="18" charset="0"/>
                </a:rPr>
                <a:t>C</a:t>
              </a:r>
              <a:endParaRPr kumimoji="1" lang="en-US" altLang="zh-CN" sz="2800" b="1">
                <a:latin typeface="Times New Roman" panose="02020603050405020304" pitchFamily="18" charset="0"/>
              </a:endParaRPr>
            </a:p>
          </p:txBody>
        </p:sp>
        <p:sp>
          <p:nvSpPr>
            <p:cNvPr id="201870" name="Text Box 24"/>
            <p:cNvSpPr txBox="1">
              <a:spLocks noChangeArrowheads="1"/>
            </p:cNvSpPr>
            <p:nvPr/>
          </p:nvSpPr>
          <p:spPr bwMode="auto">
            <a:xfrm>
              <a:off x="1920" y="2505"/>
              <a:ext cx="215" cy="3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en-US" altLang="zh-CN" sz="2800" b="1">
                  <a:solidFill>
                    <a:srgbClr val="FF5050"/>
                  </a:solidFill>
                  <a:latin typeface="Times New Roman" panose="02020603050405020304" pitchFamily="18" charset="0"/>
                  <a:sym typeface="Symbol" panose="05050102010706020507" pitchFamily="18" charset="2"/>
                </a:rPr>
                <a:t></a:t>
              </a:r>
              <a:endParaRPr kumimoji="1" lang="en-US" altLang="zh-CN" sz="2800" b="1">
                <a:latin typeface="Times New Roman" panose="02020603050405020304" pitchFamily="18" charset="0"/>
              </a:endParaRPr>
            </a:p>
          </p:txBody>
        </p:sp>
        <p:sp>
          <p:nvSpPr>
            <p:cNvPr id="201871" name="Text Box 25"/>
            <p:cNvSpPr txBox="1">
              <a:spLocks noChangeArrowheads="1"/>
            </p:cNvSpPr>
            <p:nvPr/>
          </p:nvSpPr>
          <p:spPr bwMode="auto">
            <a:xfrm>
              <a:off x="3360" y="2496"/>
              <a:ext cx="278" cy="3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en-US" altLang="zh-CN" sz="2800" b="1">
                  <a:solidFill>
                    <a:srgbClr val="CC0066"/>
                  </a:solidFill>
                  <a:latin typeface="Times New Roman" panose="02020603050405020304" pitchFamily="18" charset="0"/>
                </a:rPr>
                <a:t>R</a:t>
              </a:r>
              <a:endParaRPr kumimoji="1" lang="en-US" altLang="zh-CN" sz="2800" b="1">
                <a:latin typeface="Times New Roman" panose="02020603050405020304" pitchFamily="18" charset="0"/>
              </a:endParaRPr>
            </a:p>
          </p:txBody>
        </p:sp>
        <p:graphicFrame>
          <p:nvGraphicFramePr>
            <p:cNvPr id="201872" name="Object 26"/>
            <p:cNvGraphicFramePr>
              <a:graphicFrameLocks noChangeAspect="1"/>
            </p:cNvGraphicFramePr>
            <p:nvPr/>
          </p:nvGraphicFramePr>
          <p:xfrm>
            <a:off x="2736" y="2153"/>
            <a:ext cx="127" cy="151"/>
          </p:xfrm>
          <a:graphic>
            <a:graphicData uri="http://schemas.openxmlformats.org/presentationml/2006/ole">
              <mc:AlternateContent xmlns:mc="http://schemas.openxmlformats.org/markup-compatibility/2006">
                <mc:Choice xmlns:v="urn:schemas-microsoft-com:vml" Requires="v">
                  <p:oleObj name="公式" r:id="rId3" imgW="203112" imgH="241195" progId="Equation.3">
                    <p:embed/>
                  </p:oleObj>
                </mc:Choice>
                <mc:Fallback>
                  <p:oleObj name="公式" r:id="rId3" imgW="203112" imgH="241195" progId="Equation.3">
                    <p:embed/>
                    <p:pic>
                      <p:nvPicPr>
                        <p:cNvPr id="0" name="Object 2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36" y="2153"/>
                          <a:ext cx="127" cy="15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1873" name="Object 27"/>
            <p:cNvGraphicFramePr>
              <a:graphicFrameLocks noChangeAspect="1"/>
            </p:cNvGraphicFramePr>
            <p:nvPr/>
          </p:nvGraphicFramePr>
          <p:xfrm>
            <a:off x="3176" y="2127"/>
            <a:ext cx="136" cy="177"/>
          </p:xfrm>
          <a:graphic>
            <a:graphicData uri="http://schemas.openxmlformats.org/presentationml/2006/ole">
              <mc:AlternateContent xmlns:mc="http://schemas.openxmlformats.org/markup-compatibility/2006">
                <mc:Choice xmlns:v="urn:schemas-microsoft-com:vml" Requires="v">
                  <p:oleObj name="公式" r:id="rId5" imgW="215806" imgH="279279" progId="Equation.3">
                    <p:embed/>
                  </p:oleObj>
                </mc:Choice>
                <mc:Fallback>
                  <p:oleObj name="公式" r:id="rId5" imgW="215806" imgH="279279" progId="Equation.3">
                    <p:embed/>
                    <p:pic>
                      <p:nvPicPr>
                        <p:cNvPr id="0" name="Object 2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76" y="2127"/>
                          <a:ext cx="136" cy="17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412700" name="Line 28"/>
          <p:cNvSpPr>
            <a:spLocks noChangeShapeType="1"/>
          </p:cNvSpPr>
          <p:nvPr/>
        </p:nvSpPr>
        <p:spPr bwMode="auto">
          <a:xfrm rot="20785441" flipV="1">
            <a:off x="1752600" y="2286000"/>
            <a:ext cx="228600" cy="533400"/>
          </a:xfrm>
          <a:prstGeom prst="line">
            <a:avLst/>
          </a:prstGeom>
          <a:noFill/>
          <a:ln w="38100">
            <a:solidFill>
              <a:srgbClr val="0066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12701" name="Line 29"/>
          <p:cNvSpPr>
            <a:spLocks noChangeShapeType="1"/>
          </p:cNvSpPr>
          <p:nvPr/>
        </p:nvSpPr>
        <p:spPr bwMode="auto">
          <a:xfrm rot="19581347" flipV="1">
            <a:off x="1676400" y="2286000"/>
            <a:ext cx="228600" cy="533400"/>
          </a:xfrm>
          <a:prstGeom prst="line">
            <a:avLst/>
          </a:prstGeom>
          <a:noFill/>
          <a:ln w="38100">
            <a:solidFill>
              <a:srgbClr val="0066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12702" name="Line 30"/>
          <p:cNvSpPr>
            <a:spLocks noChangeShapeType="1"/>
          </p:cNvSpPr>
          <p:nvPr/>
        </p:nvSpPr>
        <p:spPr bwMode="auto">
          <a:xfrm rot="18495612" flipV="1">
            <a:off x="1600200" y="2286000"/>
            <a:ext cx="228600" cy="533400"/>
          </a:xfrm>
          <a:prstGeom prst="line">
            <a:avLst/>
          </a:prstGeom>
          <a:noFill/>
          <a:ln w="38100">
            <a:solidFill>
              <a:srgbClr val="0066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12703" name="Line 31"/>
          <p:cNvSpPr>
            <a:spLocks noChangeShapeType="1"/>
          </p:cNvSpPr>
          <p:nvPr/>
        </p:nvSpPr>
        <p:spPr bwMode="auto">
          <a:xfrm rot="18269059" flipV="1">
            <a:off x="1600200" y="2286000"/>
            <a:ext cx="228600" cy="533400"/>
          </a:xfrm>
          <a:prstGeom prst="line">
            <a:avLst/>
          </a:prstGeom>
          <a:noFill/>
          <a:ln w="38100">
            <a:solidFill>
              <a:srgbClr val="0066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12704" name="Line 32"/>
          <p:cNvSpPr>
            <a:spLocks noChangeShapeType="1"/>
          </p:cNvSpPr>
          <p:nvPr/>
        </p:nvSpPr>
        <p:spPr bwMode="auto">
          <a:xfrm rot="19581347" flipV="1">
            <a:off x="1676400" y="2286000"/>
            <a:ext cx="228600" cy="533400"/>
          </a:xfrm>
          <a:prstGeom prst="line">
            <a:avLst/>
          </a:prstGeom>
          <a:noFill/>
          <a:ln w="38100">
            <a:solidFill>
              <a:srgbClr val="0066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12705" name="Line 33"/>
          <p:cNvSpPr>
            <a:spLocks noChangeShapeType="1"/>
          </p:cNvSpPr>
          <p:nvPr/>
        </p:nvSpPr>
        <p:spPr bwMode="auto">
          <a:xfrm rot="20785441" flipV="1">
            <a:off x="1752600" y="2286000"/>
            <a:ext cx="228600" cy="533400"/>
          </a:xfrm>
          <a:prstGeom prst="line">
            <a:avLst/>
          </a:prstGeom>
          <a:noFill/>
          <a:ln w="38100">
            <a:solidFill>
              <a:srgbClr val="0066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12706" name="Line 34"/>
          <p:cNvSpPr>
            <a:spLocks noChangeShapeType="1"/>
          </p:cNvSpPr>
          <p:nvPr/>
        </p:nvSpPr>
        <p:spPr bwMode="auto">
          <a:xfrm flipV="1">
            <a:off x="1828800" y="2286000"/>
            <a:ext cx="228600" cy="533400"/>
          </a:xfrm>
          <a:prstGeom prst="line">
            <a:avLst/>
          </a:prstGeom>
          <a:noFill/>
          <a:ln w="38100">
            <a:solidFill>
              <a:srgbClr val="0066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12707" name="Line 35"/>
          <p:cNvSpPr>
            <a:spLocks noChangeShapeType="1"/>
          </p:cNvSpPr>
          <p:nvPr/>
        </p:nvSpPr>
        <p:spPr bwMode="auto">
          <a:xfrm rot="1285827" flipV="1">
            <a:off x="1905000" y="2286000"/>
            <a:ext cx="228600" cy="533400"/>
          </a:xfrm>
          <a:prstGeom prst="line">
            <a:avLst/>
          </a:prstGeom>
          <a:noFill/>
          <a:ln w="38100">
            <a:solidFill>
              <a:srgbClr val="0066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12708" name="Line 36"/>
          <p:cNvSpPr>
            <a:spLocks noChangeShapeType="1"/>
          </p:cNvSpPr>
          <p:nvPr/>
        </p:nvSpPr>
        <p:spPr bwMode="auto">
          <a:xfrm rot="1285827" flipV="1">
            <a:off x="1905000" y="2286000"/>
            <a:ext cx="228600" cy="533400"/>
          </a:xfrm>
          <a:prstGeom prst="line">
            <a:avLst/>
          </a:prstGeom>
          <a:noFill/>
          <a:ln w="38100">
            <a:solidFill>
              <a:srgbClr val="0066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12709" name="AutoShape 37"/>
          <p:cNvSpPr>
            <a:spLocks noChangeArrowheads="1"/>
          </p:cNvSpPr>
          <p:nvPr/>
        </p:nvSpPr>
        <p:spPr bwMode="auto">
          <a:xfrm>
            <a:off x="2819400" y="3048000"/>
            <a:ext cx="304800" cy="304800"/>
          </a:xfrm>
          <a:prstGeom prst="flowChartSummingJunction">
            <a:avLst/>
          </a:prstGeom>
          <a:solidFill>
            <a:srgbClr val="CC0099"/>
          </a:solidFill>
          <a:ln w="19050">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sz="1800"/>
          </a:p>
        </p:txBody>
      </p:sp>
      <p:grpSp>
        <p:nvGrpSpPr>
          <p:cNvPr id="412710" name="Group 38"/>
          <p:cNvGrpSpPr>
            <a:grpSpLocks/>
          </p:cNvGrpSpPr>
          <p:nvPr/>
        </p:nvGrpSpPr>
        <p:grpSpPr bwMode="auto">
          <a:xfrm>
            <a:off x="1600200" y="3200400"/>
            <a:ext cx="457200" cy="152400"/>
            <a:chOff x="912" y="1440"/>
            <a:chExt cx="288" cy="96"/>
          </a:xfrm>
        </p:grpSpPr>
        <p:sp>
          <p:nvSpPr>
            <p:cNvPr id="201850" name="Line 39"/>
            <p:cNvSpPr>
              <a:spLocks noChangeShapeType="1"/>
            </p:cNvSpPr>
            <p:nvPr/>
          </p:nvSpPr>
          <p:spPr bwMode="auto">
            <a:xfrm>
              <a:off x="912" y="1440"/>
              <a:ext cx="288" cy="0"/>
            </a:xfrm>
            <a:prstGeom prst="line">
              <a:avLst/>
            </a:prstGeom>
            <a:noFill/>
            <a:ln w="57150">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1851" name="Line 40"/>
            <p:cNvSpPr>
              <a:spLocks noChangeShapeType="1"/>
            </p:cNvSpPr>
            <p:nvPr/>
          </p:nvSpPr>
          <p:spPr bwMode="auto">
            <a:xfrm>
              <a:off x="912" y="1536"/>
              <a:ext cx="288" cy="0"/>
            </a:xfrm>
            <a:prstGeom prst="line">
              <a:avLst/>
            </a:prstGeom>
            <a:noFill/>
            <a:ln w="57150">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412713" name="Text Box 41"/>
          <p:cNvSpPr txBox="1">
            <a:spLocks noChangeArrowheads="1"/>
          </p:cNvSpPr>
          <p:nvPr/>
        </p:nvSpPr>
        <p:spPr bwMode="auto">
          <a:xfrm>
            <a:off x="304800" y="1052513"/>
            <a:ext cx="7772400" cy="5191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zh-CN" altLang="en-US" sz="2800" b="1">
                <a:latin typeface="Times New Roman" panose="02020603050405020304" pitchFamily="18" charset="0"/>
              </a:rPr>
              <a:t>一、电容器带电时具有能量，实验如下：</a:t>
            </a:r>
          </a:p>
        </p:txBody>
      </p:sp>
      <p:sp>
        <p:nvSpPr>
          <p:cNvPr id="412714" name="Text Box 42"/>
          <p:cNvSpPr txBox="1">
            <a:spLocks noChangeArrowheads="1"/>
          </p:cNvSpPr>
          <p:nvPr/>
        </p:nvSpPr>
        <p:spPr bwMode="auto">
          <a:xfrm>
            <a:off x="3419475" y="1700213"/>
            <a:ext cx="4826000" cy="5191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zh-CN" altLang="en-US" sz="2800" b="1">
                <a:latin typeface="Times New Roman" panose="02020603050405020304" pitchFamily="18" charset="0"/>
              </a:rPr>
              <a:t>将</a:t>
            </a:r>
            <a:r>
              <a:rPr kumimoji="1" lang="en-US" altLang="zh-CN" sz="2800" b="1">
                <a:solidFill>
                  <a:srgbClr val="006600"/>
                </a:solidFill>
                <a:latin typeface="Times New Roman" panose="02020603050405020304" pitchFamily="18" charset="0"/>
              </a:rPr>
              <a:t>K</a:t>
            </a:r>
            <a:r>
              <a:rPr kumimoji="1" lang="zh-CN" altLang="en-US" sz="2800" b="1">
                <a:latin typeface="Times New Roman" panose="02020603050405020304" pitchFamily="18" charset="0"/>
              </a:rPr>
              <a:t>倒向</a:t>
            </a:r>
            <a:r>
              <a:rPr kumimoji="1" lang="en-US" altLang="zh-CN" sz="2800" b="1">
                <a:latin typeface="Times New Roman" panose="02020603050405020304" pitchFamily="18" charset="0"/>
              </a:rPr>
              <a:t>a </a:t>
            </a:r>
            <a:r>
              <a:rPr kumimoji="1" lang="zh-CN" altLang="en-US" sz="2800" b="1">
                <a:latin typeface="Times New Roman" panose="02020603050405020304" pitchFamily="18" charset="0"/>
              </a:rPr>
              <a:t>端 </a:t>
            </a:r>
            <a:r>
              <a:rPr kumimoji="1" lang="zh-CN" altLang="en-US" sz="2800" b="1">
                <a:latin typeface="Times New Roman" panose="02020603050405020304" pitchFamily="18" charset="0"/>
                <a:sym typeface="Symbol" panose="05050102010706020507" pitchFamily="18" charset="2"/>
              </a:rPr>
              <a:t> </a:t>
            </a:r>
            <a:r>
              <a:rPr kumimoji="1" lang="zh-CN" altLang="en-US" sz="2800" b="1">
                <a:solidFill>
                  <a:srgbClr val="0000FF"/>
                </a:solidFill>
                <a:latin typeface="Times New Roman" panose="02020603050405020304" pitchFamily="18" charset="0"/>
                <a:sym typeface="Symbol" panose="05050102010706020507" pitchFamily="18" charset="2"/>
              </a:rPr>
              <a:t>电容充电</a:t>
            </a:r>
            <a:endParaRPr kumimoji="1" lang="zh-CN" altLang="en-US" sz="2800" b="1">
              <a:solidFill>
                <a:srgbClr val="0000FF"/>
              </a:solidFill>
              <a:latin typeface="Times New Roman" panose="02020603050405020304" pitchFamily="18" charset="0"/>
            </a:endParaRPr>
          </a:p>
        </p:txBody>
      </p:sp>
      <p:sp>
        <p:nvSpPr>
          <p:cNvPr id="412715" name="Text Box 43"/>
          <p:cNvSpPr txBox="1">
            <a:spLocks noChangeArrowheads="1"/>
          </p:cNvSpPr>
          <p:nvPr/>
        </p:nvSpPr>
        <p:spPr bwMode="auto">
          <a:xfrm>
            <a:off x="3419475" y="2349500"/>
            <a:ext cx="3581400" cy="5191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zh-CN" altLang="en-US" sz="2800" b="1">
                <a:latin typeface="Times New Roman" panose="02020603050405020304" pitchFamily="18" charset="0"/>
              </a:rPr>
              <a:t>再将</a:t>
            </a:r>
            <a:r>
              <a:rPr kumimoji="1" lang="en-US" altLang="zh-CN" sz="2800" b="1">
                <a:latin typeface="Times New Roman" panose="02020603050405020304" pitchFamily="18" charset="0"/>
              </a:rPr>
              <a:t>K</a:t>
            </a:r>
            <a:r>
              <a:rPr kumimoji="1" lang="zh-CN" altLang="en-US" sz="2800" b="1">
                <a:latin typeface="Times New Roman" panose="02020603050405020304" pitchFamily="18" charset="0"/>
              </a:rPr>
              <a:t>到向</a:t>
            </a:r>
            <a:r>
              <a:rPr kumimoji="1" lang="en-US" altLang="zh-CN" sz="2800" b="1">
                <a:latin typeface="Times New Roman" panose="02020603050405020304" pitchFamily="18" charset="0"/>
              </a:rPr>
              <a:t>b</a:t>
            </a:r>
            <a:r>
              <a:rPr kumimoji="1" lang="zh-CN" altLang="en-US" sz="2800" b="1">
                <a:latin typeface="Times New Roman" panose="02020603050405020304" pitchFamily="18" charset="0"/>
              </a:rPr>
              <a:t>端</a:t>
            </a:r>
            <a:r>
              <a:rPr kumimoji="1" lang="zh-CN" altLang="en-US" sz="2800" b="1">
                <a:latin typeface="Times New Roman" panose="02020603050405020304" pitchFamily="18" charset="0"/>
                <a:sym typeface="Symbol" panose="05050102010706020507" pitchFamily="18" charset="2"/>
              </a:rPr>
              <a:t></a:t>
            </a:r>
            <a:endParaRPr kumimoji="1" lang="zh-CN" altLang="en-US" sz="2800" b="1">
              <a:latin typeface="Times New Roman" panose="02020603050405020304" pitchFamily="18" charset="0"/>
            </a:endParaRPr>
          </a:p>
        </p:txBody>
      </p:sp>
      <p:sp>
        <p:nvSpPr>
          <p:cNvPr id="412716" name="Text Box 44"/>
          <p:cNvSpPr txBox="1">
            <a:spLocks noChangeArrowheads="1"/>
          </p:cNvSpPr>
          <p:nvPr/>
        </p:nvSpPr>
        <p:spPr bwMode="auto">
          <a:xfrm>
            <a:off x="4114800" y="2909888"/>
            <a:ext cx="4724400" cy="5191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en-US" altLang="zh-CN" sz="2800" b="1">
                <a:latin typeface="Times New Roman" panose="02020603050405020304" pitchFamily="18" charset="0"/>
                <a:sym typeface="Symbol" panose="05050102010706020507" pitchFamily="18" charset="2"/>
              </a:rPr>
              <a:t></a:t>
            </a:r>
            <a:r>
              <a:rPr kumimoji="1" lang="zh-CN" altLang="en-US" sz="2800" b="1">
                <a:solidFill>
                  <a:srgbClr val="CC0099"/>
                </a:solidFill>
                <a:latin typeface="Times New Roman" panose="02020603050405020304" pitchFamily="18" charset="0"/>
                <a:sym typeface="Symbol" panose="05050102010706020507" pitchFamily="18" charset="2"/>
              </a:rPr>
              <a:t>灯泡发出一次强的闪光</a:t>
            </a:r>
            <a:r>
              <a:rPr kumimoji="1" lang="en-US" altLang="zh-CN" sz="2800" b="1">
                <a:solidFill>
                  <a:srgbClr val="CC0099"/>
                </a:solidFill>
                <a:latin typeface="Times New Roman" panose="02020603050405020304" pitchFamily="18" charset="0"/>
                <a:sym typeface="Symbol" panose="05050102010706020507" pitchFamily="18" charset="2"/>
              </a:rPr>
              <a:t>!</a:t>
            </a:r>
          </a:p>
        </p:txBody>
      </p:sp>
      <p:sp>
        <p:nvSpPr>
          <p:cNvPr id="412717" name="Text Box 45"/>
          <p:cNvSpPr txBox="1">
            <a:spLocks noChangeArrowheads="1"/>
          </p:cNvSpPr>
          <p:nvPr/>
        </p:nvSpPr>
        <p:spPr bwMode="auto">
          <a:xfrm>
            <a:off x="3429000" y="3429000"/>
            <a:ext cx="3749675" cy="5191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zh-CN" altLang="en-US" sz="2800" b="1">
                <a:solidFill>
                  <a:srgbClr val="FF0000"/>
                </a:solidFill>
                <a:latin typeface="Times New Roman" panose="02020603050405020304" pitchFamily="18" charset="0"/>
              </a:rPr>
              <a:t>能量从哪里来？</a:t>
            </a:r>
            <a:endParaRPr kumimoji="1" lang="zh-CN" altLang="en-US" sz="2800" b="1">
              <a:latin typeface="Times New Roman" panose="02020603050405020304" pitchFamily="18" charset="0"/>
            </a:endParaRPr>
          </a:p>
        </p:txBody>
      </p:sp>
      <p:sp>
        <p:nvSpPr>
          <p:cNvPr id="412718" name="Text Box 46"/>
          <p:cNvSpPr txBox="1">
            <a:spLocks noChangeArrowheads="1"/>
          </p:cNvSpPr>
          <p:nvPr/>
        </p:nvSpPr>
        <p:spPr bwMode="auto">
          <a:xfrm>
            <a:off x="4572000" y="3962400"/>
            <a:ext cx="3216275" cy="5191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en-US" altLang="zh-CN" sz="2800" b="1">
                <a:latin typeface="Times New Roman" panose="02020603050405020304" pitchFamily="18" charset="0"/>
                <a:sym typeface="Symbol" panose="05050102010706020507" pitchFamily="18" charset="2"/>
              </a:rPr>
              <a:t> </a:t>
            </a:r>
            <a:r>
              <a:rPr kumimoji="1" lang="zh-CN" altLang="en-US" sz="2800" b="1">
                <a:solidFill>
                  <a:srgbClr val="0000FF"/>
                </a:solidFill>
                <a:latin typeface="Times New Roman" panose="02020603050405020304" pitchFamily="18" charset="0"/>
                <a:sym typeface="Symbol" panose="05050102010706020507" pitchFamily="18" charset="2"/>
              </a:rPr>
              <a:t>电容器释放。</a:t>
            </a:r>
          </a:p>
        </p:txBody>
      </p:sp>
      <p:sp>
        <p:nvSpPr>
          <p:cNvPr id="412719" name="Text Box 47"/>
          <p:cNvSpPr txBox="1">
            <a:spLocks noChangeArrowheads="1"/>
          </p:cNvSpPr>
          <p:nvPr/>
        </p:nvSpPr>
        <p:spPr bwMode="auto">
          <a:xfrm>
            <a:off x="1676400" y="4648200"/>
            <a:ext cx="5943600" cy="1117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0"/>
              </a:spcBef>
              <a:buFontTx/>
              <a:buNone/>
            </a:pPr>
            <a:r>
              <a:rPr kumimoji="1" lang="en-US" altLang="zh-CN" sz="2800" b="1">
                <a:latin typeface="Times New Roman" panose="02020603050405020304" pitchFamily="18" charset="0"/>
              </a:rPr>
              <a:t>      </a:t>
            </a:r>
            <a:r>
              <a:rPr kumimoji="1" lang="zh-CN" altLang="en-US" sz="2800" b="1">
                <a:latin typeface="Times New Roman" panose="02020603050405020304" pitchFamily="18" charset="0"/>
              </a:rPr>
              <a:t>当电容器带有电量</a:t>
            </a:r>
            <a:r>
              <a:rPr kumimoji="1" lang="en-US" altLang="zh-CN" sz="2800" b="1">
                <a:latin typeface="Times New Roman" panose="02020603050405020304" pitchFamily="18" charset="0"/>
              </a:rPr>
              <a:t>Q</a:t>
            </a:r>
            <a:r>
              <a:rPr kumimoji="1" lang="zh-CN" altLang="en-US" sz="2800" b="1">
                <a:latin typeface="Times New Roman" panose="02020603050405020304" pitchFamily="18" charset="0"/>
              </a:rPr>
              <a:t>、相应的</a:t>
            </a:r>
          </a:p>
          <a:p>
            <a:pPr eaLnBrk="1" hangingPunct="1">
              <a:lnSpc>
                <a:spcPct val="120000"/>
              </a:lnSpc>
              <a:spcBef>
                <a:spcPct val="0"/>
              </a:spcBef>
              <a:buFontTx/>
              <a:buNone/>
            </a:pPr>
            <a:r>
              <a:rPr kumimoji="1" lang="zh-CN" altLang="en-US" sz="2800" b="1">
                <a:latin typeface="Times New Roman" panose="02020603050405020304" pitchFamily="18" charset="0"/>
              </a:rPr>
              <a:t>电压为</a:t>
            </a:r>
            <a:r>
              <a:rPr kumimoji="1" lang="en-US" altLang="zh-CN" sz="2800" b="1">
                <a:latin typeface="Times New Roman" panose="02020603050405020304" pitchFamily="18" charset="0"/>
              </a:rPr>
              <a:t>U</a:t>
            </a:r>
            <a:r>
              <a:rPr kumimoji="1" lang="zh-CN" altLang="en-US" sz="2800" b="1">
                <a:latin typeface="Times New Roman" panose="02020603050405020304" pitchFamily="18" charset="0"/>
              </a:rPr>
              <a:t>时，所具有的能量</a:t>
            </a:r>
            <a:r>
              <a:rPr kumimoji="1" lang="en-US" altLang="zh-CN" sz="2800" b="1">
                <a:latin typeface="Times New Roman" panose="02020603050405020304" pitchFamily="18" charset="0"/>
              </a:rPr>
              <a:t>W=</a:t>
            </a:r>
            <a:r>
              <a:rPr kumimoji="1" lang="zh-CN" altLang="en-US" sz="2800" b="1">
                <a:latin typeface="Times New Roman" panose="02020603050405020304" pitchFamily="18" charset="0"/>
              </a:rPr>
              <a:t>？</a:t>
            </a:r>
          </a:p>
        </p:txBody>
      </p:sp>
      <p:grpSp>
        <p:nvGrpSpPr>
          <p:cNvPr id="412720" name="Group 48"/>
          <p:cNvGrpSpPr>
            <a:grpSpLocks/>
          </p:cNvGrpSpPr>
          <p:nvPr/>
        </p:nvGrpSpPr>
        <p:grpSpPr bwMode="auto">
          <a:xfrm>
            <a:off x="1752600" y="3048000"/>
            <a:ext cx="152400" cy="152400"/>
            <a:chOff x="1632" y="3456"/>
            <a:chExt cx="96" cy="96"/>
          </a:xfrm>
        </p:grpSpPr>
        <p:sp>
          <p:nvSpPr>
            <p:cNvPr id="201847" name="Oval 49"/>
            <p:cNvSpPr>
              <a:spLocks noChangeArrowheads="1"/>
            </p:cNvSpPr>
            <p:nvPr/>
          </p:nvSpPr>
          <p:spPr bwMode="auto">
            <a:xfrm>
              <a:off x="1632" y="3456"/>
              <a:ext cx="96" cy="96"/>
            </a:xfrm>
            <a:prstGeom prst="ellipse">
              <a:avLst/>
            </a:prstGeom>
            <a:solidFill>
              <a:srgbClr val="FF0000"/>
            </a:solidFill>
            <a:ln w="9525">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sz="1800"/>
            </a:p>
          </p:txBody>
        </p:sp>
        <p:sp>
          <p:nvSpPr>
            <p:cNvPr id="201848" name="Line 50"/>
            <p:cNvSpPr>
              <a:spLocks noChangeShapeType="1"/>
            </p:cNvSpPr>
            <p:nvPr/>
          </p:nvSpPr>
          <p:spPr bwMode="auto">
            <a:xfrm>
              <a:off x="1632" y="3504"/>
              <a:ext cx="96"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1849" name="Line 51"/>
            <p:cNvSpPr>
              <a:spLocks noChangeShapeType="1"/>
            </p:cNvSpPr>
            <p:nvPr/>
          </p:nvSpPr>
          <p:spPr bwMode="auto">
            <a:xfrm>
              <a:off x="1680" y="3456"/>
              <a:ext cx="0"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412724" name="Group 52"/>
          <p:cNvGrpSpPr>
            <a:grpSpLocks/>
          </p:cNvGrpSpPr>
          <p:nvPr/>
        </p:nvGrpSpPr>
        <p:grpSpPr bwMode="auto">
          <a:xfrm>
            <a:off x="1752600" y="2819400"/>
            <a:ext cx="152400" cy="152400"/>
            <a:chOff x="1632" y="3456"/>
            <a:chExt cx="96" cy="96"/>
          </a:xfrm>
        </p:grpSpPr>
        <p:sp>
          <p:nvSpPr>
            <p:cNvPr id="201844" name="Oval 53"/>
            <p:cNvSpPr>
              <a:spLocks noChangeArrowheads="1"/>
            </p:cNvSpPr>
            <p:nvPr/>
          </p:nvSpPr>
          <p:spPr bwMode="auto">
            <a:xfrm>
              <a:off x="1632" y="3456"/>
              <a:ext cx="96" cy="96"/>
            </a:xfrm>
            <a:prstGeom prst="ellipse">
              <a:avLst/>
            </a:prstGeom>
            <a:solidFill>
              <a:srgbClr val="FF0000"/>
            </a:solidFill>
            <a:ln w="9525">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sz="1800"/>
            </a:p>
          </p:txBody>
        </p:sp>
        <p:sp>
          <p:nvSpPr>
            <p:cNvPr id="201845" name="Line 54"/>
            <p:cNvSpPr>
              <a:spLocks noChangeShapeType="1"/>
            </p:cNvSpPr>
            <p:nvPr/>
          </p:nvSpPr>
          <p:spPr bwMode="auto">
            <a:xfrm>
              <a:off x="1632" y="3504"/>
              <a:ext cx="96"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1846" name="Line 55"/>
            <p:cNvSpPr>
              <a:spLocks noChangeShapeType="1"/>
            </p:cNvSpPr>
            <p:nvPr/>
          </p:nvSpPr>
          <p:spPr bwMode="auto">
            <a:xfrm>
              <a:off x="1680" y="3456"/>
              <a:ext cx="0"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412728" name="Group 56"/>
          <p:cNvGrpSpPr>
            <a:grpSpLocks/>
          </p:cNvGrpSpPr>
          <p:nvPr/>
        </p:nvGrpSpPr>
        <p:grpSpPr bwMode="auto">
          <a:xfrm>
            <a:off x="1828800" y="2590800"/>
            <a:ext cx="152400" cy="152400"/>
            <a:chOff x="1632" y="3456"/>
            <a:chExt cx="96" cy="96"/>
          </a:xfrm>
        </p:grpSpPr>
        <p:sp>
          <p:nvSpPr>
            <p:cNvPr id="201841" name="Oval 57"/>
            <p:cNvSpPr>
              <a:spLocks noChangeArrowheads="1"/>
            </p:cNvSpPr>
            <p:nvPr/>
          </p:nvSpPr>
          <p:spPr bwMode="auto">
            <a:xfrm>
              <a:off x="1632" y="3456"/>
              <a:ext cx="96" cy="96"/>
            </a:xfrm>
            <a:prstGeom prst="ellipse">
              <a:avLst/>
            </a:prstGeom>
            <a:solidFill>
              <a:srgbClr val="FF0000"/>
            </a:solidFill>
            <a:ln w="9525">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sz="1800"/>
            </a:p>
          </p:txBody>
        </p:sp>
        <p:sp>
          <p:nvSpPr>
            <p:cNvPr id="201842" name="Line 58"/>
            <p:cNvSpPr>
              <a:spLocks noChangeShapeType="1"/>
            </p:cNvSpPr>
            <p:nvPr/>
          </p:nvSpPr>
          <p:spPr bwMode="auto">
            <a:xfrm>
              <a:off x="1632" y="3504"/>
              <a:ext cx="96"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1843" name="Line 59"/>
            <p:cNvSpPr>
              <a:spLocks noChangeShapeType="1"/>
            </p:cNvSpPr>
            <p:nvPr/>
          </p:nvSpPr>
          <p:spPr bwMode="auto">
            <a:xfrm>
              <a:off x="1680" y="3456"/>
              <a:ext cx="0"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412732" name="Group 60"/>
          <p:cNvGrpSpPr>
            <a:grpSpLocks/>
          </p:cNvGrpSpPr>
          <p:nvPr/>
        </p:nvGrpSpPr>
        <p:grpSpPr bwMode="auto">
          <a:xfrm>
            <a:off x="1981200" y="2438400"/>
            <a:ext cx="152400" cy="152400"/>
            <a:chOff x="1632" y="3456"/>
            <a:chExt cx="96" cy="96"/>
          </a:xfrm>
        </p:grpSpPr>
        <p:sp>
          <p:nvSpPr>
            <p:cNvPr id="201838" name="Oval 61"/>
            <p:cNvSpPr>
              <a:spLocks noChangeArrowheads="1"/>
            </p:cNvSpPr>
            <p:nvPr/>
          </p:nvSpPr>
          <p:spPr bwMode="auto">
            <a:xfrm>
              <a:off x="1632" y="3456"/>
              <a:ext cx="96" cy="96"/>
            </a:xfrm>
            <a:prstGeom prst="ellipse">
              <a:avLst/>
            </a:prstGeom>
            <a:solidFill>
              <a:srgbClr val="FF0000"/>
            </a:solidFill>
            <a:ln w="9525">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sz="1800"/>
            </a:p>
          </p:txBody>
        </p:sp>
        <p:sp>
          <p:nvSpPr>
            <p:cNvPr id="201839" name="Line 62"/>
            <p:cNvSpPr>
              <a:spLocks noChangeShapeType="1"/>
            </p:cNvSpPr>
            <p:nvPr/>
          </p:nvSpPr>
          <p:spPr bwMode="auto">
            <a:xfrm>
              <a:off x="1632" y="3504"/>
              <a:ext cx="96"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1840" name="Line 63"/>
            <p:cNvSpPr>
              <a:spLocks noChangeShapeType="1"/>
            </p:cNvSpPr>
            <p:nvPr/>
          </p:nvSpPr>
          <p:spPr bwMode="auto">
            <a:xfrm>
              <a:off x="1680" y="3456"/>
              <a:ext cx="0"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412736" name="Group 64"/>
          <p:cNvGrpSpPr>
            <a:grpSpLocks/>
          </p:cNvGrpSpPr>
          <p:nvPr/>
        </p:nvGrpSpPr>
        <p:grpSpPr bwMode="auto">
          <a:xfrm>
            <a:off x="2133600" y="2286000"/>
            <a:ext cx="152400" cy="152400"/>
            <a:chOff x="1632" y="3456"/>
            <a:chExt cx="96" cy="96"/>
          </a:xfrm>
        </p:grpSpPr>
        <p:sp>
          <p:nvSpPr>
            <p:cNvPr id="201835" name="Oval 65"/>
            <p:cNvSpPr>
              <a:spLocks noChangeArrowheads="1"/>
            </p:cNvSpPr>
            <p:nvPr/>
          </p:nvSpPr>
          <p:spPr bwMode="auto">
            <a:xfrm>
              <a:off x="1632" y="3456"/>
              <a:ext cx="96" cy="96"/>
            </a:xfrm>
            <a:prstGeom prst="ellipse">
              <a:avLst/>
            </a:prstGeom>
            <a:solidFill>
              <a:srgbClr val="FF0000"/>
            </a:solidFill>
            <a:ln w="9525">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sz="1800"/>
            </a:p>
          </p:txBody>
        </p:sp>
        <p:sp>
          <p:nvSpPr>
            <p:cNvPr id="201836" name="Line 66"/>
            <p:cNvSpPr>
              <a:spLocks noChangeShapeType="1"/>
            </p:cNvSpPr>
            <p:nvPr/>
          </p:nvSpPr>
          <p:spPr bwMode="auto">
            <a:xfrm>
              <a:off x="1632" y="3504"/>
              <a:ext cx="96"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1837" name="Line 67"/>
            <p:cNvSpPr>
              <a:spLocks noChangeShapeType="1"/>
            </p:cNvSpPr>
            <p:nvPr/>
          </p:nvSpPr>
          <p:spPr bwMode="auto">
            <a:xfrm>
              <a:off x="1680" y="3456"/>
              <a:ext cx="0"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412740" name="Group 68"/>
          <p:cNvGrpSpPr>
            <a:grpSpLocks/>
          </p:cNvGrpSpPr>
          <p:nvPr/>
        </p:nvGrpSpPr>
        <p:grpSpPr bwMode="auto">
          <a:xfrm>
            <a:off x="2362200" y="2286000"/>
            <a:ext cx="152400" cy="152400"/>
            <a:chOff x="1632" y="3456"/>
            <a:chExt cx="96" cy="96"/>
          </a:xfrm>
        </p:grpSpPr>
        <p:sp>
          <p:nvSpPr>
            <p:cNvPr id="201832" name="Oval 69"/>
            <p:cNvSpPr>
              <a:spLocks noChangeArrowheads="1"/>
            </p:cNvSpPr>
            <p:nvPr/>
          </p:nvSpPr>
          <p:spPr bwMode="auto">
            <a:xfrm>
              <a:off x="1632" y="3456"/>
              <a:ext cx="96" cy="96"/>
            </a:xfrm>
            <a:prstGeom prst="ellipse">
              <a:avLst/>
            </a:prstGeom>
            <a:solidFill>
              <a:srgbClr val="FF0000"/>
            </a:solidFill>
            <a:ln w="9525">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sz="1800"/>
            </a:p>
          </p:txBody>
        </p:sp>
        <p:sp>
          <p:nvSpPr>
            <p:cNvPr id="201833" name="Line 70"/>
            <p:cNvSpPr>
              <a:spLocks noChangeShapeType="1"/>
            </p:cNvSpPr>
            <p:nvPr/>
          </p:nvSpPr>
          <p:spPr bwMode="auto">
            <a:xfrm>
              <a:off x="1632" y="3504"/>
              <a:ext cx="96"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1834" name="Line 71"/>
            <p:cNvSpPr>
              <a:spLocks noChangeShapeType="1"/>
            </p:cNvSpPr>
            <p:nvPr/>
          </p:nvSpPr>
          <p:spPr bwMode="auto">
            <a:xfrm>
              <a:off x="1680" y="3456"/>
              <a:ext cx="0"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412744" name="Group 72"/>
          <p:cNvGrpSpPr>
            <a:grpSpLocks/>
          </p:cNvGrpSpPr>
          <p:nvPr/>
        </p:nvGrpSpPr>
        <p:grpSpPr bwMode="auto">
          <a:xfrm>
            <a:off x="2590800" y="2286000"/>
            <a:ext cx="152400" cy="152400"/>
            <a:chOff x="1632" y="3456"/>
            <a:chExt cx="96" cy="96"/>
          </a:xfrm>
        </p:grpSpPr>
        <p:sp>
          <p:nvSpPr>
            <p:cNvPr id="201829" name="Oval 73"/>
            <p:cNvSpPr>
              <a:spLocks noChangeArrowheads="1"/>
            </p:cNvSpPr>
            <p:nvPr/>
          </p:nvSpPr>
          <p:spPr bwMode="auto">
            <a:xfrm>
              <a:off x="1632" y="3456"/>
              <a:ext cx="96" cy="96"/>
            </a:xfrm>
            <a:prstGeom prst="ellipse">
              <a:avLst/>
            </a:prstGeom>
            <a:solidFill>
              <a:srgbClr val="FF0000"/>
            </a:solidFill>
            <a:ln w="9525">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sz="1800"/>
            </a:p>
          </p:txBody>
        </p:sp>
        <p:sp>
          <p:nvSpPr>
            <p:cNvPr id="201830" name="Line 74"/>
            <p:cNvSpPr>
              <a:spLocks noChangeShapeType="1"/>
            </p:cNvSpPr>
            <p:nvPr/>
          </p:nvSpPr>
          <p:spPr bwMode="auto">
            <a:xfrm>
              <a:off x="1632" y="3504"/>
              <a:ext cx="96"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1831" name="Line 75"/>
            <p:cNvSpPr>
              <a:spLocks noChangeShapeType="1"/>
            </p:cNvSpPr>
            <p:nvPr/>
          </p:nvSpPr>
          <p:spPr bwMode="auto">
            <a:xfrm>
              <a:off x="1680" y="3456"/>
              <a:ext cx="0"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412748" name="Group 76"/>
          <p:cNvGrpSpPr>
            <a:grpSpLocks/>
          </p:cNvGrpSpPr>
          <p:nvPr/>
        </p:nvGrpSpPr>
        <p:grpSpPr bwMode="auto">
          <a:xfrm>
            <a:off x="2819400" y="2286000"/>
            <a:ext cx="152400" cy="152400"/>
            <a:chOff x="1632" y="3456"/>
            <a:chExt cx="96" cy="96"/>
          </a:xfrm>
        </p:grpSpPr>
        <p:sp>
          <p:nvSpPr>
            <p:cNvPr id="201826" name="Oval 77"/>
            <p:cNvSpPr>
              <a:spLocks noChangeArrowheads="1"/>
            </p:cNvSpPr>
            <p:nvPr/>
          </p:nvSpPr>
          <p:spPr bwMode="auto">
            <a:xfrm>
              <a:off x="1632" y="3456"/>
              <a:ext cx="96" cy="96"/>
            </a:xfrm>
            <a:prstGeom prst="ellipse">
              <a:avLst/>
            </a:prstGeom>
            <a:solidFill>
              <a:srgbClr val="FF0000"/>
            </a:solidFill>
            <a:ln w="9525">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sz="1800"/>
            </a:p>
          </p:txBody>
        </p:sp>
        <p:sp>
          <p:nvSpPr>
            <p:cNvPr id="201827" name="Line 78"/>
            <p:cNvSpPr>
              <a:spLocks noChangeShapeType="1"/>
            </p:cNvSpPr>
            <p:nvPr/>
          </p:nvSpPr>
          <p:spPr bwMode="auto">
            <a:xfrm>
              <a:off x="1632" y="3504"/>
              <a:ext cx="96"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1828" name="Line 79"/>
            <p:cNvSpPr>
              <a:spLocks noChangeShapeType="1"/>
            </p:cNvSpPr>
            <p:nvPr/>
          </p:nvSpPr>
          <p:spPr bwMode="auto">
            <a:xfrm>
              <a:off x="1680" y="3456"/>
              <a:ext cx="0"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412752" name="Group 80"/>
          <p:cNvGrpSpPr>
            <a:grpSpLocks/>
          </p:cNvGrpSpPr>
          <p:nvPr/>
        </p:nvGrpSpPr>
        <p:grpSpPr bwMode="auto">
          <a:xfrm>
            <a:off x="2895600" y="2438400"/>
            <a:ext cx="152400" cy="152400"/>
            <a:chOff x="1632" y="3456"/>
            <a:chExt cx="96" cy="96"/>
          </a:xfrm>
        </p:grpSpPr>
        <p:sp>
          <p:nvSpPr>
            <p:cNvPr id="201823" name="Oval 81"/>
            <p:cNvSpPr>
              <a:spLocks noChangeArrowheads="1"/>
            </p:cNvSpPr>
            <p:nvPr/>
          </p:nvSpPr>
          <p:spPr bwMode="auto">
            <a:xfrm>
              <a:off x="1632" y="3456"/>
              <a:ext cx="96" cy="96"/>
            </a:xfrm>
            <a:prstGeom prst="ellipse">
              <a:avLst/>
            </a:prstGeom>
            <a:solidFill>
              <a:srgbClr val="FF0000"/>
            </a:solidFill>
            <a:ln w="9525">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sz="1800"/>
            </a:p>
          </p:txBody>
        </p:sp>
        <p:sp>
          <p:nvSpPr>
            <p:cNvPr id="201824" name="Line 82"/>
            <p:cNvSpPr>
              <a:spLocks noChangeShapeType="1"/>
            </p:cNvSpPr>
            <p:nvPr/>
          </p:nvSpPr>
          <p:spPr bwMode="auto">
            <a:xfrm>
              <a:off x="1632" y="3504"/>
              <a:ext cx="96"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1825" name="Line 83"/>
            <p:cNvSpPr>
              <a:spLocks noChangeShapeType="1"/>
            </p:cNvSpPr>
            <p:nvPr/>
          </p:nvSpPr>
          <p:spPr bwMode="auto">
            <a:xfrm>
              <a:off x="1680" y="3456"/>
              <a:ext cx="0"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412756" name="Group 84"/>
          <p:cNvGrpSpPr>
            <a:grpSpLocks/>
          </p:cNvGrpSpPr>
          <p:nvPr/>
        </p:nvGrpSpPr>
        <p:grpSpPr bwMode="auto">
          <a:xfrm>
            <a:off x="2895600" y="2667000"/>
            <a:ext cx="152400" cy="152400"/>
            <a:chOff x="1632" y="3456"/>
            <a:chExt cx="96" cy="96"/>
          </a:xfrm>
        </p:grpSpPr>
        <p:sp>
          <p:nvSpPr>
            <p:cNvPr id="201820" name="Oval 85"/>
            <p:cNvSpPr>
              <a:spLocks noChangeArrowheads="1"/>
            </p:cNvSpPr>
            <p:nvPr/>
          </p:nvSpPr>
          <p:spPr bwMode="auto">
            <a:xfrm>
              <a:off x="1632" y="3456"/>
              <a:ext cx="96" cy="96"/>
            </a:xfrm>
            <a:prstGeom prst="ellipse">
              <a:avLst/>
            </a:prstGeom>
            <a:solidFill>
              <a:srgbClr val="FF0000"/>
            </a:solidFill>
            <a:ln w="9525">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sz="1800"/>
            </a:p>
          </p:txBody>
        </p:sp>
        <p:sp>
          <p:nvSpPr>
            <p:cNvPr id="201821" name="Line 86"/>
            <p:cNvSpPr>
              <a:spLocks noChangeShapeType="1"/>
            </p:cNvSpPr>
            <p:nvPr/>
          </p:nvSpPr>
          <p:spPr bwMode="auto">
            <a:xfrm>
              <a:off x="1632" y="3504"/>
              <a:ext cx="96"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1822" name="Line 87"/>
            <p:cNvSpPr>
              <a:spLocks noChangeShapeType="1"/>
            </p:cNvSpPr>
            <p:nvPr/>
          </p:nvSpPr>
          <p:spPr bwMode="auto">
            <a:xfrm>
              <a:off x="1680" y="3456"/>
              <a:ext cx="0"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412760" name="Group 88"/>
          <p:cNvGrpSpPr>
            <a:grpSpLocks/>
          </p:cNvGrpSpPr>
          <p:nvPr/>
        </p:nvGrpSpPr>
        <p:grpSpPr bwMode="auto">
          <a:xfrm>
            <a:off x="2895600" y="2895600"/>
            <a:ext cx="152400" cy="152400"/>
            <a:chOff x="1632" y="3456"/>
            <a:chExt cx="96" cy="96"/>
          </a:xfrm>
        </p:grpSpPr>
        <p:sp>
          <p:nvSpPr>
            <p:cNvPr id="201817" name="Oval 89"/>
            <p:cNvSpPr>
              <a:spLocks noChangeArrowheads="1"/>
            </p:cNvSpPr>
            <p:nvPr/>
          </p:nvSpPr>
          <p:spPr bwMode="auto">
            <a:xfrm>
              <a:off x="1632" y="3456"/>
              <a:ext cx="96" cy="96"/>
            </a:xfrm>
            <a:prstGeom prst="ellipse">
              <a:avLst/>
            </a:prstGeom>
            <a:solidFill>
              <a:srgbClr val="FF0000"/>
            </a:solidFill>
            <a:ln w="9525">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sz="1800"/>
            </a:p>
          </p:txBody>
        </p:sp>
        <p:sp>
          <p:nvSpPr>
            <p:cNvPr id="201818" name="Line 90"/>
            <p:cNvSpPr>
              <a:spLocks noChangeShapeType="1"/>
            </p:cNvSpPr>
            <p:nvPr/>
          </p:nvSpPr>
          <p:spPr bwMode="auto">
            <a:xfrm>
              <a:off x="1632" y="3504"/>
              <a:ext cx="96"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1819" name="Line 91"/>
            <p:cNvSpPr>
              <a:spLocks noChangeShapeType="1"/>
            </p:cNvSpPr>
            <p:nvPr/>
          </p:nvSpPr>
          <p:spPr bwMode="auto">
            <a:xfrm>
              <a:off x="1680" y="3456"/>
              <a:ext cx="0"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412764" name="Group 92"/>
          <p:cNvGrpSpPr>
            <a:grpSpLocks/>
          </p:cNvGrpSpPr>
          <p:nvPr/>
        </p:nvGrpSpPr>
        <p:grpSpPr bwMode="auto">
          <a:xfrm>
            <a:off x="2895600" y="3352800"/>
            <a:ext cx="152400" cy="152400"/>
            <a:chOff x="1632" y="3456"/>
            <a:chExt cx="96" cy="96"/>
          </a:xfrm>
        </p:grpSpPr>
        <p:sp>
          <p:nvSpPr>
            <p:cNvPr id="201814" name="Oval 93"/>
            <p:cNvSpPr>
              <a:spLocks noChangeArrowheads="1"/>
            </p:cNvSpPr>
            <p:nvPr/>
          </p:nvSpPr>
          <p:spPr bwMode="auto">
            <a:xfrm>
              <a:off x="1632" y="3456"/>
              <a:ext cx="96" cy="96"/>
            </a:xfrm>
            <a:prstGeom prst="ellipse">
              <a:avLst/>
            </a:prstGeom>
            <a:solidFill>
              <a:srgbClr val="FF0000"/>
            </a:solidFill>
            <a:ln w="9525">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sz="1800"/>
            </a:p>
          </p:txBody>
        </p:sp>
        <p:sp>
          <p:nvSpPr>
            <p:cNvPr id="201815" name="Line 94"/>
            <p:cNvSpPr>
              <a:spLocks noChangeShapeType="1"/>
            </p:cNvSpPr>
            <p:nvPr/>
          </p:nvSpPr>
          <p:spPr bwMode="auto">
            <a:xfrm>
              <a:off x="1632" y="3504"/>
              <a:ext cx="96"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1816" name="Line 95"/>
            <p:cNvSpPr>
              <a:spLocks noChangeShapeType="1"/>
            </p:cNvSpPr>
            <p:nvPr/>
          </p:nvSpPr>
          <p:spPr bwMode="auto">
            <a:xfrm>
              <a:off x="1680" y="3456"/>
              <a:ext cx="0"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412768" name="Group 96"/>
          <p:cNvGrpSpPr>
            <a:grpSpLocks/>
          </p:cNvGrpSpPr>
          <p:nvPr/>
        </p:nvGrpSpPr>
        <p:grpSpPr bwMode="auto">
          <a:xfrm>
            <a:off x="2895600" y="3581400"/>
            <a:ext cx="152400" cy="152400"/>
            <a:chOff x="1632" y="3456"/>
            <a:chExt cx="96" cy="96"/>
          </a:xfrm>
        </p:grpSpPr>
        <p:sp>
          <p:nvSpPr>
            <p:cNvPr id="201811" name="Oval 97"/>
            <p:cNvSpPr>
              <a:spLocks noChangeArrowheads="1"/>
            </p:cNvSpPr>
            <p:nvPr/>
          </p:nvSpPr>
          <p:spPr bwMode="auto">
            <a:xfrm>
              <a:off x="1632" y="3456"/>
              <a:ext cx="96" cy="96"/>
            </a:xfrm>
            <a:prstGeom prst="ellipse">
              <a:avLst/>
            </a:prstGeom>
            <a:solidFill>
              <a:srgbClr val="FF0000"/>
            </a:solidFill>
            <a:ln w="9525">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sz="1800"/>
            </a:p>
          </p:txBody>
        </p:sp>
        <p:sp>
          <p:nvSpPr>
            <p:cNvPr id="201812" name="Line 98"/>
            <p:cNvSpPr>
              <a:spLocks noChangeShapeType="1"/>
            </p:cNvSpPr>
            <p:nvPr/>
          </p:nvSpPr>
          <p:spPr bwMode="auto">
            <a:xfrm>
              <a:off x="1632" y="3504"/>
              <a:ext cx="96"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1813" name="Line 99"/>
            <p:cNvSpPr>
              <a:spLocks noChangeShapeType="1"/>
            </p:cNvSpPr>
            <p:nvPr/>
          </p:nvSpPr>
          <p:spPr bwMode="auto">
            <a:xfrm>
              <a:off x="1680" y="3456"/>
              <a:ext cx="0"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412772" name="Group 100"/>
          <p:cNvGrpSpPr>
            <a:grpSpLocks/>
          </p:cNvGrpSpPr>
          <p:nvPr/>
        </p:nvGrpSpPr>
        <p:grpSpPr bwMode="auto">
          <a:xfrm>
            <a:off x="2895600" y="3810000"/>
            <a:ext cx="152400" cy="152400"/>
            <a:chOff x="1632" y="3456"/>
            <a:chExt cx="96" cy="96"/>
          </a:xfrm>
        </p:grpSpPr>
        <p:sp>
          <p:nvSpPr>
            <p:cNvPr id="201808" name="Oval 101"/>
            <p:cNvSpPr>
              <a:spLocks noChangeArrowheads="1"/>
            </p:cNvSpPr>
            <p:nvPr/>
          </p:nvSpPr>
          <p:spPr bwMode="auto">
            <a:xfrm>
              <a:off x="1632" y="3456"/>
              <a:ext cx="96" cy="96"/>
            </a:xfrm>
            <a:prstGeom prst="ellipse">
              <a:avLst/>
            </a:prstGeom>
            <a:solidFill>
              <a:srgbClr val="FF0000"/>
            </a:solidFill>
            <a:ln w="9525">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sz="1800"/>
            </a:p>
          </p:txBody>
        </p:sp>
        <p:sp>
          <p:nvSpPr>
            <p:cNvPr id="201809" name="Line 102"/>
            <p:cNvSpPr>
              <a:spLocks noChangeShapeType="1"/>
            </p:cNvSpPr>
            <p:nvPr/>
          </p:nvSpPr>
          <p:spPr bwMode="auto">
            <a:xfrm>
              <a:off x="1632" y="3504"/>
              <a:ext cx="96"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1810" name="Line 103"/>
            <p:cNvSpPr>
              <a:spLocks noChangeShapeType="1"/>
            </p:cNvSpPr>
            <p:nvPr/>
          </p:nvSpPr>
          <p:spPr bwMode="auto">
            <a:xfrm>
              <a:off x="1680" y="3456"/>
              <a:ext cx="0"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412776" name="Group 104"/>
          <p:cNvGrpSpPr>
            <a:grpSpLocks/>
          </p:cNvGrpSpPr>
          <p:nvPr/>
        </p:nvGrpSpPr>
        <p:grpSpPr bwMode="auto">
          <a:xfrm>
            <a:off x="2895600" y="4038600"/>
            <a:ext cx="152400" cy="152400"/>
            <a:chOff x="1632" y="3456"/>
            <a:chExt cx="96" cy="96"/>
          </a:xfrm>
        </p:grpSpPr>
        <p:sp>
          <p:nvSpPr>
            <p:cNvPr id="201805" name="Oval 105"/>
            <p:cNvSpPr>
              <a:spLocks noChangeArrowheads="1"/>
            </p:cNvSpPr>
            <p:nvPr/>
          </p:nvSpPr>
          <p:spPr bwMode="auto">
            <a:xfrm>
              <a:off x="1632" y="3456"/>
              <a:ext cx="96" cy="96"/>
            </a:xfrm>
            <a:prstGeom prst="ellipse">
              <a:avLst/>
            </a:prstGeom>
            <a:solidFill>
              <a:srgbClr val="FF0000"/>
            </a:solidFill>
            <a:ln w="9525">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sz="1800"/>
            </a:p>
          </p:txBody>
        </p:sp>
        <p:sp>
          <p:nvSpPr>
            <p:cNvPr id="201806" name="Line 106"/>
            <p:cNvSpPr>
              <a:spLocks noChangeShapeType="1"/>
            </p:cNvSpPr>
            <p:nvPr/>
          </p:nvSpPr>
          <p:spPr bwMode="auto">
            <a:xfrm>
              <a:off x="1632" y="3504"/>
              <a:ext cx="96"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1807" name="Line 107"/>
            <p:cNvSpPr>
              <a:spLocks noChangeShapeType="1"/>
            </p:cNvSpPr>
            <p:nvPr/>
          </p:nvSpPr>
          <p:spPr bwMode="auto">
            <a:xfrm>
              <a:off x="1680" y="3456"/>
              <a:ext cx="0"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412780" name="Group 108"/>
          <p:cNvGrpSpPr>
            <a:grpSpLocks/>
          </p:cNvGrpSpPr>
          <p:nvPr/>
        </p:nvGrpSpPr>
        <p:grpSpPr bwMode="auto">
          <a:xfrm>
            <a:off x="2743200" y="4114800"/>
            <a:ext cx="152400" cy="152400"/>
            <a:chOff x="1632" y="3456"/>
            <a:chExt cx="96" cy="96"/>
          </a:xfrm>
        </p:grpSpPr>
        <p:sp>
          <p:nvSpPr>
            <p:cNvPr id="201802" name="Oval 109"/>
            <p:cNvSpPr>
              <a:spLocks noChangeArrowheads="1"/>
            </p:cNvSpPr>
            <p:nvPr/>
          </p:nvSpPr>
          <p:spPr bwMode="auto">
            <a:xfrm>
              <a:off x="1632" y="3456"/>
              <a:ext cx="96" cy="96"/>
            </a:xfrm>
            <a:prstGeom prst="ellipse">
              <a:avLst/>
            </a:prstGeom>
            <a:solidFill>
              <a:srgbClr val="FF0000"/>
            </a:solidFill>
            <a:ln w="9525">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sz="1800"/>
            </a:p>
          </p:txBody>
        </p:sp>
        <p:sp>
          <p:nvSpPr>
            <p:cNvPr id="201803" name="Line 110"/>
            <p:cNvSpPr>
              <a:spLocks noChangeShapeType="1"/>
            </p:cNvSpPr>
            <p:nvPr/>
          </p:nvSpPr>
          <p:spPr bwMode="auto">
            <a:xfrm>
              <a:off x="1632" y="3504"/>
              <a:ext cx="96"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1804" name="Line 111"/>
            <p:cNvSpPr>
              <a:spLocks noChangeShapeType="1"/>
            </p:cNvSpPr>
            <p:nvPr/>
          </p:nvSpPr>
          <p:spPr bwMode="auto">
            <a:xfrm>
              <a:off x="1680" y="3456"/>
              <a:ext cx="0"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412784" name="Group 112"/>
          <p:cNvGrpSpPr>
            <a:grpSpLocks/>
          </p:cNvGrpSpPr>
          <p:nvPr/>
        </p:nvGrpSpPr>
        <p:grpSpPr bwMode="auto">
          <a:xfrm>
            <a:off x="2514600" y="4114800"/>
            <a:ext cx="152400" cy="152400"/>
            <a:chOff x="1632" y="3456"/>
            <a:chExt cx="96" cy="96"/>
          </a:xfrm>
        </p:grpSpPr>
        <p:sp>
          <p:nvSpPr>
            <p:cNvPr id="201799" name="Oval 113"/>
            <p:cNvSpPr>
              <a:spLocks noChangeArrowheads="1"/>
            </p:cNvSpPr>
            <p:nvPr/>
          </p:nvSpPr>
          <p:spPr bwMode="auto">
            <a:xfrm>
              <a:off x="1632" y="3456"/>
              <a:ext cx="96" cy="96"/>
            </a:xfrm>
            <a:prstGeom prst="ellipse">
              <a:avLst/>
            </a:prstGeom>
            <a:solidFill>
              <a:srgbClr val="FF0000"/>
            </a:solidFill>
            <a:ln w="9525">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sz="1800"/>
            </a:p>
          </p:txBody>
        </p:sp>
        <p:sp>
          <p:nvSpPr>
            <p:cNvPr id="201800" name="Line 114"/>
            <p:cNvSpPr>
              <a:spLocks noChangeShapeType="1"/>
            </p:cNvSpPr>
            <p:nvPr/>
          </p:nvSpPr>
          <p:spPr bwMode="auto">
            <a:xfrm>
              <a:off x="1632" y="3504"/>
              <a:ext cx="96"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1801" name="Line 115"/>
            <p:cNvSpPr>
              <a:spLocks noChangeShapeType="1"/>
            </p:cNvSpPr>
            <p:nvPr/>
          </p:nvSpPr>
          <p:spPr bwMode="auto">
            <a:xfrm>
              <a:off x="1680" y="3456"/>
              <a:ext cx="0"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412788" name="Group 116"/>
          <p:cNvGrpSpPr>
            <a:grpSpLocks/>
          </p:cNvGrpSpPr>
          <p:nvPr/>
        </p:nvGrpSpPr>
        <p:grpSpPr bwMode="auto">
          <a:xfrm>
            <a:off x="2286000" y="4114800"/>
            <a:ext cx="152400" cy="152400"/>
            <a:chOff x="1632" y="3456"/>
            <a:chExt cx="96" cy="96"/>
          </a:xfrm>
        </p:grpSpPr>
        <p:sp>
          <p:nvSpPr>
            <p:cNvPr id="201796" name="Oval 117"/>
            <p:cNvSpPr>
              <a:spLocks noChangeArrowheads="1"/>
            </p:cNvSpPr>
            <p:nvPr/>
          </p:nvSpPr>
          <p:spPr bwMode="auto">
            <a:xfrm>
              <a:off x="1632" y="3456"/>
              <a:ext cx="96" cy="96"/>
            </a:xfrm>
            <a:prstGeom prst="ellipse">
              <a:avLst/>
            </a:prstGeom>
            <a:solidFill>
              <a:srgbClr val="FF0000"/>
            </a:solidFill>
            <a:ln w="9525">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sz="1800"/>
            </a:p>
          </p:txBody>
        </p:sp>
        <p:sp>
          <p:nvSpPr>
            <p:cNvPr id="201797" name="Line 118"/>
            <p:cNvSpPr>
              <a:spLocks noChangeShapeType="1"/>
            </p:cNvSpPr>
            <p:nvPr/>
          </p:nvSpPr>
          <p:spPr bwMode="auto">
            <a:xfrm>
              <a:off x="1632" y="3504"/>
              <a:ext cx="96"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1798" name="Line 119"/>
            <p:cNvSpPr>
              <a:spLocks noChangeShapeType="1"/>
            </p:cNvSpPr>
            <p:nvPr/>
          </p:nvSpPr>
          <p:spPr bwMode="auto">
            <a:xfrm>
              <a:off x="1680" y="3456"/>
              <a:ext cx="0"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412792" name="Group 120"/>
          <p:cNvGrpSpPr>
            <a:grpSpLocks/>
          </p:cNvGrpSpPr>
          <p:nvPr/>
        </p:nvGrpSpPr>
        <p:grpSpPr bwMode="auto">
          <a:xfrm>
            <a:off x="2057400" y="4114800"/>
            <a:ext cx="152400" cy="152400"/>
            <a:chOff x="1632" y="3456"/>
            <a:chExt cx="96" cy="96"/>
          </a:xfrm>
        </p:grpSpPr>
        <p:sp>
          <p:nvSpPr>
            <p:cNvPr id="201793" name="Oval 121"/>
            <p:cNvSpPr>
              <a:spLocks noChangeArrowheads="1"/>
            </p:cNvSpPr>
            <p:nvPr/>
          </p:nvSpPr>
          <p:spPr bwMode="auto">
            <a:xfrm>
              <a:off x="1632" y="3456"/>
              <a:ext cx="96" cy="96"/>
            </a:xfrm>
            <a:prstGeom prst="ellipse">
              <a:avLst/>
            </a:prstGeom>
            <a:solidFill>
              <a:srgbClr val="FF0000"/>
            </a:solidFill>
            <a:ln w="9525">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sz="1800"/>
            </a:p>
          </p:txBody>
        </p:sp>
        <p:sp>
          <p:nvSpPr>
            <p:cNvPr id="201794" name="Line 122"/>
            <p:cNvSpPr>
              <a:spLocks noChangeShapeType="1"/>
            </p:cNvSpPr>
            <p:nvPr/>
          </p:nvSpPr>
          <p:spPr bwMode="auto">
            <a:xfrm>
              <a:off x="1632" y="3504"/>
              <a:ext cx="96"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1795" name="Line 123"/>
            <p:cNvSpPr>
              <a:spLocks noChangeShapeType="1"/>
            </p:cNvSpPr>
            <p:nvPr/>
          </p:nvSpPr>
          <p:spPr bwMode="auto">
            <a:xfrm>
              <a:off x="1680" y="3456"/>
              <a:ext cx="0"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412796" name="Group 124"/>
          <p:cNvGrpSpPr>
            <a:grpSpLocks/>
          </p:cNvGrpSpPr>
          <p:nvPr/>
        </p:nvGrpSpPr>
        <p:grpSpPr bwMode="auto">
          <a:xfrm>
            <a:off x="1828800" y="4114800"/>
            <a:ext cx="152400" cy="152400"/>
            <a:chOff x="1632" y="3456"/>
            <a:chExt cx="96" cy="96"/>
          </a:xfrm>
        </p:grpSpPr>
        <p:sp>
          <p:nvSpPr>
            <p:cNvPr id="201790" name="Oval 125"/>
            <p:cNvSpPr>
              <a:spLocks noChangeArrowheads="1"/>
            </p:cNvSpPr>
            <p:nvPr/>
          </p:nvSpPr>
          <p:spPr bwMode="auto">
            <a:xfrm>
              <a:off x="1632" y="3456"/>
              <a:ext cx="96" cy="96"/>
            </a:xfrm>
            <a:prstGeom prst="ellipse">
              <a:avLst/>
            </a:prstGeom>
            <a:solidFill>
              <a:srgbClr val="FF0000"/>
            </a:solidFill>
            <a:ln w="9525">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sz="1800"/>
            </a:p>
          </p:txBody>
        </p:sp>
        <p:sp>
          <p:nvSpPr>
            <p:cNvPr id="201791" name="Line 126"/>
            <p:cNvSpPr>
              <a:spLocks noChangeShapeType="1"/>
            </p:cNvSpPr>
            <p:nvPr/>
          </p:nvSpPr>
          <p:spPr bwMode="auto">
            <a:xfrm>
              <a:off x="1632" y="3504"/>
              <a:ext cx="96"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1792" name="Line 127"/>
            <p:cNvSpPr>
              <a:spLocks noChangeShapeType="1"/>
            </p:cNvSpPr>
            <p:nvPr/>
          </p:nvSpPr>
          <p:spPr bwMode="auto">
            <a:xfrm>
              <a:off x="1680" y="3456"/>
              <a:ext cx="0"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412800" name="Group 128"/>
          <p:cNvGrpSpPr>
            <a:grpSpLocks/>
          </p:cNvGrpSpPr>
          <p:nvPr/>
        </p:nvGrpSpPr>
        <p:grpSpPr bwMode="auto">
          <a:xfrm>
            <a:off x="1752600" y="3962400"/>
            <a:ext cx="152400" cy="152400"/>
            <a:chOff x="1632" y="3456"/>
            <a:chExt cx="96" cy="96"/>
          </a:xfrm>
        </p:grpSpPr>
        <p:sp>
          <p:nvSpPr>
            <p:cNvPr id="201787" name="Oval 129"/>
            <p:cNvSpPr>
              <a:spLocks noChangeArrowheads="1"/>
            </p:cNvSpPr>
            <p:nvPr/>
          </p:nvSpPr>
          <p:spPr bwMode="auto">
            <a:xfrm>
              <a:off x="1632" y="3456"/>
              <a:ext cx="96" cy="96"/>
            </a:xfrm>
            <a:prstGeom prst="ellipse">
              <a:avLst/>
            </a:prstGeom>
            <a:solidFill>
              <a:srgbClr val="FF0000"/>
            </a:solidFill>
            <a:ln w="9525">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sz="1800"/>
            </a:p>
          </p:txBody>
        </p:sp>
        <p:sp>
          <p:nvSpPr>
            <p:cNvPr id="201788" name="Line 130"/>
            <p:cNvSpPr>
              <a:spLocks noChangeShapeType="1"/>
            </p:cNvSpPr>
            <p:nvPr/>
          </p:nvSpPr>
          <p:spPr bwMode="auto">
            <a:xfrm>
              <a:off x="1632" y="3504"/>
              <a:ext cx="96"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1789" name="Line 131"/>
            <p:cNvSpPr>
              <a:spLocks noChangeShapeType="1"/>
            </p:cNvSpPr>
            <p:nvPr/>
          </p:nvSpPr>
          <p:spPr bwMode="auto">
            <a:xfrm>
              <a:off x="1680" y="3456"/>
              <a:ext cx="0"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412804" name="Group 132"/>
          <p:cNvGrpSpPr>
            <a:grpSpLocks/>
          </p:cNvGrpSpPr>
          <p:nvPr/>
        </p:nvGrpSpPr>
        <p:grpSpPr bwMode="auto">
          <a:xfrm>
            <a:off x="1752600" y="3733800"/>
            <a:ext cx="152400" cy="152400"/>
            <a:chOff x="1632" y="3456"/>
            <a:chExt cx="96" cy="96"/>
          </a:xfrm>
        </p:grpSpPr>
        <p:sp>
          <p:nvSpPr>
            <p:cNvPr id="201784" name="Oval 133"/>
            <p:cNvSpPr>
              <a:spLocks noChangeArrowheads="1"/>
            </p:cNvSpPr>
            <p:nvPr/>
          </p:nvSpPr>
          <p:spPr bwMode="auto">
            <a:xfrm>
              <a:off x="1632" y="3456"/>
              <a:ext cx="96" cy="96"/>
            </a:xfrm>
            <a:prstGeom prst="ellipse">
              <a:avLst/>
            </a:prstGeom>
            <a:solidFill>
              <a:srgbClr val="FF0000"/>
            </a:solidFill>
            <a:ln w="9525">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sz="1800"/>
            </a:p>
          </p:txBody>
        </p:sp>
        <p:sp>
          <p:nvSpPr>
            <p:cNvPr id="201785" name="Line 134"/>
            <p:cNvSpPr>
              <a:spLocks noChangeShapeType="1"/>
            </p:cNvSpPr>
            <p:nvPr/>
          </p:nvSpPr>
          <p:spPr bwMode="auto">
            <a:xfrm>
              <a:off x="1632" y="3504"/>
              <a:ext cx="96"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1786" name="Line 135"/>
            <p:cNvSpPr>
              <a:spLocks noChangeShapeType="1"/>
            </p:cNvSpPr>
            <p:nvPr/>
          </p:nvSpPr>
          <p:spPr bwMode="auto">
            <a:xfrm>
              <a:off x="1680" y="3456"/>
              <a:ext cx="0"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412808" name="Group 136"/>
          <p:cNvGrpSpPr>
            <a:grpSpLocks/>
          </p:cNvGrpSpPr>
          <p:nvPr/>
        </p:nvGrpSpPr>
        <p:grpSpPr bwMode="auto">
          <a:xfrm>
            <a:off x="1752600" y="3505200"/>
            <a:ext cx="152400" cy="152400"/>
            <a:chOff x="1632" y="3456"/>
            <a:chExt cx="96" cy="96"/>
          </a:xfrm>
        </p:grpSpPr>
        <p:sp>
          <p:nvSpPr>
            <p:cNvPr id="201781" name="Oval 137"/>
            <p:cNvSpPr>
              <a:spLocks noChangeArrowheads="1"/>
            </p:cNvSpPr>
            <p:nvPr/>
          </p:nvSpPr>
          <p:spPr bwMode="auto">
            <a:xfrm>
              <a:off x="1632" y="3456"/>
              <a:ext cx="96" cy="96"/>
            </a:xfrm>
            <a:prstGeom prst="ellipse">
              <a:avLst/>
            </a:prstGeom>
            <a:solidFill>
              <a:srgbClr val="FF0000"/>
            </a:solidFill>
            <a:ln w="9525">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sz="1800"/>
            </a:p>
          </p:txBody>
        </p:sp>
        <p:sp>
          <p:nvSpPr>
            <p:cNvPr id="201782" name="Line 138"/>
            <p:cNvSpPr>
              <a:spLocks noChangeShapeType="1"/>
            </p:cNvSpPr>
            <p:nvPr/>
          </p:nvSpPr>
          <p:spPr bwMode="auto">
            <a:xfrm>
              <a:off x="1632" y="3504"/>
              <a:ext cx="96"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1783" name="Line 139"/>
            <p:cNvSpPr>
              <a:spLocks noChangeShapeType="1"/>
            </p:cNvSpPr>
            <p:nvPr/>
          </p:nvSpPr>
          <p:spPr bwMode="auto">
            <a:xfrm>
              <a:off x="1680" y="3456"/>
              <a:ext cx="0"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412812" name="Group 140"/>
          <p:cNvGrpSpPr>
            <a:grpSpLocks/>
          </p:cNvGrpSpPr>
          <p:nvPr/>
        </p:nvGrpSpPr>
        <p:grpSpPr bwMode="auto">
          <a:xfrm>
            <a:off x="1752600" y="3352800"/>
            <a:ext cx="152400" cy="152400"/>
            <a:chOff x="1632" y="3456"/>
            <a:chExt cx="96" cy="96"/>
          </a:xfrm>
        </p:grpSpPr>
        <p:sp>
          <p:nvSpPr>
            <p:cNvPr id="201778" name="Oval 141"/>
            <p:cNvSpPr>
              <a:spLocks noChangeArrowheads="1"/>
            </p:cNvSpPr>
            <p:nvPr/>
          </p:nvSpPr>
          <p:spPr bwMode="auto">
            <a:xfrm>
              <a:off x="1632" y="3456"/>
              <a:ext cx="96" cy="96"/>
            </a:xfrm>
            <a:prstGeom prst="ellipse">
              <a:avLst/>
            </a:prstGeom>
            <a:solidFill>
              <a:srgbClr val="FF0000"/>
            </a:solidFill>
            <a:ln w="9525">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sz="1800"/>
            </a:p>
          </p:txBody>
        </p:sp>
        <p:sp>
          <p:nvSpPr>
            <p:cNvPr id="201779" name="Line 142"/>
            <p:cNvSpPr>
              <a:spLocks noChangeShapeType="1"/>
            </p:cNvSpPr>
            <p:nvPr/>
          </p:nvSpPr>
          <p:spPr bwMode="auto">
            <a:xfrm>
              <a:off x="1632" y="3504"/>
              <a:ext cx="96"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1780" name="Line 143"/>
            <p:cNvSpPr>
              <a:spLocks noChangeShapeType="1"/>
            </p:cNvSpPr>
            <p:nvPr/>
          </p:nvSpPr>
          <p:spPr bwMode="auto">
            <a:xfrm>
              <a:off x="1680" y="3456"/>
              <a:ext cx="0"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412816" name="AutoShape 144">
            <a:hlinkClick r:id="" action="ppaction://hlinkshowjump?jump=nextslide" highlightClick="1"/>
          </p:cNvPr>
          <p:cNvSpPr>
            <a:spLocks noChangeArrowheads="1"/>
          </p:cNvSpPr>
          <p:nvPr/>
        </p:nvSpPr>
        <p:spPr bwMode="auto">
          <a:xfrm>
            <a:off x="8532813" y="6524625"/>
            <a:ext cx="576262" cy="288925"/>
          </a:xfrm>
          <a:prstGeom prst="actionButtonForwardNext">
            <a:avLst/>
          </a:prstGeom>
          <a:solidFill>
            <a:srgbClr val="99CCFF"/>
          </a:solidFill>
          <a:ln w="9525">
            <a:solidFill>
              <a:srgbClr val="0066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sz="1800"/>
          </a:p>
        </p:txBody>
      </p:sp>
      <p:sp>
        <p:nvSpPr>
          <p:cNvPr id="412817" name="AutoShape 145">
            <a:hlinkClick r:id="" action="ppaction://hlinkshowjump?jump=previousslide" highlightClick="1"/>
          </p:cNvPr>
          <p:cNvSpPr>
            <a:spLocks noChangeArrowheads="1"/>
          </p:cNvSpPr>
          <p:nvPr/>
        </p:nvSpPr>
        <p:spPr bwMode="auto">
          <a:xfrm>
            <a:off x="7954963" y="6524625"/>
            <a:ext cx="576262" cy="287338"/>
          </a:xfrm>
          <a:prstGeom prst="actionButtonBackPrevious">
            <a:avLst/>
          </a:prstGeom>
          <a:solidFill>
            <a:srgbClr val="99CCFF"/>
          </a:solidFill>
          <a:ln w="9525">
            <a:solidFill>
              <a:srgbClr val="0066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sz="1800"/>
          </a:p>
        </p:txBody>
      </p:sp>
      <p:sp>
        <p:nvSpPr>
          <p:cNvPr id="113" name="TextBox 112">
            <a:extLst>
              <a:ext uri="{FF2B5EF4-FFF2-40B4-BE49-F238E27FC236}">
                <a16:creationId xmlns:a16="http://schemas.microsoft.com/office/drawing/2014/main" id="{0AA978DC-F47C-48D2-93ED-238084D5E314}"/>
              </a:ext>
            </a:extLst>
          </p:cNvPr>
          <p:cNvSpPr txBox="1"/>
          <p:nvPr/>
        </p:nvSpPr>
        <p:spPr>
          <a:xfrm>
            <a:off x="0" y="0"/>
            <a:ext cx="6215063" cy="769938"/>
          </a:xfrm>
          <a:prstGeom prst="rect">
            <a:avLst/>
          </a:prstGeom>
          <a:noFill/>
        </p:spPr>
        <p:txBody>
          <a:bodyPr>
            <a:spAutoFit/>
          </a:bodyPr>
          <a:lstStyle/>
          <a:p>
            <a:pPr fontAlgn="auto">
              <a:spcBef>
                <a:spcPts val="0"/>
              </a:spcBef>
              <a:spcAft>
                <a:spcPts val="0"/>
              </a:spcAft>
              <a:defRPr/>
            </a:pPr>
            <a:r>
              <a:rPr lang="en-US" altLang="zh-CN" sz="4000" b="1" dirty="0">
                <a:solidFill>
                  <a:srgbClr val="FF0000"/>
                </a:solidFill>
                <a:latin typeface="+mn-lt"/>
                <a:ea typeface="+mj-ea"/>
              </a:rPr>
              <a:t>6.5.3</a:t>
            </a:r>
            <a:r>
              <a:rPr lang="en-US" altLang="zh-CN" sz="4000" dirty="0">
                <a:solidFill>
                  <a:srgbClr val="FF0000"/>
                </a:solidFill>
                <a:latin typeface="+mj-ea"/>
                <a:ea typeface="+mj-ea"/>
              </a:rPr>
              <a:t> </a:t>
            </a:r>
            <a:r>
              <a:rPr lang="en-US" altLang="zh-CN" sz="4400" dirty="0">
                <a:solidFill>
                  <a:srgbClr val="FF0000"/>
                </a:solidFill>
                <a:latin typeface="+mj-ea"/>
                <a:ea typeface="+mj-ea"/>
              </a:rPr>
              <a:t> </a:t>
            </a:r>
            <a:r>
              <a:rPr lang="zh-CN" altLang="en-US" sz="4400" b="1" dirty="0">
                <a:solidFill>
                  <a:srgbClr val="FF0000"/>
                </a:solidFill>
                <a:latin typeface="黑体" pitchFamily="2" charset="-122"/>
                <a:ea typeface="黑体" pitchFamily="2" charset="-122"/>
              </a:rPr>
              <a:t>电容器的电能</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7" presetClass="entr" presetSubtype="10" fill="hold" grpId="0" nodeType="clickEffect">
                                  <p:stCondLst>
                                    <p:cond delay="0"/>
                                  </p:stCondLst>
                                  <p:iterate type="lt">
                                    <p:tmPct val="100000"/>
                                  </p:iterate>
                                  <p:childTnLst>
                                    <p:set>
                                      <p:cBhvr>
                                        <p:cTn id="6" dur="1" fill="hold">
                                          <p:stCondLst>
                                            <p:cond delay="0"/>
                                          </p:stCondLst>
                                        </p:cTn>
                                        <p:tgtEl>
                                          <p:spTgt spid="412713"/>
                                        </p:tgtEl>
                                        <p:attrNameLst>
                                          <p:attrName>style.visibility</p:attrName>
                                        </p:attrNameLst>
                                      </p:cBhvr>
                                      <p:to>
                                        <p:strVal val="visible"/>
                                      </p:to>
                                    </p:set>
                                    <p:anim calcmode="lin" valueType="num">
                                      <p:cBhvr>
                                        <p:cTn id="7" dur="75" fill="hold"/>
                                        <p:tgtEl>
                                          <p:spTgt spid="412713"/>
                                        </p:tgtEl>
                                        <p:attrNameLst>
                                          <p:attrName>ppt_w</p:attrName>
                                        </p:attrNameLst>
                                      </p:cBhvr>
                                      <p:tavLst>
                                        <p:tav tm="0">
                                          <p:val>
                                            <p:fltVal val="0"/>
                                          </p:val>
                                        </p:tav>
                                        <p:tav tm="100000">
                                          <p:val>
                                            <p:strVal val="#ppt_w"/>
                                          </p:val>
                                        </p:tav>
                                      </p:tavLst>
                                    </p:anim>
                                    <p:anim calcmode="lin" valueType="num">
                                      <p:cBhvr>
                                        <p:cTn id="8" dur="75" fill="hold"/>
                                        <p:tgtEl>
                                          <p:spTgt spid="412713"/>
                                        </p:tgtEl>
                                        <p:attrNameLst>
                                          <p:attrName>ppt_h</p:attrName>
                                        </p:attrNameLst>
                                      </p:cBhvr>
                                      <p:tavLst>
                                        <p:tav tm="0">
                                          <p:val>
                                            <p:strVal val="#ppt_h"/>
                                          </p:val>
                                        </p:tav>
                                        <p:tav tm="100000">
                                          <p:val>
                                            <p:strVal val="#ppt_h"/>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nodeType="clickEffect">
                                  <p:stCondLst>
                                    <p:cond delay="0"/>
                                  </p:stCondLst>
                                  <p:childTnLst>
                                    <p:set>
                                      <p:cBhvr>
                                        <p:cTn id="12" dur="1" fill="hold">
                                          <p:stCondLst>
                                            <p:cond delay="0"/>
                                          </p:stCondLst>
                                        </p:cTn>
                                        <p:tgtEl>
                                          <p:spTgt spid="412677"/>
                                        </p:tgtEl>
                                        <p:attrNameLst>
                                          <p:attrName>style.visibility</p:attrName>
                                        </p:attrNameLst>
                                      </p:cBhvr>
                                      <p:to>
                                        <p:strVal val="visible"/>
                                      </p:to>
                                    </p:set>
                                    <p:anim calcmode="lin" valueType="num">
                                      <p:cBhvr additive="base">
                                        <p:cTn id="13" dur="500" fill="hold"/>
                                        <p:tgtEl>
                                          <p:spTgt spid="412677"/>
                                        </p:tgtEl>
                                        <p:attrNameLst>
                                          <p:attrName>ppt_x</p:attrName>
                                        </p:attrNameLst>
                                      </p:cBhvr>
                                      <p:tavLst>
                                        <p:tav tm="0">
                                          <p:val>
                                            <p:strVal val="0-#ppt_w/2"/>
                                          </p:val>
                                        </p:tav>
                                        <p:tav tm="100000">
                                          <p:val>
                                            <p:strVal val="#ppt_x"/>
                                          </p:val>
                                        </p:tav>
                                      </p:tavLst>
                                    </p:anim>
                                    <p:anim calcmode="lin" valueType="num">
                                      <p:cBhvr additive="base">
                                        <p:cTn id="14" dur="500" fill="hold"/>
                                        <p:tgtEl>
                                          <p:spTgt spid="412677"/>
                                        </p:tgtEl>
                                        <p:attrNameLst>
                                          <p:attrName>ppt_y</p:attrName>
                                        </p:attrNameLst>
                                      </p:cBhvr>
                                      <p:tavLst>
                                        <p:tav tm="0">
                                          <p:val>
                                            <p:strVal val="#ppt_y"/>
                                          </p:val>
                                        </p:tav>
                                        <p:tav tm="100000">
                                          <p:val>
                                            <p:strVal val="#ppt_y"/>
                                          </p:val>
                                        </p:tav>
                                      </p:tavLst>
                                    </p:anim>
                                  </p:childTnLst>
                                </p:cTn>
                              </p:par>
                            </p:childTnLst>
                          </p:cTn>
                        </p:par>
                        <p:par>
                          <p:cTn id="15" fill="hold" nodeType="afterGroup">
                            <p:stCondLst>
                              <p:cond delay="500"/>
                            </p:stCondLst>
                            <p:childTnLst>
                              <p:par>
                                <p:cTn id="16" presetID="1" presetClass="entr" presetSubtype="0" fill="hold" grpId="0" nodeType="afterEffect">
                                  <p:stCondLst>
                                    <p:cond delay="0"/>
                                  </p:stCondLst>
                                  <p:childTnLst>
                                    <p:set>
                                      <p:cBhvr>
                                        <p:cTn id="17" dur="1" fill="hold">
                                          <p:stCondLst>
                                            <p:cond delay="499"/>
                                          </p:stCondLst>
                                        </p:cTn>
                                        <p:tgtEl>
                                          <p:spTgt spid="412676"/>
                                        </p:tgtEl>
                                        <p:attrNameLst>
                                          <p:attrName>style.visibility</p:attrName>
                                        </p:attrNameLst>
                                      </p:cBhvr>
                                      <p:to>
                                        <p:strVal val="visible"/>
                                      </p:to>
                                    </p:set>
                                  </p:childTnLst>
                                </p:cTn>
                              </p:par>
                            </p:childTnLst>
                          </p:cTn>
                        </p:par>
                        <p:par>
                          <p:cTn id="18" fill="hold" nodeType="afterGroup">
                            <p:stCondLst>
                              <p:cond delay="1000"/>
                            </p:stCondLst>
                            <p:childTnLst>
                              <p:par>
                                <p:cTn id="19" presetID="1" presetClass="entr" presetSubtype="0" fill="hold" nodeType="afterEffect">
                                  <p:stCondLst>
                                    <p:cond delay="0"/>
                                  </p:stCondLst>
                                  <p:childTnLst>
                                    <p:set>
                                      <p:cBhvr>
                                        <p:cTn id="20" dur="1" fill="hold">
                                          <p:stCondLst>
                                            <p:cond delay="499"/>
                                          </p:stCondLst>
                                        </p:cTn>
                                        <p:tgtEl>
                                          <p:spTgt spid="412675"/>
                                        </p:tgtEl>
                                        <p:attrNameLst>
                                          <p:attrName>style.visibility</p:attrName>
                                        </p:attrNameLst>
                                      </p:cBhvr>
                                      <p:to>
                                        <p:strVal val="visible"/>
                                      </p:to>
                                    </p:set>
                                  </p:childTnLst>
                                  <p:subTnLst>
                                    <p:set>
                                      <p:cBhvr override="childStyle">
                                        <p:cTn dur="1" fill="hold" display="0" masterRel="nextClick" afterEffect="1"/>
                                        <p:tgtEl>
                                          <p:spTgt spid="412675"/>
                                        </p:tgtEl>
                                        <p:attrNameLst>
                                          <p:attrName>style.visibility</p:attrName>
                                        </p:attrNameLst>
                                      </p:cBhvr>
                                      <p:to>
                                        <p:strVal val="hidden"/>
                                      </p:to>
                                    </p:set>
                                  </p:subTnLst>
                                </p:cTn>
                              </p:par>
                            </p:childTnLst>
                          </p:cTn>
                        </p:par>
                      </p:childTnLst>
                    </p:cTn>
                  </p:par>
                  <p:par>
                    <p:cTn id="21" fill="hold" nodeType="clickPar">
                      <p:stCondLst>
                        <p:cond delay="indefinite"/>
                      </p:stCondLst>
                      <p:childTnLst>
                        <p:par>
                          <p:cTn id="22" fill="hold" nodeType="withGroup">
                            <p:stCondLst>
                              <p:cond delay="0"/>
                            </p:stCondLst>
                            <p:childTnLst>
                              <p:par>
                                <p:cTn id="23" presetID="12" presetClass="entr" presetSubtype="8" fill="hold" grpId="0" nodeType="clickEffect">
                                  <p:stCondLst>
                                    <p:cond delay="0"/>
                                  </p:stCondLst>
                                  <p:iterate type="lt">
                                    <p:tmPct val="100000"/>
                                  </p:iterate>
                                  <p:childTnLst>
                                    <p:set>
                                      <p:cBhvr>
                                        <p:cTn id="24" dur="1" fill="hold">
                                          <p:stCondLst>
                                            <p:cond delay="0"/>
                                          </p:stCondLst>
                                        </p:cTn>
                                        <p:tgtEl>
                                          <p:spTgt spid="412714"/>
                                        </p:tgtEl>
                                        <p:attrNameLst>
                                          <p:attrName>style.visibility</p:attrName>
                                        </p:attrNameLst>
                                      </p:cBhvr>
                                      <p:to>
                                        <p:strVal val="visible"/>
                                      </p:to>
                                    </p:set>
                                    <p:animEffect transition="in" filter="slide(fromLeft)">
                                      <p:cBhvr>
                                        <p:cTn id="25" dur="75"/>
                                        <p:tgtEl>
                                          <p:spTgt spid="412714"/>
                                        </p:tgtEl>
                                      </p:cBhvr>
                                    </p:animEffect>
                                  </p:childTnLst>
                                </p:cTn>
                              </p:par>
                            </p:childTnLst>
                          </p:cTn>
                        </p:par>
                        <p:par>
                          <p:cTn id="26" fill="hold" nodeType="afterGroup">
                            <p:stCondLst>
                              <p:cond delay="825"/>
                            </p:stCondLst>
                            <p:childTnLst>
                              <p:par>
                                <p:cTn id="27" presetID="11" presetClass="entr" presetSubtype="0" fill="hold" nodeType="afterEffect">
                                  <p:stCondLst>
                                    <p:cond delay="0"/>
                                  </p:stCondLst>
                                  <p:childTnLst>
                                    <p:set>
                                      <p:cBhvr>
                                        <p:cTn id="28" dur="500">
                                          <p:stCondLst>
                                            <p:cond delay="0"/>
                                          </p:stCondLst>
                                        </p:cTn>
                                        <p:tgtEl>
                                          <p:spTgt spid="412700"/>
                                        </p:tgtEl>
                                        <p:attrNameLst>
                                          <p:attrName>style.visibility</p:attrName>
                                        </p:attrNameLst>
                                      </p:cBhvr>
                                      <p:to>
                                        <p:strVal val="visible"/>
                                      </p:to>
                                    </p:set>
                                  </p:childTnLst>
                                </p:cTn>
                              </p:par>
                            </p:childTnLst>
                          </p:cTn>
                        </p:par>
                        <p:par>
                          <p:cTn id="29" fill="hold" nodeType="afterGroup">
                            <p:stCondLst>
                              <p:cond delay="1325"/>
                            </p:stCondLst>
                            <p:childTnLst>
                              <p:par>
                                <p:cTn id="30" presetID="11" presetClass="entr" presetSubtype="0" fill="hold" nodeType="afterEffect">
                                  <p:stCondLst>
                                    <p:cond delay="0"/>
                                  </p:stCondLst>
                                  <p:childTnLst>
                                    <p:set>
                                      <p:cBhvr>
                                        <p:cTn id="31" dur="500">
                                          <p:stCondLst>
                                            <p:cond delay="0"/>
                                          </p:stCondLst>
                                        </p:cTn>
                                        <p:tgtEl>
                                          <p:spTgt spid="412701"/>
                                        </p:tgtEl>
                                        <p:attrNameLst>
                                          <p:attrName>style.visibility</p:attrName>
                                        </p:attrNameLst>
                                      </p:cBhvr>
                                      <p:to>
                                        <p:strVal val="visible"/>
                                      </p:to>
                                    </p:set>
                                  </p:childTnLst>
                                </p:cTn>
                              </p:par>
                            </p:childTnLst>
                          </p:cTn>
                        </p:par>
                        <p:par>
                          <p:cTn id="32" fill="hold" nodeType="afterGroup">
                            <p:stCondLst>
                              <p:cond delay="1825"/>
                            </p:stCondLst>
                            <p:childTnLst>
                              <p:par>
                                <p:cTn id="33" presetID="11" presetClass="entr" presetSubtype="0" fill="hold" nodeType="afterEffect">
                                  <p:stCondLst>
                                    <p:cond delay="0"/>
                                  </p:stCondLst>
                                  <p:childTnLst>
                                    <p:set>
                                      <p:cBhvr>
                                        <p:cTn id="34" dur="500">
                                          <p:stCondLst>
                                            <p:cond delay="0"/>
                                          </p:stCondLst>
                                        </p:cTn>
                                        <p:tgtEl>
                                          <p:spTgt spid="412702"/>
                                        </p:tgtEl>
                                        <p:attrNameLst>
                                          <p:attrName>style.visibility</p:attrName>
                                        </p:attrNameLst>
                                      </p:cBhvr>
                                      <p:to>
                                        <p:strVal val="visible"/>
                                      </p:to>
                                    </p:set>
                                  </p:childTnLst>
                                </p:cTn>
                              </p:par>
                            </p:childTnLst>
                          </p:cTn>
                        </p:par>
                        <p:par>
                          <p:cTn id="35" fill="hold" nodeType="afterGroup">
                            <p:stCondLst>
                              <p:cond delay="2325"/>
                            </p:stCondLst>
                            <p:childTnLst>
                              <p:par>
                                <p:cTn id="36" presetID="1" presetClass="entr" presetSubtype="0" fill="hold" nodeType="afterEffect">
                                  <p:stCondLst>
                                    <p:cond delay="0"/>
                                  </p:stCondLst>
                                  <p:childTnLst>
                                    <p:set>
                                      <p:cBhvr>
                                        <p:cTn id="37" dur="1" fill="hold">
                                          <p:stCondLst>
                                            <p:cond delay="499"/>
                                          </p:stCondLst>
                                        </p:cTn>
                                        <p:tgtEl>
                                          <p:spTgt spid="412710"/>
                                        </p:tgtEl>
                                        <p:attrNameLst>
                                          <p:attrName>style.visibility</p:attrName>
                                        </p:attrNameLst>
                                      </p:cBhvr>
                                      <p:to>
                                        <p:strVal val="visible"/>
                                      </p:to>
                                    </p:set>
                                  </p:childTnLst>
                                </p:cTn>
                              </p:par>
                            </p:childTnLst>
                          </p:cTn>
                        </p:par>
                        <p:par>
                          <p:cTn id="38" fill="hold" nodeType="afterGroup">
                            <p:stCondLst>
                              <p:cond delay="2825"/>
                            </p:stCondLst>
                            <p:childTnLst>
                              <p:par>
                                <p:cTn id="39" presetID="1" presetClass="entr" presetSubtype="0" fill="hold" nodeType="afterEffect">
                                  <p:stCondLst>
                                    <p:cond delay="0"/>
                                  </p:stCondLst>
                                  <p:childTnLst>
                                    <p:set>
                                      <p:cBhvr>
                                        <p:cTn id="40" dur="1" fill="hold">
                                          <p:stCondLst>
                                            <p:cond delay="499"/>
                                          </p:stCondLst>
                                        </p:cTn>
                                        <p:tgtEl>
                                          <p:spTgt spid="412703"/>
                                        </p:tgtEl>
                                        <p:attrNameLst>
                                          <p:attrName>style.visibility</p:attrName>
                                        </p:attrNameLst>
                                      </p:cBhvr>
                                      <p:to>
                                        <p:strVal val="visible"/>
                                      </p:to>
                                    </p:set>
                                  </p:childTnLst>
                                  <p:subTnLst>
                                    <p:set>
                                      <p:cBhvr override="childStyle">
                                        <p:cTn dur="1" fill="hold" display="0" masterRel="nextClick" afterEffect="1"/>
                                        <p:tgtEl>
                                          <p:spTgt spid="412703"/>
                                        </p:tgtEl>
                                        <p:attrNameLst>
                                          <p:attrName>style.visibility</p:attrName>
                                        </p:attrNameLst>
                                      </p:cBhvr>
                                      <p:to>
                                        <p:strVal val="hidden"/>
                                      </p:to>
                                    </p:set>
                                  </p:subTnLst>
                                </p:cTn>
                              </p:par>
                            </p:childTnLst>
                          </p:cTn>
                        </p:par>
                      </p:childTnLst>
                    </p:cTn>
                  </p:par>
                  <p:par>
                    <p:cTn id="41" fill="hold" nodeType="clickPar">
                      <p:stCondLst>
                        <p:cond delay="indefinite"/>
                      </p:stCondLst>
                      <p:childTnLst>
                        <p:par>
                          <p:cTn id="42" fill="hold" nodeType="withGroup">
                            <p:stCondLst>
                              <p:cond delay="0"/>
                            </p:stCondLst>
                            <p:childTnLst>
                              <p:par>
                                <p:cTn id="43" presetID="3" presetClass="entr" presetSubtype="5" fill="hold" grpId="0" nodeType="clickEffect">
                                  <p:stCondLst>
                                    <p:cond delay="0"/>
                                  </p:stCondLst>
                                  <p:iterate type="lt">
                                    <p:tmPct val="100000"/>
                                  </p:iterate>
                                  <p:childTnLst>
                                    <p:set>
                                      <p:cBhvr>
                                        <p:cTn id="44" dur="1" fill="hold">
                                          <p:stCondLst>
                                            <p:cond delay="0"/>
                                          </p:stCondLst>
                                        </p:cTn>
                                        <p:tgtEl>
                                          <p:spTgt spid="412715"/>
                                        </p:tgtEl>
                                        <p:attrNameLst>
                                          <p:attrName>style.visibility</p:attrName>
                                        </p:attrNameLst>
                                      </p:cBhvr>
                                      <p:to>
                                        <p:strVal val="visible"/>
                                      </p:to>
                                    </p:set>
                                    <p:animEffect transition="in" filter="blinds(vertical)">
                                      <p:cBhvr>
                                        <p:cTn id="45" dur="75"/>
                                        <p:tgtEl>
                                          <p:spTgt spid="412715"/>
                                        </p:tgtEl>
                                      </p:cBhvr>
                                    </p:animEffect>
                                  </p:childTnLst>
                                </p:cTn>
                              </p:par>
                            </p:childTnLst>
                          </p:cTn>
                        </p:par>
                        <p:par>
                          <p:cTn id="46" fill="hold" nodeType="afterGroup">
                            <p:stCondLst>
                              <p:cond delay="600"/>
                            </p:stCondLst>
                            <p:childTnLst>
                              <p:par>
                                <p:cTn id="47" presetID="11" presetClass="entr" presetSubtype="0" fill="hold" nodeType="afterEffect">
                                  <p:stCondLst>
                                    <p:cond delay="0"/>
                                  </p:stCondLst>
                                  <p:childTnLst>
                                    <p:set>
                                      <p:cBhvr>
                                        <p:cTn id="48" dur="500">
                                          <p:stCondLst>
                                            <p:cond delay="0"/>
                                          </p:stCondLst>
                                        </p:cTn>
                                        <p:tgtEl>
                                          <p:spTgt spid="412704"/>
                                        </p:tgtEl>
                                        <p:attrNameLst>
                                          <p:attrName>style.visibility</p:attrName>
                                        </p:attrNameLst>
                                      </p:cBhvr>
                                      <p:to>
                                        <p:strVal val="visible"/>
                                      </p:to>
                                    </p:set>
                                  </p:childTnLst>
                                </p:cTn>
                              </p:par>
                            </p:childTnLst>
                          </p:cTn>
                        </p:par>
                        <p:par>
                          <p:cTn id="49" fill="hold" nodeType="afterGroup">
                            <p:stCondLst>
                              <p:cond delay="1100"/>
                            </p:stCondLst>
                            <p:childTnLst>
                              <p:par>
                                <p:cTn id="50" presetID="11" presetClass="entr" presetSubtype="0" fill="hold" nodeType="afterEffect">
                                  <p:stCondLst>
                                    <p:cond delay="0"/>
                                  </p:stCondLst>
                                  <p:childTnLst>
                                    <p:set>
                                      <p:cBhvr>
                                        <p:cTn id="51" dur="500">
                                          <p:stCondLst>
                                            <p:cond delay="0"/>
                                          </p:stCondLst>
                                        </p:cTn>
                                        <p:tgtEl>
                                          <p:spTgt spid="412705"/>
                                        </p:tgtEl>
                                        <p:attrNameLst>
                                          <p:attrName>style.visibility</p:attrName>
                                        </p:attrNameLst>
                                      </p:cBhvr>
                                      <p:to>
                                        <p:strVal val="visible"/>
                                      </p:to>
                                    </p:set>
                                  </p:childTnLst>
                                </p:cTn>
                              </p:par>
                            </p:childTnLst>
                          </p:cTn>
                        </p:par>
                        <p:par>
                          <p:cTn id="52" fill="hold" nodeType="afterGroup">
                            <p:stCondLst>
                              <p:cond delay="1600"/>
                            </p:stCondLst>
                            <p:childTnLst>
                              <p:par>
                                <p:cTn id="53" presetID="11" presetClass="entr" presetSubtype="0" fill="hold" nodeType="afterEffect">
                                  <p:stCondLst>
                                    <p:cond delay="0"/>
                                  </p:stCondLst>
                                  <p:childTnLst>
                                    <p:set>
                                      <p:cBhvr>
                                        <p:cTn id="54" dur="500">
                                          <p:stCondLst>
                                            <p:cond delay="0"/>
                                          </p:stCondLst>
                                        </p:cTn>
                                        <p:tgtEl>
                                          <p:spTgt spid="412706"/>
                                        </p:tgtEl>
                                        <p:attrNameLst>
                                          <p:attrName>style.visibility</p:attrName>
                                        </p:attrNameLst>
                                      </p:cBhvr>
                                      <p:to>
                                        <p:strVal val="visible"/>
                                      </p:to>
                                    </p:set>
                                  </p:childTnLst>
                                  <p:subTnLst>
                                    <p:set>
                                      <p:cBhvr override="childStyle">
                                        <p:cTn dur="1" fill="hold" display="0" masterRel="nextClick" afterEffect="1"/>
                                        <p:tgtEl>
                                          <p:spTgt spid="412706"/>
                                        </p:tgtEl>
                                        <p:attrNameLst>
                                          <p:attrName>style.visibility</p:attrName>
                                        </p:attrNameLst>
                                      </p:cBhvr>
                                      <p:to>
                                        <p:strVal val="hidden"/>
                                      </p:to>
                                    </p:set>
                                  </p:subTnLst>
                                </p:cTn>
                              </p:par>
                            </p:childTnLst>
                          </p:cTn>
                        </p:par>
                        <p:par>
                          <p:cTn id="55" fill="hold" nodeType="afterGroup">
                            <p:stCondLst>
                              <p:cond delay="2100"/>
                            </p:stCondLst>
                            <p:childTnLst>
                              <p:par>
                                <p:cTn id="56" presetID="11" presetClass="entr" presetSubtype="0" fill="hold" nodeType="afterEffect">
                                  <p:stCondLst>
                                    <p:cond delay="0"/>
                                  </p:stCondLst>
                                  <p:childTnLst>
                                    <p:set>
                                      <p:cBhvr>
                                        <p:cTn id="57" dur="500">
                                          <p:stCondLst>
                                            <p:cond delay="0"/>
                                          </p:stCondLst>
                                        </p:cTn>
                                        <p:tgtEl>
                                          <p:spTgt spid="412707"/>
                                        </p:tgtEl>
                                        <p:attrNameLst>
                                          <p:attrName>style.visibility</p:attrName>
                                        </p:attrNameLst>
                                      </p:cBhvr>
                                      <p:to>
                                        <p:strVal val="visible"/>
                                      </p:to>
                                    </p:set>
                                  </p:childTnLst>
                                  <p:subTnLst>
                                    <p:set>
                                      <p:cBhvr override="childStyle">
                                        <p:cTn dur="1" fill="hold" display="0" masterRel="nextClick" afterEffect="1"/>
                                        <p:tgtEl>
                                          <p:spTgt spid="412707"/>
                                        </p:tgtEl>
                                        <p:attrNameLst>
                                          <p:attrName>style.visibility</p:attrName>
                                        </p:attrNameLst>
                                      </p:cBhvr>
                                      <p:to>
                                        <p:strVal val="hidden"/>
                                      </p:to>
                                    </p:set>
                                  </p:subTnLst>
                                </p:cTn>
                              </p:par>
                            </p:childTnLst>
                          </p:cTn>
                        </p:par>
                        <p:par>
                          <p:cTn id="58" fill="hold" nodeType="afterGroup">
                            <p:stCondLst>
                              <p:cond delay="2600"/>
                            </p:stCondLst>
                            <p:childTnLst>
                              <p:par>
                                <p:cTn id="59" presetID="1" presetClass="entr" presetSubtype="0" fill="hold" nodeType="afterEffect">
                                  <p:stCondLst>
                                    <p:cond delay="0"/>
                                  </p:stCondLst>
                                  <p:childTnLst>
                                    <p:set>
                                      <p:cBhvr>
                                        <p:cTn id="60" dur="1" fill="hold">
                                          <p:stCondLst>
                                            <p:cond delay="499"/>
                                          </p:stCondLst>
                                        </p:cTn>
                                        <p:tgtEl>
                                          <p:spTgt spid="412708"/>
                                        </p:tgtEl>
                                        <p:attrNameLst>
                                          <p:attrName>style.visibility</p:attrName>
                                        </p:attrNameLst>
                                      </p:cBhvr>
                                      <p:to>
                                        <p:strVal val="visible"/>
                                      </p:to>
                                    </p:set>
                                  </p:childTnLst>
                                </p:cTn>
                              </p:par>
                            </p:childTnLst>
                          </p:cTn>
                        </p:par>
                        <p:par>
                          <p:cTn id="61" fill="hold" nodeType="afterGroup">
                            <p:stCondLst>
                              <p:cond delay="3100"/>
                            </p:stCondLst>
                            <p:childTnLst>
                              <p:par>
                                <p:cTn id="62" presetID="11" presetClass="entr" presetSubtype="0" fill="hold" nodeType="afterEffect">
                                  <p:stCondLst>
                                    <p:cond delay="0"/>
                                  </p:stCondLst>
                                  <p:childTnLst>
                                    <p:set>
                                      <p:cBhvr>
                                        <p:cTn id="63" dur="1000">
                                          <p:stCondLst>
                                            <p:cond delay="0"/>
                                          </p:stCondLst>
                                        </p:cTn>
                                        <p:tgtEl>
                                          <p:spTgt spid="412709"/>
                                        </p:tgtEl>
                                        <p:attrNameLst>
                                          <p:attrName>style.visibility</p:attrName>
                                        </p:attrNameLst>
                                      </p:cBhvr>
                                      <p:to>
                                        <p:strVal val="visible"/>
                                      </p:to>
                                    </p:set>
                                  </p:childTnLst>
                                </p:cTn>
                              </p:par>
                            </p:childTnLst>
                          </p:cTn>
                        </p:par>
                      </p:childTnLst>
                    </p:cTn>
                  </p:par>
                  <p:par>
                    <p:cTn id="64" fill="hold" nodeType="clickPar">
                      <p:stCondLst>
                        <p:cond delay="indefinite"/>
                      </p:stCondLst>
                      <p:childTnLst>
                        <p:par>
                          <p:cTn id="65" fill="hold" nodeType="withGroup">
                            <p:stCondLst>
                              <p:cond delay="0"/>
                            </p:stCondLst>
                            <p:childTnLst>
                              <p:par>
                                <p:cTn id="66" presetID="16" presetClass="entr" presetSubtype="26" fill="hold" grpId="0" nodeType="clickEffect">
                                  <p:stCondLst>
                                    <p:cond delay="0"/>
                                  </p:stCondLst>
                                  <p:childTnLst>
                                    <p:set>
                                      <p:cBhvr>
                                        <p:cTn id="67" dur="1" fill="hold">
                                          <p:stCondLst>
                                            <p:cond delay="0"/>
                                          </p:stCondLst>
                                        </p:cTn>
                                        <p:tgtEl>
                                          <p:spTgt spid="412716"/>
                                        </p:tgtEl>
                                        <p:attrNameLst>
                                          <p:attrName>style.visibility</p:attrName>
                                        </p:attrNameLst>
                                      </p:cBhvr>
                                      <p:to>
                                        <p:strVal val="visible"/>
                                      </p:to>
                                    </p:set>
                                    <p:animEffect transition="in" filter="barn(inHorizontal)">
                                      <p:cBhvr>
                                        <p:cTn id="68" dur="500"/>
                                        <p:tgtEl>
                                          <p:spTgt spid="412716"/>
                                        </p:tgtEl>
                                      </p:cBhvr>
                                    </p:animEffect>
                                  </p:childTnLst>
                                </p:cTn>
                              </p:par>
                            </p:childTnLst>
                          </p:cTn>
                        </p:par>
                      </p:childTnLst>
                    </p:cTn>
                  </p:par>
                  <p:par>
                    <p:cTn id="69" fill="hold" nodeType="clickPar">
                      <p:stCondLst>
                        <p:cond delay="indefinite"/>
                      </p:stCondLst>
                      <p:childTnLst>
                        <p:par>
                          <p:cTn id="70" fill="hold" nodeType="withGroup">
                            <p:stCondLst>
                              <p:cond delay="0"/>
                            </p:stCondLst>
                            <p:childTnLst>
                              <p:par>
                                <p:cTn id="71" presetID="23" presetClass="entr" presetSubtype="528" fill="hold" grpId="0" nodeType="clickEffect">
                                  <p:stCondLst>
                                    <p:cond delay="0"/>
                                  </p:stCondLst>
                                  <p:iterate type="lt">
                                    <p:tmPct val="100000"/>
                                  </p:iterate>
                                  <p:childTnLst>
                                    <p:set>
                                      <p:cBhvr>
                                        <p:cTn id="72" dur="1" fill="hold">
                                          <p:stCondLst>
                                            <p:cond delay="0"/>
                                          </p:stCondLst>
                                        </p:cTn>
                                        <p:tgtEl>
                                          <p:spTgt spid="412717"/>
                                        </p:tgtEl>
                                        <p:attrNameLst>
                                          <p:attrName>style.visibility</p:attrName>
                                        </p:attrNameLst>
                                      </p:cBhvr>
                                      <p:to>
                                        <p:strVal val="visible"/>
                                      </p:to>
                                    </p:set>
                                    <p:anim calcmode="lin" valueType="num">
                                      <p:cBhvr>
                                        <p:cTn id="73" dur="75" fill="hold"/>
                                        <p:tgtEl>
                                          <p:spTgt spid="412717"/>
                                        </p:tgtEl>
                                        <p:attrNameLst>
                                          <p:attrName>ppt_w</p:attrName>
                                        </p:attrNameLst>
                                      </p:cBhvr>
                                      <p:tavLst>
                                        <p:tav tm="0">
                                          <p:val>
                                            <p:fltVal val="0"/>
                                          </p:val>
                                        </p:tav>
                                        <p:tav tm="100000">
                                          <p:val>
                                            <p:strVal val="#ppt_w"/>
                                          </p:val>
                                        </p:tav>
                                      </p:tavLst>
                                    </p:anim>
                                    <p:anim calcmode="lin" valueType="num">
                                      <p:cBhvr>
                                        <p:cTn id="74" dur="75" fill="hold"/>
                                        <p:tgtEl>
                                          <p:spTgt spid="412717"/>
                                        </p:tgtEl>
                                        <p:attrNameLst>
                                          <p:attrName>ppt_h</p:attrName>
                                        </p:attrNameLst>
                                      </p:cBhvr>
                                      <p:tavLst>
                                        <p:tav tm="0">
                                          <p:val>
                                            <p:fltVal val="0"/>
                                          </p:val>
                                        </p:tav>
                                        <p:tav tm="100000">
                                          <p:val>
                                            <p:strVal val="#ppt_h"/>
                                          </p:val>
                                        </p:tav>
                                      </p:tavLst>
                                    </p:anim>
                                    <p:anim calcmode="lin" valueType="num">
                                      <p:cBhvr>
                                        <p:cTn id="75" dur="75" fill="hold"/>
                                        <p:tgtEl>
                                          <p:spTgt spid="412717"/>
                                        </p:tgtEl>
                                        <p:attrNameLst>
                                          <p:attrName>ppt_x</p:attrName>
                                        </p:attrNameLst>
                                      </p:cBhvr>
                                      <p:tavLst>
                                        <p:tav tm="0">
                                          <p:val>
                                            <p:fltVal val="0.5"/>
                                          </p:val>
                                        </p:tav>
                                        <p:tav tm="100000">
                                          <p:val>
                                            <p:strVal val="#ppt_x"/>
                                          </p:val>
                                        </p:tav>
                                      </p:tavLst>
                                    </p:anim>
                                    <p:anim calcmode="lin" valueType="num">
                                      <p:cBhvr>
                                        <p:cTn id="76" dur="75" fill="hold"/>
                                        <p:tgtEl>
                                          <p:spTgt spid="412717"/>
                                        </p:tgtEl>
                                        <p:attrNameLst>
                                          <p:attrName>ppt_y</p:attrName>
                                        </p:attrNameLst>
                                      </p:cBhvr>
                                      <p:tavLst>
                                        <p:tav tm="0">
                                          <p:val>
                                            <p:fltVal val="0.5"/>
                                          </p:val>
                                        </p:tav>
                                        <p:tav tm="100000">
                                          <p:val>
                                            <p:strVal val="#ppt_y"/>
                                          </p:val>
                                        </p:tav>
                                      </p:tavLst>
                                    </p:anim>
                                  </p:childTnLst>
                                </p:cTn>
                              </p:par>
                            </p:childTnLst>
                          </p:cTn>
                        </p:par>
                      </p:childTnLst>
                    </p:cTn>
                  </p:par>
                  <p:par>
                    <p:cTn id="77" fill="hold" nodeType="clickPar">
                      <p:stCondLst>
                        <p:cond delay="indefinite"/>
                      </p:stCondLst>
                      <p:childTnLst>
                        <p:par>
                          <p:cTn id="78" fill="hold" nodeType="withGroup">
                            <p:stCondLst>
                              <p:cond delay="0"/>
                            </p:stCondLst>
                            <p:childTnLst>
                              <p:par>
                                <p:cTn id="79" presetID="17" presetClass="entr" presetSubtype="8" fill="hold" grpId="0" nodeType="clickEffect">
                                  <p:stCondLst>
                                    <p:cond delay="0"/>
                                  </p:stCondLst>
                                  <p:childTnLst>
                                    <p:set>
                                      <p:cBhvr>
                                        <p:cTn id="80" dur="1" fill="hold">
                                          <p:stCondLst>
                                            <p:cond delay="0"/>
                                          </p:stCondLst>
                                        </p:cTn>
                                        <p:tgtEl>
                                          <p:spTgt spid="412718"/>
                                        </p:tgtEl>
                                        <p:attrNameLst>
                                          <p:attrName>style.visibility</p:attrName>
                                        </p:attrNameLst>
                                      </p:cBhvr>
                                      <p:to>
                                        <p:strVal val="visible"/>
                                      </p:to>
                                    </p:set>
                                    <p:anim calcmode="lin" valueType="num">
                                      <p:cBhvr>
                                        <p:cTn id="81" dur="500" fill="hold"/>
                                        <p:tgtEl>
                                          <p:spTgt spid="412718"/>
                                        </p:tgtEl>
                                        <p:attrNameLst>
                                          <p:attrName>ppt_x</p:attrName>
                                        </p:attrNameLst>
                                      </p:cBhvr>
                                      <p:tavLst>
                                        <p:tav tm="0">
                                          <p:val>
                                            <p:strVal val="#ppt_x-#ppt_w/2"/>
                                          </p:val>
                                        </p:tav>
                                        <p:tav tm="100000">
                                          <p:val>
                                            <p:strVal val="#ppt_x"/>
                                          </p:val>
                                        </p:tav>
                                      </p:tavLst>
                                    </p:anim>
                                    <p:anim calcmode="lin" valueType="num">
                                      <p:cBhvr>
                                        <p:cTn id="82" dur="500" fill="hold"/>
                                        <p:tgtEl>
                                          <p:spTgt spid="412718"/>
                                        </p:tgtEl>
                                        <p:attrNameLst>
                                          <p:attrName>ppt_y</p:attrName>
                                        </p:attrNameLst>
                                      </p:cBhvr>
                                      <p:tavLst>
                                        <p:tav tm="0">
                                          <p:val>
                                            <p:strVal val="#ppt_y"/>
                                          </p:val>
                                        </p:tav>
                                        <p:tav tm="100000">
                                          <p:val>
                                            <p:strVal val="#ppt_y"/>
                                          </p:val>
                                        </p:tav>
                                      </p:tavLst>
                                    </p:anim>
                                    <p:anim calcmode="lin" valueType="num">
                                      <p:cBhvr>
                                        <p:cTn id="83" dur="500" fill="hold"/>
                                        <p:tgtEl>
                                          <p:spTgt spid="412718"/>
                                        </p:tgtEl>
                                        <p:attrNameLst>
                                          <p:attrName>ppt_w</p:attrName>
                                        </p:attrNameLst>
                                      </p:cBhvr>
                                      <p:tavLst>
                                        <p:tav tm="0">
                                          <p:val>
                                            <p:fltVal val="0"/>
                                          </p:val>
                                        </p:tav>
                                        <p:tav tm="100000">
                                          <p:val>
                                            <p:strVal val="#ppt_w"/>
                                          </p:val>
                                        </p:tav>
                                      </p:tavLst>
                                    </p:anim>
                                    <p:anim calcmode="lin" valueType="num">
                                      <p:cBhvr>
                                        <p:cTn id="84" dur="500" fill="hold"/>
                                        <p:tgtEl>
                                          <p:spTgt spid="412718"/>
                                        </p:tgtEl>
                                        <p:attrNameLst>
                                          <p:attrName>ppt_h</p:attrName>
                                        </p:attrNameLst>
                                      </p:cBhvr>
                                      <p:tavLst>
                                        <p:tav tm="0">
                                          <p:val>
                                            <p:strVal val="#ppt_h"/>
                                          </p:val>
                                        </p:tav>
                                        <p:tav tm="100000">
                                          <p:val>
                                            <p:strVal val="#ppt_h"/>
                                          </p:val>
                                        </p:tav>
                                      </p:tavLst>
                                    </p:anim>
                                  </p:childTnLst>
                                </p:cTn>
                              </p:par>
                            </p:childTnLst>
                          </p:cTn>
                        </p:par>
                      </p:childTnLst>
                    </p:cTn>
                  </p:par>
                  <p:par>
                    <p:cTn id="85" fill="hold" nodeType="clickPar">
                      <p:stCondLst>
                        <p:cond delay="indefinite"/>
                      </p:stCondLst>
                      <p:childTnLst>
                        <p:par>
                          <p:cTn id="86" fill="hold" nodeType="withGroup">
                            <p:stCondLst>
                              <p:cond delay="0"/>
                            </p:stCondLst>
                            <p:childTnLst>
                              <p:par>
                                <p:cTn id="87" presetID="11" presetClass="entr" presetSubtype="0" fill="hold" nodeType="clickEffect">
                                  <p:stCondLst>
                                    <p:cond delay="0"/>
                                  </p:stCondLst>
                                  <p:childTnLst>
                                    <p:set>
                                      <p:cBhvr>
                                        <p:cTn id="88" dur="75">
                                          <p:stCondLst>
                                            <p:cond delay="0"/>
                                          </p:stCondLst>
                                        </p:cTn>
                                        <p:tgtEl>
                                          <p:spTgt spid="412720"/>
                                        </p:tgtEl>
                                        <p:attrNameLst>
                                          <p:attrName>style.visibility</p:attrName>
                                        </p:attrNameLst>
                                      </p:cBhvr>
                                      <p:to>
                                        <p:strVal val="visible"/>
                                      </p:to>
                                    </p:set>
                                  </p:childTnLst>
                                </p:cTn>
                              </p:par>
                            </p:childTnLst>
                          </p:cTn>
                        </p:par>
                        <p:par>
                          <p:cTn id="89" fill="hold" nodeType="afterGroup">
                            <p:stCondLst>
                              <p:cond delay="75"/>
                            </p:stCondLst>
                            <p:childTnLst>
                              <p:par>
                                <p:cTn id="90" presetID="11" presetClass="entr" presetSubtype="0" fill="hold" nodeType="afterEffect">
                                  <p:stCondLst>
                                    <p:cond delay="0"/>
                                  </p:stCondLst>
                                  <p:childTnLst>
                                    <p:set>
                                      <p:cBhvr>
                                        <p:cTn id="91" dur="75">
                                          <p:stCondLst>
                                            <p:cond delay="0"/>
                                          </p:stCondLst>
                                        </p:cTn>
                                        <p:tgtEl>
                                          <p:spTgt spid="412724"/>
                                        </p:tgtEl>
                                        <p:attrNameLst>
                                          <p:attrName>style.visibility</p:attrName>
                                        </p:attrNameLst>
                                      </p:cBhvr>
                                      <p:to>
                                        <p:strVal val="visible"/>
                                      </p:to>
                                    </p:set>
                                  </p:childTnLst>
                                </p:cTn>
                              </p:par>
                            </p:childTnLst>
                          </p:cTn>
                        </p:par>
                        <p:par>
                          <p:cTn id="92" fill="hold" nodeType="afterGroup">
                            <p:stCondLst>
                              <p:cond delay="150"/>
                            </p:stCondLst>
                            <p:childTnLst>
                              <p:par>
                                <p:cTn id="93" presetID="11" presetClass="entr" presetSubtype="0" fill="hold" nodeType="afterEffect">
                                  <p:stCondLst>
                                    <p:cond delay="0"/>
                                  </p:stCondLst>
                                  <p:childTnLst>
                                    <p:set>
                                      <p:cBhvr>
                                        <p:cTn id="94" dur="75">
                                          <p:stCondLst>
                                            <p:cond delay="0"/>
                                          </p:stCondLst>
                                        </p:cTn>
                                        <p:tgtEl>
                                          <p:spTgt spid="412728"/>
                                        </p:tgtEl>
                                        <p:attrNameLst>
                                          <p:attrName>style.visibility</p:attrName>
                                        </p:attrNameLst>
                                      </p:cBhvr>
                                      <p:to>
                                        <p:strVal val="visible"/>
                                      </p:to>
                                    </p:set>
                                  </p:childTnLst>
                                </p:cTn>
                              </p:par>
                            </p:childTnLst>
                          </p:cTn>
                        </p:par>
                        <p:par>
                          <p:cTn id="95" fill="hold" nodeType="afterGroup">
                            <p:stCondLst>
                              <p:cond delay="225"/>
                            </p:stCondLst>
                            <p:childTnLst>
                              <p:par>
                                <p:cTn id="96" presetID="11" presetClass="entr" presetSubtype="0" fill="hold" nodeType="afterEffect">
                                  <p:stCondLst>
                                    <p:cond delay="0"/>
                                  </p:stCondLst>
                                  <p:childTnLst>
                                    <p:set>
                                      <p:cBhvr>
                                        <p:cTn id="97" dur="75">
                                          <p:stCondLst>
                                            <p:cond delay="0"/>
                                          </p:stCondLst>
                                        </p:cTn>
                                        <p:tgtEl>
                                          <p:spTgt spid="412732"/>
                                        </p:tgtEl>
                                        <p:attrNameLst>
                                          <p:attrName>style.visibility</p:attrName>
                                        </p:attrNameLst>
                                      </p:cBhvr>
                                      <p:to>
                                        <p:strVal val="visible"/>
                                      </p:to>
                                    </p:set>
                                  </p:childTnLst>
                                </p:cTn>
                              </p:par>
                            </p:childTnLst>
                          </p:cTn>
                        </p:par>
                        <p:par>
                          <p:cTn id="98" fill="hold" nodeType="afterGroup">
                            <p:stCondLst>
                              <p:cond delay="300"/>
                            </p:stCondLst>
                            <p:childTnLst>
                              <p:par>
                                <p:cTn id="99" presetID="11" presetClass="entr" presetSubtype="0" fill="hold" nodeType="afterEffect">
                                  <p:stCondLst>
                                    <p:cond delay="0"/>
                                  </p:stCondLst>
                                  <p:childTnLst>
                                    <p:set>
                                      <p:cBhvr>
                                        <p:cTn id="100" dur="75">
                                          <p:stCondLst>
                                            <p:cond delay="0"/>
                                          </p:stCondLst>
                                        </p:cTn>
                                        <p:tgtEl>
                                          <p:spTgt spid="412736"/>
                                        </p:tgtEl>
                                        <p:attrNameLst>
                                          <p:attrName>style.visibility</p:attrName>
                                        </p:attrNameLst>
                                      </p:cBhvr>
                                      <p:to>
                                        <p:strVal val="visible"/>
                                      </p:to>
                                    </p:set>
                                  </p:childTnLst>
                                </p:cTn>
                              </p:par>
                            </p:childTnLst>
                          </p:cTn>
                        </p:par>
                        <p:par>
                          <p:cTn id="101" fill="hold" nodeType="afterGroup">
                            <p:stCondLst>
                              <p:cond delay="375"/>
                            </p:stCondLst>
                            <p:childTnLst>
                              <p:par>
                                <p:cTn id="102" presetID="11" presetClass="entr" presetSubtype="0" fill="hold" nodeType="afterEffect">
                                  <p:stCondLst>
                                    <p:cond delay="0"/>
                                  </p:stCondLst>
                                  <p:childTnLst>
                                    <p:set>
                                      <p:cBhvr>
                                        <p:cTn id="103" dur="75">
                                          <p:stCondLst>
                                            <p:cond delay="0"/>
                                          </p:stCondLst>
                                        </p:cTn>
                                        <p:tgtEl>
                                          <p:spTgt spid="412740"/>
                                        </p:tgtEl>
                                        <p:attrNameLst>
                                          <p:attrName>style.visibility</p:attrName>
                                        </p:attrNameLst>
                                      </p:cBhvr>
                                      <p:to>
                                        <p:strVal val="visible"/>
                                      </p:to>
                                    </p:set>
                                  </p:childTnLst>
                                </p:cTn>
                              </p:par>
                            </p:childTnLst>
                          </p:cTn>
                        </p:par>
                        <p:par>
                          <p:cTn id="104" fill="hold" nodeType="afterGroup">
                            <p:stCondLst>
                              <p:cond delay="450"/>
                            </p:stCondLst>
                            <p:childTnLst>
                              <p:par>
                                <p:cTn id="105" presetID="11" presetClass="entr" presetSubtype="0" fill="hold" nodeType="afterEffect">
                                  <p:stCondLst>
                                    <p:cond delay="0"/>
                                  </p:stCondLst>
                                  <p:childTnLst>
                                    <p:set>
                                      <p:cBhvr>
                                        <p:cTn id="106" dur="75">
                                          <p:stCondLst>
                                            <p:cond delay="0"/>
                                          </p:stCondLst>
                                        </p:cTn>
                                        <p:tgtEl>
                                          <p:spTgt spid="412744"/>
                                        </p:tgtEl>
                                        <p:attrNameLst>
                                          <p:attrName>style.visibility</p:attrName>
                                        </p:attrNameLst>
                                      </p:cBhvr>
                                      <p:to>
                                        <p:strVal val="visible"/>
                                      </p:to>
                                    </p:set>
                                  </p:childTnLst>
                                </p:cTn>
                              </p:par>
                            </p:childTnLst>
                          </p:cTn>
                        </p:par>
                        <p:par>
                          <p:cTn id="107" fill="hold" nodeType="afterGroup">
                            <p:stCondLst>
                              <p:cond delay="525"/>
                            </p:stCondLst>
                            <p:childTnLst>
                              <p:par>
                                <p:cTn id="108" presetID="11" presetClass="entr" presetSubtype="0" fill="hold" nodeType="afterEffect">
                                  <p:stCondLst>
                                    <p:cond delay="0"/>
                                  </p:stCondLst>
                                  <p:childTnLst>
                                    <p:set>
                                      <p:cBhvr>
                                        <p:cTn id="109" dur="75">
                                          <p:stCondLst>
                                            <p:cond delay="0"/>
                                          </p:stCondLst>
                                        </p:cTn>
                                        <p:tgtEl>
                                          <p:spTgt spid="412748"/>
                                        </p:tgtEl>
                                        <p:attrNameLst>
                                          <p:attrName>style.visibility</p:attrName>
                                        </p:attrNameLst>
                                      </p:cBhvr>
                                      <p:to>
                                        <p:strVal val="visible"/>
                                      </p:to>
                                    </p:set>
                                  </p:childTnLst>
                                </p:cTn>
                              </p:par>
                            </p:childTnLst>
                          </p:cTn>
                        </p:par>
                        <p:par>
                          <p:cTn id="110" fill="hold" nodeType="afterGroup">
                            <p:stCondLst>
                              <p:cond delay="600"/>
                            </p:stCondLst>
                            <p:childTnLst>
                              <p:par>
                                <p:cTn id="111" presetID="11" presetClass="entr" presetSubtype="0" fill="hold" nodeType="afterEffect">
                                  <p:stCondLst>
                                    <p:cond delay="0"/>
                                  </p:stCondLst>
                                  <p:childTnLst>
                                    <p:set>
                                      <p:cBhvr>
                                        <p:cTn id="112" dur="75">
                                          <p:stCondLst>
                                            <p:cond delay="0"/>
                                          </p:stCondLst>
                                        </p:cTn>
                                        <p:tgtEl>
                                          <p:spTgt spid="412752"/>
                                        </p:tgtEl>
                                        <p:attrNameLst>
                                          <p:attrName>style.visibility</p:attrName>
                                        </p:attrNameLst>
                                      </p:cBhvr>
                                      <p:to>
                                        <p:strVal val="visible"/>
                                      </p:to>
                                    </p:set>
                                  </p:childTnLst>
                                </p:cTn>
                              </p:par>
                            </p:childTnLst>
                          </p:cTn>
                        </p:par>
                        <p:par>
                          <p:cTn id="113" fill="hold" nodeType="afterGroup">
                            <p:stCondLst>
                              <p:cond delay="675"/>
                            </p:stCondLst>
                            <p:childTnLst>
                              <p:par>
                                <p:cTn id="114" presetID="11" presetClass="entr" presetSubtype="0" fill="hold" nodeType="afterEffect">
                                  <p:stCondLst>
                                    <p:cond delay="0"/>
                                  </p:stCondLst>
                                  <p:childTnLst>
                                    <p:set>
                                      <p:cBhvr>
                                        <p:cTn id="115" dur="75">
                                          <p:stCondLst>
                                            <p:cond delay="0"/>
                                          </p:stCondLst>
                                        </p:cTn>
                                        <p:tgtEl>
                                          <p:spTgt spid="412756"/>
                                        </p:tgtEl>
                                        <p:attrNameLst>
                                          <p:attrName>style.visibility</p:attrName>
                                        </p:attrNameLst>
                                      </p:cBhvr>
                                      <p:to>
                                        <p:strVal val="visible"/>
                                      </p:to>
                                    </p:set>
                                  </p:childTnLst>
                                </p:cTn>
                              </p:par>
                            </p:childTnLst>
                          </p:cTn>
                        </p:par>
                        <p:par>
                          <p:cTn id="116" fill="hold" nodeType="afterGroup">
                            <p:stCondLst>
                              <p:cond delay="750"/>
                            </p:stCondLst>
                            <p:childTnLst>
                              <p:par>
                                <p:cTn id="117" presetID="11" presetClass="entr" presetSubtype="0" fill="hold" nodeType="afterEffect">
                                  <p:stCondLst>
                                    <p:cond delay="0"/>
                                  </p:stCondLst>
                                  <p:childTnLst>
                                    <p:set>
                                      <p:cBhvr>
                                        <p:cTn id="118" dur="75">
                                          <p:stCondLst>
                                            <p:cond delay="0"/>
                                          </p:stCondLst>
                                        </p:cTn>
                                        <p:tgtEl>
                                          <p:spTgt spid="412760"/>
                                        </p:tgtEl>
                                        <p:attrNameLst>
                                          <p:attrName>style.visibility</p:attrName>
                                        </p:attrNameLst>
                                      </p:cBhvr>
                                      <p:to>
                                        <p:strVal val="visible"/>
                                      </p:to>
                                    </p:set>
                                  </p:childTnLst>
                                </p:cTn>
                              </p:par>
                            </p:childTnLst>
                          </p:cTn>
                        </p:par>
                        <p:par>
                          <p:cTn id="119" fill="hold" nodeType="afterGroup">
                            <p:stCondLst>
                              <p:cond delay="825"/>
                            </p:stCondLst>
                            <p:childTnLst>
                              <p:par>
                                <p:cTn id="120" presetID="11" presetClass="entr" presetSubtype="0" fill="hold" nodeType="afterEffect">
                                  <p:stCondLst>
                                    <p:cond delay="0"/>
                                  </p:stCondLst>
                                  <p:childTnLst>
                                    <p:set>
                                      <p:cBhvr>
                                        <p:cTn id="121" dur="75">
                                          <p:stCondLst>
                                            <p:cond delay="0"/>
                                          </p:stCondLst>
                                        </p:cTn>
                                        <p:tgtEl>
                                          <p:spTgt spid="412764"/>
                                        </p:tgtEl>
                                        <p:attrNameLst>
                                          <p:attrName>style.visibility</p:attrName>
                                        </p:attrNameLst>
                                      </p:cBhvr>
                                      <p:to>
                                        <p:strVal val="visible"/>
                                      </p:to>
                                    </p:set>
                                  </p:childTnLst>
                                </p:cTn>
                              </p:par>
                            </p:childTnLst>
                          </p:cTn>
                        </p:par>
                        <p:par>
                          <p:cTn id="122" fill="hold" nodeType="afterGroup">
                            <p:stCondLst>
                              <p:cond delay="900"/>
                            </p:stCondLst>
                            <p:childTnLst>
                              <p:par>
                                <p:cTn id="123" presetID="11" presetClass="entr" presetSubtype="0" fill="hold" nodeType="afterEffect">
                                  <p:stCondLst>
                                    <p:cond delay="0"/>
                                  </p:stCondLst>
                                  <p:childTnLst>
                                    <p:set>
                                      <p:cBhvr>
                                        <p:cTn id="124" dur="75">
                                          <p:stCondLst>
                                            <p:cond delay="0"/>
                                          </p:stCondLst>
                                        </p:cTn>
                                        <p:tgtEl>
                                          <p:spTgt spid="412768"/>
                                        </p:tgtEl>
                                        <p:attrNameLst>
                                          <p:attrName>style.visibility</p:attrName>
                                        </p:attrNameLst>
                                      </p:cBhvr>
                                      <p:to>
                                        <p:strVal val="visible"/>
                                      </p:to>
                                    </p:set>
                                  </p:childTnLst>
                                </p:cTn>
                              </p:par>
                            </p:childTnLst>
                          </p:cTn>
                        </p:par>
                        <p:par>
                          <p:cTn id="125" fill="hold" nodeType="afterGroup">
                            <p:stCondLst>
                              <p:cond delay="975"/>
                            </p:stCondLst>
                            <p:childTnLst>
                              <p:par>
                                <p:cTn id="126" presetID="11" presetClass="entr" presetSubtype="0" fill="hold" nodeType="afterEffect">
                                  <p:stCondLst>
                                    <p:cond delay="0"/>
                                  </p:stCondLst>
                                  <p:childTnLst>
                                    <p:set>
                                      <p:cBhvr>
                                        <p:cTn id="127" dur="75">
                                          <p:stCondLst>
                                            <p:cond delay="0"/>
                                          </p:stCondLst>
                                        </p:cTn>
                                        <p:tgtEl>
                                          <p:spTgt spid="412772"/>
                                        </p:tgtEl>
                                        <p:attrNameLst>
                                          <p:attrName>style.visibility</p:attrName>
                                        </p:attrNameLst>
                                      </p:cBhvr>
                                      <p:to>
                                        <p:strVal val="visible"/>
                                      </p:to>
                                    </p:set>
                                  </p:childTnLst>
                                </p:cTn>
                              </p:par>
                            </p:childTnLst>
                          </p:cTn>
                        </p:par>
                        <p:par>
                          <p:cTn id="128" fill="hold" nodeType="afterGroup">
                            <p:stCondLst>
                              <p:cond delay="1050"/>
                            </p:stCondLst>
                            <p:childTnLst>
                              <p:par>
                                <p:cTn id="129" presetID="11" presetClass="entr" presetSubtype="0" fill="hold" nodeType="afterEffect">
                                  <p:stCondLst>
                                    <p:cond delay="0"/>
                                  </p:stCondLst>
                                  <p:childTnLst>
                                    <p:set>
                                      <p:cBhvr>
                                        <p:cTn id="130" dur="75">
                                          <p:stCondLst>
                                            <p:cond delay="0"/>
                                          </p:stCondLst>
                                        </p:cTn>
                                        <p:tgtEl>
                                          <p:spTgt spid="412776"/>
                                        </p:tgtEl>
                                        <p:attrNameLst>
                                          <p:attrName>style.visibility</p:attrName>
                                        </p:attrNameLst>
                                      </p:cBhvr>
                                      <p:to>
                                        <p:strVal val="visible"/>
                                      </p:to>
                                    </p:set>
                                  </p:childTnLst>
                                </p:cTn>
                              </p:par>
                            </p:childTnLst>
                          </p:cTn>
                        </p:par>
                        <p:par>
                          <p:cTn id="131" fill="hold" nodeType="afterGroup">
                            <p:stCondLst>
                              <p:cond delay="1125"/>
                            </p:stCondLst>
                            <p:childTnLst>
                              <p:par>
                                <p:cTn id="132" presetID="11" presetClass="entr" presetSubtype="0" fill="hold" nodeType="afterEffect">
                                  <p:stCondLst>
                                    <p:cond delay="0"/>
                                  </p:stCondLst>
                                  <p:childTnLst>
                                    <p:set>
                                      <p:cBhvr>
                                        <p:cTn id="133" dur="75">
                                          <p:stCondLst>
                                            <p:cond delay="0"/>
                                          </p:stCondLst>
                                        </p:cTn>
                                        <p:tgtEl>
                                          <p:spTgt spid="412780"/>
                                        </p:tgtEl>
                                        <p:attrNameLst>
                                          <p:attrName>style.visibility</p:attrName>
                                        </p:attrNameLst>
                                      </p:cBhvr>
                                      <p:to>
                                        <p:strVal val="visible"/>
                                      </p:to>
                                    </p:set>
                                  </p:childTnLst>
                                </p:cTn>
                              </p:par>
                            </p:childTnLst>
                          </p:cTn>
                        </p:par>
                        <p:par>
                          <p:cTn id="134" fill="hold" nodeType="afterGroup">
                            <p:stCondLst>
                              <p:cond delay="1200"/>
                            </p:stCondLst>
                            <p:childTnLst>
                              <p:par>
                                <p:cTn id="135" presetID="11" presetClass="entr" presetSubtype="0" fill="hold" nodeType="afterEffect">
                                  <p:stCondLst>
                                    <p:cond delay="0"/>
                                  </p:stCondLst>
                                  <p:childTnLst>
                                    <p:set>
                                      <p:cBhvr>
                                        <p:cTn id="136" dur="75">
                                          <p:stCondLst>
                                            <p:cond delay="0"/>
                                          </p:stCondLst>
                                        </p:cTn>
                                        <p:tgtEl>
                                          <p:spTgt spid="412784"/>
                                        </p:tgtEl>
                                        <p:attrNameLst>
                                          <p:attrName>style.visibility</p:attrName>
                                        </p:attrNameLst>
                                      </p:cBhvr>
                                      <p:to>
                                        <p:strVal val="visible"/>
                                      </p:to>
                                    </p:set>
                                  </p:childTnLst>
                                </p:cTn>
                              </p:par>
                            </p:childTnLst>
                          </p:cTn>
                        </p:par>
                        <p:par>
                          <p:cTn id="137" fill="hold" nodeType="afterGroup">
                            <p:stCondLst>
                              <p:cond delay="1275"/>
                            </p:stCondLst>
                            <p:childTnLst>
                              <p:par>
                                <p:cTn id="138" presetID="11" presetClass="entr" presetSubtype="0" fill="hold" nodeType="afterEffect">
                                  <p:stCondLst>
                                    <p:cond delay="0"/>
                                  </p:stCondLst>
                                  <p:childTnLst>
                                    <p:set>
                                      <p:cBhvr>
                                        <p:cTn id="139" dur="75">
                                          <p:stCondLst>
                                            <p:cond delay="0"/>
                                          </p:stCondLst>
                                        </p:cTn>
                                        <p:tgtEl>
                                          <p:spTgt spid="412788"/>
                                        </p:tgtEl>
                                        <p:attrNameLst>
                                          <p:attrName>style.visibility</p:attrName>
                                        </p:attrNameLst>
                                      </p:cBhvr>
                                      <p:to>
                                        <p:strVal val="visible"/>
                                      </p:to>
                                    </p:set>
                                  </p:childTnLst>
                                </p:cTn>
                              </p:par>
                            </p:childTnLst>
                          </p:cTn>
                        </p:par>
                        <p:par>
                          <p:cTn id="140" fill="hold" nodeType="afterGroup">
                            <p:stCondLst>
                              <p:cond delay="1350"/>
                            </p:stCondLst>
                            <p:childTnLst>
                              <p:par>
                                <p:cTn id="141" presetID="11" presetClass="entr" presetSubtype="0" fill="hold" nodeType="afterEffect">
                                  <p:stCondLst>
                                    <p:cond delay="0"/>
                                  </p:stCondLst>
                                  <p:childTnLst>
                                    <p:set>
                                      <p:cBhvr>
                                        <p:cTn id="142" dur="75">
                                          <p:stCondLst>
                                            <p:cond delay="0"/>
                                          </p:stCondLst>
                                        </p:cTn>
                                        <p:tgtEl>
                                          <p:spTgt spid="412792"/>
                                        </p:tgtEl>
                                        <p:attrNameLst>
                                          <p:attrName>style.visibility</p:attrName>
                                        </p:attrNameLst>
                                      </p:cBhvr>
                                      <p:to>
                                        <p:strVal val="visible"/>
                                      </p:to>
                                    </p:set>
                                  </p:childTnLst>
                                </p:cTn>
                              </p:par>
                            </p:childTnLst>
                          </p:cTn>
                        </p:par>
                        <p:par>
                          <p:cTn id="143" fill="hold" nodeType="afterGroup">
                            <p:stCondLst>
                              <p:cond delay="1425"/>
                            </p:stCondLst>
                            <p:childTnLst>
                              <p:par>
                                <p:cTn id="144" presetID="11" presetClass="entr" presetSubtype="0" fill="hold" nodeType="afterEffect">
                                  <p:stCondLst>
                                    <p:cond delay="0"/>
                                  </p:stCondLst>
                                  <p:childTnLst>
                                    <p:set>
                                      <p:cBhvr>
                                        <p:cTn id="145" dur="75">
                                          <p:stCondLst>
                                            <p:cond delay="0"/>
                                          </p:stCondLst>
                                        </p:cTn>
                                        <p:tgtEl>
                                          <p:spTgt spid="412796"/>
                                        </p:tgtEl>
                                        <p:attrNameLst>
                                          <p:attrName>style.visibility</p:attrName>
                                        </p:attrNameLst>
                                      </p:cBhvr>
                                      <p:to>
                                        <p:strVal val="visible"/>
                                      </p:to>
                                    </p:set>
                                  </p:childTnLst>
                                </p:cTn>
                              </p:par>
                            </p:childTnLst>
                          </p:cTn>
                        </p:par>
                        <p:par>
                          <p:cTn id="146" fill="hold" nodeType="afterGroup">
                            <p:stCondLst>
                              <p:cond delay="1500"/>
                            </p:stCondLst>
                            <p:childTnLst>
                              <p:par>
                                <p:cTn id="147" presetID="11" presetClass="entr" presetSubtype="0" fill="hold" nodeType="afterEffect">
                                  <p:stCondLst>
                                    <p:cond delay="0"/>
                                  </p:stCondLst>
                                  <p:childTnLst>
                                    <p:set>
                                      <p:cBhvr>
                                        <p:cTn id="148" dur="75">
                                          <p:stCondLst>
                                            <p:cond delay="0"/>
                                          </p:stCondLst>
                                        </p:cTn>
                                        <p:tgtEl>
                                          <p:spTgt spid="412800"/>
                                        </p:tgtEl>
                                        <p:attrNameLst>
                                          <p:attrName>style.visibility</p:attrName>
                                        </p:attrNameLst>
                                      </p:cBhvr>
                                      <p:to>
                                        <p:strVal val="visible"/>
                                      </p:to>
                                    </p:set>
                                  </p:childTnLst>
                                </p:cTn>
                              </p:par>
                            </p:childTnLst>
                          </p:cTn>
                        </p:par>
                        <p:par>
                          <p:cTn id="149" fill="hold" nodeType="afterGroup">
                            <p:stCondLst>
                              <p:cond delay="1575"/>
                            </p:stCondLst>
                            <p:childTnLst>
                              <p:par>
                                <p:cTn id="150" presetID="11" presetClass="entr" presetSubtype="0" fill="hold" nodeType="afterEffect">
                                  <p:stCondLst>
                                    <p:cond delay="0"/>
                                  </p:stCondLst>
                                  <p:childTnLst>
                                    <p:set>
                                      <p:cBhvr>
                                        <p:cTn id="151" dur="75">
                                          <p:stCondLst>
                                            <p:cond delay="0"/>
                                          </p:stCondLst>
                                        </p:cTn>
                                        <p:tgtEl>
                                          <p:spTgt spid="412804"/>
                                        </p:tgtEl>
                                        <p:attrNameLst>
                                          <p:attrName>style.visibility</p:attrName>
                                        </p:attrNameLst>
                                      </p:cBhvr>
                                      <p:to>
                                        <p:strVal val="visible"/>
                                      </p:to>
                                    </p:set>
                                  </p:childTnLst>
                                </p:cTn>
                              </p:par>
                            </p:childTnLst>
                          </p:cTn>
                        </p:par>
                        <p:par>
                          <p:cTn id="152" fill="hold" nodeType="afterGroup">
                            <p:stCondLst>
                              <p:cond delay="1650"/>
                            </p:stCondLst>
                            <p:childTnLst>
                              <p:par>
                                <p:cTn id="153" presetID="11" presetClass="entr" presetSubtype="0" fill="hold" nodeType="afterEffect">
                                  <p:stCondLst>
                                    <p:cond delay="0"/>
                                  </p:stCondLst>
                                  <p:childTnLst>
                                    <p:set>
                                      <p:cBhvr>
                                        <p:cTn id="154" dur="75">
                                          <p:stCondLst>
                                            <p:cond delay="0"/>
                                          </p:stCondLst>
                                        </p:cTn>
                                        <p:tgtEl>
                                          <p:spTgt spid="412808"/>
                                        </p:tgtEl>
                                        <p:attrNameLst>
                                          <p:attrName>style.visibility</p:attrName>
                                        </p:attrNameLst>
                                      </p:cBhvr>
                                      <p:to>
                                        <p:strVal val="visible"/>
                                      </p:to>
                                    </p:set>
                                  </p:childTnLst>
                                </p:cTn>
                              </p:par>
                            </p:childTnLst>
                          </p:cTn>
                        </p:par>
                        <p:par>
                          <p:cTn id="155" fill="hold" nodeType="afterGroup">
                            <p:stCondLst>
                              <p:cond delay="1725"/>
                            </p:stCondLst>
                            <p:childTnLst>
                              <p:par>
                                <p:cTn id="156" presetID="11" presetClass="entr" presetSubtype="0" fill="hold" nodeType="afterEffect">
                                  <p:stCondLst>
                                    <p:cond delay="0"/>
                                  </p:stCondLst>
                                  <p:childTnLst>
                                    <p:set>
                                      <p:cBhvr>
                                        <p:cTn id="157" dur="75">
                                          <p:stCondLst>
                                            <p:cond delay="0"/>
                                          </p:stCondLst>
                                        </p:cTn>
                                        <p:tgtEl>
                                          <p:spTgt spid="412812"/>
                                        </p:tgtEl>
                                        <p:attrNameLst>
                                          <p:attrName>style.visibility</p:attrName>
                                        </p:attrNameLst>
                                      </p:cBhvr>
                                      <p:to>
                                        <p:strVal val="visible"/>
                                      </p:to>
                                    </p:set>
                                  </p:childTnLst>
                                </p:cTn>
                              </p:par>
                            </p:childTnLst>
                          </p:cTn>
                        </p:par>
                      </p:childTnLst>
                    </p:cTn>
                  </p:par>
                  <p:par>
                    <p:cTn id="158" fill="hold" nodeType="clickPar">
                      <p:stCondLst>
                        <p:cond delay="indefinite"/>
                      </p:stCondLst>
                      <p:childTnLst>
                        <p:par>
                          <p:cTn id="159" fill="hold" nodeType="withGroup">
                            <p:stCondLst>
                              <p:cond delay="0"/>
                            </p:stCondLst>
                            <p:childTnLst>
                              <p:par>
                                <p:cTn id="160" presetID="3" presetClass="entr" presetSubtype="5" fill="hold" grpId="0" nodeType="clickEffect">
                                  <p:stCondLst>
                                    <p:cond delay="0"/>
                                  </p:stCondLst>
                                  <p:childTnLst>
                                    <p:set>
                                      <p:cBhvr>
                                        <p:cTn id="161" dur="1" fill="hold">
                                          <p:stCondLst>
                                            <p:cond delay="0"/>
                                          </p:stCondLst>
                                        </p:cTn>
                                        <p:tgtEl>
                                          <p:spTgt spid="412719"/>
                                        </p:tgtEl>
                                        <p:attrNameLst>
                                          <p:attrName>style.visibility</p:attrName>
                                        </p:attrNameLst>
                                      </p:cBhvr>
                                      <p:to>
                                        <p:strVal val="visible"/>
                                      </p:to>
                                    </p:set>
                                    <p:animEffect transition="in" filter="blinds(vertical)">
                                      <p:cBhvr>
                                        <p:cTn id="162" dur="500"/>
                                        <p:tgtEl>
                                          <p:spTgt spid="412719"/>
                                        </p:tgtEl>
                                      </p:cBhvr>
                                    </p:animEffect>
                                  </p:childTnLst>
                                </p:cTn>
                              </p:par>
                            </p:childTnLst>
                          </p:cTn>
                        </p:par>
                        <p:par>
                          <p:cTn id="163" fill="hold" nodeType="afterGroup">
                            <p:stCondLst>
                              <p:cond delay="500"/>
                            </p:stCondLst>
                            <p:childTnLst>
                              <p:par>
                                <p:cTn id="164" presetID="1" presetClass="entr" presetSubtype="0" fill="hold" nodeType="afterEffect">
                                  <p:stCondLst>
                                    <p:cond delay="0"/>
                                  </p:stCondLst>
                                  <p:childTnLst>
                                    <p:set>
                                      <p:cBhvr>
                                        <p:cTn id="165" dur="1" fill="hold">
                                          <p:stCondLst>
                                            <p:cond delay="0"/>
                                          </p:stCondLst>
                                        </p:cTn>
                                        <p:tgtEl>
                                          <p:spTgt spid="412816"/>
                                        </p:tgtEl>
                                        <p:attrNameLst>
                                          <p:attrName>style.visibility</p:attrName>
                                        </p:attrNameLst>
                                      </p:cBhvr>
                                      <p:to>
                                        <p:strVal val="visible"/>
                                      </p:to>
                                    </p:set>
                                  </p:childTnLst>
                                </p:cTn>
                              </p:par>
                            </p:childTnLst>
                          </p:cTn>
                        </p:par>
                        <p:par>
                          <p:cTn id="166" fill="hold" nodeType="afterGroup">
                            <p:stCondLst>
                              <p:cond delay="500"/>
                            </p:stCondLst>
                            <p:childTnLst>
                              <p:par>
                                <p:cTn id="167" presetID="1" presetClass="entr" presetSubtype="0" fill="hold" nodeType="afterEffect">
                                  <p:stCondLst>
                                    <p:cond delay="0"/>
                                  </p:stCondLst>
                                  <p:childTnLst>
                                    <p:set>
                                      <p:cBhvr>
                                        <p:cTn id="168" dur="1" fill="hold">
                                          <p:stCondLst>
                                            <p:cond delay="0"/>
                                          </p:stCondLst>
                                        </p:cTn>
                                        <p:tgtEl>
                                          <p:spTgt spid="4128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2676" grpId="0" autoUpdateAnimBg="0"/>
      <p:bldP spid="412713" grpId="0" autoUpdateAnimBg="0"/>
      <p:bldP spid="412714" grpId="0" autoUpdateAnimBg="0"/>
      <p:bldP spid="412715" grpId="0" autoUpdateAnimBg="0"/>
      <p:bldP spid="412716" grpId="0" autoUpdateAnimBg="0"/>
      <p:bldP spid="412717" grpId="0" autoUpdateAnimBg="0"/>
      <p:bldP spid="412718" grpId="0" autoUpdateAnimBg="0"/>
      <p:bldP spid="412719" grpId="0" autoUpdateAnimBg="0"/>
    </p:bld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3698" name="Text Box 2"/>
          <p:cNvSpPr txBox="1">
            <a:spLocks noChangeArrowheads="1"/>
          </p:cNvSpPr>
          <p:nvPr/>
        </p:nvSpPr>
        <p:spPr bwMode="auto">
          <a:xfrm>
            <a:off x="304800" y="228600"/>
            <a:ext cx="6096000" cy="5191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zh-CN" altLang="en-US" sz="2800" b="1">
                <a:latin typeface="Times New Roman" panose="02020603050405020304" pitchFamily="18" charset="0"/>
              </a:rPr>
              <a:t>利用充电时电场力作功来计算：</a:t>
            </a:r>
          </a:p>
        </p:txBody>
      </p:sp>
      <p:sp>
        <p:nvSpPr>
          <p:cNvPr id="413699" name="Text Box 3"/>
          <p:cNvSpPr txBox="1">
            <a:spLocks noChangeArrowheads="1"/>
          </p:cNvSpPr>
          <p:nvPr/>
        </p:nvSpPr>
        <p:spPr bwMode="auto">
          <a:xfrm>
            <a:off x="533400" y="776288"/>
            <a:ext cx="8229600" cy="5191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zh-CN" altLang="en-US" sz="2800" b="1">
                <a:latin typeface="Times New Roman" panose="02020603050405020304" pitchFamily="18" charset="0"/>
              </a:rPr>
              <a:t>充电到某</a:t>
            </a:r>
            <a:r>
              <a:rPr kumimoji="1" lang="en-US" altLang="zh-CN" sz="2800" b="1">
                <a:latin typeface="Times New Roman" panose="02020603050405020304" pitchFamily="18" charset="0"/>
              </a:rPr>
              <a:t>t</a:t>
            </a:r>
            <a:r>
              <a:rPr kumimoji="1" lang="zh-CN" altLang="en-US" sz="2800" b="1">
                <a:latin typeface="Times New Roman" panose="02020603050405020304" pitchFamily="18" charset="0"/>
              </a:rPr>
              <a:t>时刻，极板电荷为</a:t>
            </a:r>
            <a:r>
              <a:rPr kumimoji="1" lang="en-US" altLang="zh-CN" sz="2800" b="1">
                <a:latin typeface="Times New Roman" panose="02020603050405020304" pitchFamily="18" charset="0"/>
              </a:rPr>
              <a:t>q</a:t>
            </a:r>
            <a:r>
              <a:rPr kumimoji="1" lang="zh-CN" altLang="en-US" sz="2800" b="1">
                <a:latin typeface="Times New Roman" panose="02020603050405020304" pitchFamily="18" charset="0"/>
              </a:rPr>
              <a:t>，极板的电势差：</a:t>
            </a:r>
          </a:p>
        </p:txBody>
      </p:sp>
      <p:graphicFrame>
        <p:nvGraphicFramePr>
          <p:cNvPr id="413700" name="Object 4"/>
          <p:cNvGraphicFramePr>
            <a:graphicFrameLocks noChangeAspect="1"/>
          </p:cNvGraphicFramePr>
          <p:nvPr/>
        </p:nvGraphicFramePr>
        <p:xfrm>
          <a:off x="5200650" y="1089025"/>
          <a:ext cx="1036638" cy="958850"/>
        </p:xfrm>
        <a:graphic>
          <a:graphicData uri="http://schemas.openxmlformats.org/presentationml/2006/ole">
            <mc:AlternateContent xmlns:mc="http://schemas.openxmlformats.org/markup-compatibility/2006">
              <mc:Choice xmlns:v="urn:schemas-microsoft-com:vml" Requires="v">
                <p:oleObj name="公式" r:id="rId2" imgW="444114" imgH="406048" progId="Equation.3">
                  <p:embed/>
                </p:oleObj>
              </mc:Choice>
              <mc:Fallback>
                <p:oleObj name="公式" r:id="rId2" imgW="444114" imgH="406048" progId="Equation.3">
                  <p:embed/>
                  <p:pic>
                    <p:nvPicPr>
                      <p:cNvPr id="0" name="Object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00650" y="1089025"/>
                        <a:ext cx="1036638" cy="9588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13701" name="Text Box 5"/>
          <p:cNvSpPr txBox="1">
            <a:spLocks noChangeArrowheads="1"/>
          </p:cNvSpPr>
          <p:nvPr/>
        </p:nvSpPr>
        <p:spPr bwMode="auto">
          <a:xfrm>
            <a:off x="3733800" y="1905000"/>
            <a:ext cx="5029200" cy="946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CC0066"/>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zh-CN" altLang="en-US" sz="2800" b="1">
                <a:latin typeface="Times New Roman" panose="02020603050405020304" pitchFamily="18" charset="0"/>
              </a:rPr>
              <a:t>将</a:t>
            </a:r>
            <a:r>
              <a:rPr kumimoji="1" lang="en-US" altLang="zh-CN" sz="2800" b="1">
                <a:solidFill>
                  <a:srgbClr val="FF0000"/>
                </a:solidFill>
                <a:latin typeface="Times New Roman" panose="02020603050405020304" pitchFamily="18" charset="0"/>
              </a:rPr>
              <a:t>(+dq)</a:t>
            </a:r>
            <a:r>
              <a:rPr kumimoji="1" lang="zh-CN" altLang="zh-CN" sz="2800" b="1">
                <a:latin typeface="Times New Roman" panose="02020603050405020304" pitchFamily="18" charset="0"/>
              </a:rPr>
              <a:t>的正电荷从</a:t>
            </a:r>
            <a:r>
              <a:rPr kumimoji="1" lang="zh-CN" altLang="en-US" sz="2800" b="1">
                <a:solidFill>
                  <a:srgbClr val="FF3300"/>
                </a:solidFill>
                <a:latin typeface="Times New Roman" panose="02020603050405020304" pitchFamily="18" charset="0"/>
              </a:rPr>
              <a:t>电容负极</a:t>
            </a:r>
            <a:r>
              <a:rPr kumimoji="1" lang="zh-CN" altLang="zh-CN" sz="2800" b="1">
                <a:solidFill>
                  <a:srgbClr val="CC0066"/>
                </a:solidFill>
                <a:latin typeface="Times New Roman" panose="02020603050405020304" pitchFamily="18" charset="0"/>
                <a:sym typeface="Symbol" panose="05050102010706020507" pitchFamily="18" charset="2"/>
              </a:rPr>
              <a:t></a:t>
            </a:r>
            <a:endParaRPr kumimoji="1" lang="zh-CN" altLang="en-US" sz="2800" b="1">
              <a:solidFill>
                <a:srgbClr val="CC0066"/>
              </a:solidFill>
              <a:latin typeface="Times New Roman" panose="02020603050405020304" pitchFamily="18" charset="0"/>
              <a:sym typeface="Symbol" panose="05050102010706020507" pitchFamily="18" charset="2"/>
            </a:endParaRPr>
          </a:p>
          <a:p>
            <a:pPr eaLnBrk="1" hangingPunct="1">
              <a:spcBef>
                <a:spcPct val="0"/>
              </a:spcBef>
              <a:buFontTx/>
              <a:buNone/>
            </a:pPr>
            <a:r>
              <a:rPr kumimoji="1" lang="zh-CN" altLang="zh-CN" sz="2800" b="1">
                <a:solidFill>
                  <a:srgbClr val="CC0066"/>
                </a:solidFill>
                <a:latin typeface="Times New Roman" panose="02020603050405020304" pitchFamily="18" charset="0"/>
                <a:sym typeface="Symbol" panose="05050102010706020507" pitchFamily="18" charset="2"/>
              </a:rPr>
              <a:t></a:t>
            </a:r>
            <a:r>
              <a:rPr kumimoji="1" lang="zh-CN" altLang="en-US" sz="2800" b="1">
                <a:solidFill>
                  <a:srgbClr val="CC0066"/>
                </a:solidFill>
                <a:latin typeface="Times New Roman" panose="02020603050405020304" pitchFamily="18" charset="0"/>
                <a:sym typeface="Symbol" panose="05050102010706020507" pitchFamily="18" charset="2"/>
              </a:rPr>
              <a:t>电容正极</a:t>
            </a:r>
            <a:r>
              <a:rPr kumimoji="1" lang="zh-CN" altLang="zh-CN" sz="2800" b="1">
                <a:latin typeface="Times New Roman" panose="02020603050405020304" pitchFamily="18" charset="0"/>
                <a:sym typeface="Symbol" panose="05050102010706020507" pitchFamily="18" charset="2"/>
              </a:rPr>
              <a:t>，</a:t>
            </a:r>
            <a:r>
              <a:rPr kumimoji="1" lang="zh-CN" altLang="en-US" sz="2800" b="1">
                <a:latin typeface="Times New Roman" panose="02020603050405020304" pitchFamily="18" charset="0"/>
                <a:sym typeface="Symbol" panose="05050102010706020507" pitchFamily="18" charset="2"/>
              </a:rPr>
              <a:t>外力做功</a:t>
            </a:r>
            <a:r>
              <a:rPr kumimoji="1" lang="zh-CN" altLang="en-US" sz="2800" b="1">
                <a:latin typeface="Times New Roman" panose="02020603050405020304" pitchFamily="18" charset="0"/>
              </a:rPr>
              <a:t>为</a:t>
            </a:r>
            <a:r>
              <a:rPr kumimoji="1" lang="zh-CN" altLang="en-US" sz="2800" b="1">
                <a:solidFill>
                  <a:srgbClr val="CC0066"/>
                </a:solidFill>
                <a:latin typeface="Times New Roman" panose="02020603050405020304" pitchFamily="18" charset="0"/>
              </a:rPr>
              <a:t>：</a:t>
            </a:r>
          </a:p>
        </p:txBody>
      </p:sp>
      <p:graphicFrame>
        <p:nvGraphicFramePr>
          <p:cNvPr id="413702" name="Object 6"/>
          <p:cNvGraphicFramePr>
            <a:graphicFrameLocks noChangeAspect="1"/>
          </p:cNvGraphicFramePr>
          <p:nvPr/>
        </p:nvGraphicFramePr>
        <p:xfrm>
          <a:off x="5056188" y="3563938"/>
          <a:ext cx="1408112" cy="908050"/>
        </p:xfrm>
        <a:graphic>
          <a:graphicData uri="http://schemas.openxmlformats.org/presentationml/2006/ole">
            <mc:AlternateContent xmlns:mc="http://schemas.openxmlformats.org/markup-compatibility/2006">
              <mc:Choice xmlns:v="urn:schemas-microsoft-com:vml" Requires="v">
                <p:oleObj name="公式" r:id="rId4" imgW="685800" imgH="419100" progId="Equation.3">
                  <p:embed/>
                </p:oleObj>
              </mc:Choice>
              <mc:Fallback>
                <p:oleObj name="公式" r:id="rId4" imgW="685800" imgH="419100" progId="Equation.3">
                  <p:embed/>
                  <p:pic>
                    <p:nvPicPr>
                      <p:cNvPr id="0"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56188" y="3563938"/>
                        <a:ext cx="1408112" cy="908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13703" name="Text Box 7"/>
          <p:cNvSpPr txBox="1">
            <a:spLocks noChangeArrowheads="1"/>
          </p:cNvSpPr>
          <p:nvPr/>
        </p:nvSpPr>
        <p:spPr bwMode="auto">
          <a:xfrm>
            <a:off x="609600" y="4495800"/>
            <a:ext cx="6264275" cy="5191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zh-CN" altLang="en-US" sz="2800" b="1">
                <a:latin typeface="Times New Roman" panose="02020603050405020304" pitchFamily="18" charset="0"/>
              </a:rPr>
              <a:t>即电容器带有电量</a:t>
            </a:r>
            <a:r>
              <a:rPr kumimoji="1" lang="en-US" altLang="zh-CN" sz="2800" b="1">
                <a:latin typeface="Times New Roman" panose="02020603050405020304" pitchFamily="18" charset="0"/>
              </a:rPr>
              <a:t>Q</a:t>
            </a:r>
            <a:r>
              <a:rPr kumimoji="1" lang="zh-CN" altLang="en-US" sz="2800" b="1">
                <a:latin typeface="Times New Roman" panose="02020603050405020304" pitchFamily="18" charset="0"/>
              </a:rPr>
              <a:t>时具有的能量：</a:t>
            </a:r>
          </a:p>
        </p:txBody>
      </p:sp>
      <p:graphicFrame>
        <p:nvGraphicFramePr>
          <p:cNvPr id="413704" name="Object 8"/>
          <p:cNvGraphicFramePr>
            <a:graphicFrameLocks noChangeAspect="1"/>
          </p:cNvGraphicFramePr>
          <p:nvPr/>
        </p:nvGraphicFramePr>
        <p:xfrm>
          <a:off x="1600200" y="5410200"/>
          <a:ext cx="1600200" cy="838200"/>
        </p:xfrm>
        <a:graphic>
          <a:graphicData uri="http://schemas.openxmlformats.org/presentationml/2006/ole">
            <mc:AlternateContent xmlns:mc="http://schemas.openxmlformats.org/markup-compatibility/2006">
              <mc:Choice xmlns:v="urn:schemas-microsoft-com:vml" Requires="v">
                <p:oleObj name="公式" r:id="rId6" imgW="1600200" imgH="838200" progId="Equation.3">
                  <p:embed/>
                </p:oleObj>
              </mc:Choice>
              <mc:Fallback>
                <p:oleObj name="公式" r:id="rId6" imgW="1600200" imgH="838200" progId="Equation.3">
                  <p:embed/>
                  <p:pic>
                    <p:nvPicPr>
                      <p:cNvPr id="0" name="Object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00200" y="5410200"/>
                        <a:ext cx="1600200" cy="838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13705" name="AutoShape 9"/>
          <p:cNvSpPr>
            <a:spLocks/>
          </p:cNvSpPr>
          <p:nvPr/>
        </p:nvSpPr>
        <p:spPr bwMode="auto">
          <a:xfrm>
            <a:off x="3200400" y="5410200"/>
            <a:ext cx="228600" cy="914400"/>
          </a:xfrm>
          <a:prstGeom prst="leftBrace">
            <a:avLst>
              <a:gd name="adj1" fmla="val 33333"/>
              <a:gd name="adj2" fmla="val 50000"/>
            </a:avLst>
          </a:prstGeom>
          <a:noFill/>
          <a:ln w="38100">
            <a:solidFill>
              <a:srgbClr val="FF0000"/>
            </a:solidFill>
            <a:round/>
            <a:headEnd/>
            <a:tailEnd/>
          </a:ln>
          <a:extLst>
            <a:ext uri="{909E8E84-426E-40DD-AFC4-6F175D3DCCD1}">
              <a14:hiddenFill xmlns:a14="http://schemas.microsoft.com/office/drawing/2010/main">
                <a:solidFill>
                  <a:schemeClr val="accent1"/>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kumimoji="1" lang="zh-CN" altLang="zh-CN" sz="2800" b="1">
              <a:solidFill>
                <a:srgbClr val="FF0000"/>
              </a:solidFill>
              <a:latin typeface="Times New Roman" panose="02020603050405020304" pitchFamily="18" charset="0"/>
            </a:endParaRPr>
          </a:p>
        </p:txBody>
      </p:sp>
      <p:graphicFrame>
        <p:nvGraphicFramePr>
          <p:cNvPr id="413706" name="Object 10"/>
          <p:cNvGraphicFramePr>
            <a:graphicFrameLocks noChangeAspect="1"/>
          </p:cNvGraphicFramePr>
          <p:nvPr/>
        </p:nvGraphicFramePr>
        <p:xfrm>
          <a:off x="3467100" y="5068888"/>
          <a:ext cx="1257300" cy="722312"/>
        </p:xfrm>
        <a:graphic>
          <a:graphicData uri="http://schemas.openxmlformats.org/presentationml/2006/ole">
            <mc:AlternateContent xmlns:mc="http://schemas.openxmlformats.org/markup-compatibility/2006">
              <mc:Choice xmlns:v="urn:schemas-microsoft-com:vml" Requires="v">
                <p:oleObj name="公式" r:id="rId8" imgW="1256755" imgH="723586" progId="Equation.3">
                  <p:embed/>
                </p:oleObj>
              </mc:Choice>
              <mc:Fallback>
                <p:oleObj name="公式" r:id="rId8" imgW="1256755" imgH="723586" progId="Equation.3">
                  <p:embed/>
                  <p:pic>
                    <p:nvPicPr>
                      <p:cNvPr id="0" name="Object 1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467100" y="5068888"/>
                        <a:ext cx="1257300" cy="7223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13707" name="Object 11"/>
          <p:cNvGraphicFramePr>
            <a:graphicFrameLocks noChangeAspect="1"/>
          </p:cNvGraphicFramePr>
          <p:nvPr/>
        </p:nvGraphicFramePr>
        <p:xfrm>
          <a:off x="3505200" y="5907088"/>
          <a:ext cx="1130300" cy="722312"/>
        </p:xfrm>
        <a:graphic>
          <a:graphicData uri="http://schemas.openxmlformats.org/presentationml/2006/ole">
            <mc:AlternateContent xmlns:mc="http://schemas.openxmlformats.org/markup-compatibility/2006">
              <mc:Choice xmlns:v="urn:schemas-microsoft-com:vml" Requires="v">
                <p:oleObj name="公式" r:id="rId10" imgW="1129810" imgH="723586" progId="Equation.3">
                  <p:embed/>
                </p:oleObj>
              </mc:Choice>
              <mc:Fallback>
                <p:oleObj name="公式" r:id="rId10" imgW="1129810" imgH="723586" progId="Equation.3">
                  <p:embed/>
                  <p:pic>
                    <p:nvPicPr>
                      <p:cNvPr id="0" name="Object 1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505200" y="5907088"/>
                        <a:ext cx="1130300" cy="7223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13708" name="Text Box 12"/>
          <p:cNvSpPr txBox="1">
            <a:spLocks noChangeArrowheads="1"/>
          </p:cNvSpPr>
          <p:nvPr/>
        </p:nvSpPr>
        <p:spPr bwMode="auto">
          <a:xfrm>
            <a:off x="5238750" y="5013325"/>
            <a:ext cx="3905250" cy="1416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zh-CN" altLang="en-US" sz="2800" b="1">
                <a:latin typeface="Times New Roman" panose="02020603050405020304" pitchFamily="18" charset="0"/>
              </a:rPr>
              <a:t>可见：</a:t>
            </a:r>
          </a:p>
          <a:p>
            <a:pPr eaLnBrk="1" hangingPunct="1">
              <a:lnSpc>
                <a:spcPct val="110000"/>
              </a:lnSpc>
              <a:spcBef>
                <a:spcPct val="0"/>
              </a:spcBef>
              <a:buFontTx/>
              <a:buNone/>
            </a:pPr>
            <a:r>
              <a:rPr kumimoji="1" lang="zh-CN" altLang="en-US" sz="2800" b="1">
                <a:solidFill>
                  <a:srgbClr val="CC0066"/>
                </a:solidFill>
                <a:latin typeface="Times New Roman" panose="02020603050405020304" pitchFamily="18" charset="0"/>
              </a:rPr>
              <a:t>       </a:t>
            </a:r>
            <a:r>
              <a:rPr kumimoji="1" lang="en-US" altLang="zh-CN" sz="2800" b="1">
                <a:solidFill>
                  <a:srgbClr val="CC0066"/>
                </a:solidFill>
                <a:latin typeface="Times New Roman" panose="02020603050405020304" pitchFamily="18" charset="0"/>
              </a:rPr>
              <a:t>C</a:t>
            </a:r>
            <a:r>
              <a:rPr kumimoji="1" lang="zh-CN" altLang="en-US" sz="2800" b="1">
                <a:solidFill>
                  <a:srgbClr val="CC0066"/>
                </a:solidFill>
                <a:latin typeface="Times New Roman" panose="02020603050405020304" pitchFamily="18" charset="0"/>
              </a:rPr>
              <a:t>也标志</a:t>
            </a:r>
          </a:p>
          <a:p>
            <a:pPr eaLnBrk="1" hangingPunct="1">
              <a:spcBef>
                <a:spcPct val="0"/>
              </a:spcBef>
              <a:buFontTx/>
              <a:buNone/>
            </a:pPr>
            <a:r>
              <a:rPr kumimoji="1" lang="zh-CN" altLang="en-US" sz="2800" b="1">
                <a:solidFill>
                  <a:srgbClr val="CC0066"/>
                </a:solidFill>
                <a:latin typeface="Times New Roman" panose="02020603050405020304" pitchFamily="18" charset="0"/>
              </a:rPr>
              <a:t>电容器储能的本领。</a:t>
            </a:r>
            <a:endParaRPr kumimoji="1" lang="zh-CN" altLang="en-US" sz="2800" b="1">
              <a:latin typeface="Times New Roman" panose="02020603050405020304" pitchFamily="18" charset="0"/>
            </a:endParaRPr>
          </a:p>
        </p:txBody>
      </p:sp>
      <p:grpSp>
        <p:nvGrpSpPr>
          <p:cNvPr id="413709" name="Group 13"/>
          <p:cNvGrpSpPr>
            <a:grpSpLocks/>
          </p:cNvGrpSpPr>
          <p:nvPr/>
        </p:nvGrpSpPr>
        <p:grpSpPr bwMode="auto">
          <a:xfrm>
            <a:off x="228600" y="1295400"/>
            <a:ext cx="2971800" cy="2382838"/>
            <a:chOff x="96" y="1152"/>
            <a:chExt cx="1872" cy="1501"/>
          </a:xfrm>
        </p:grpSpPr>
        <p:sp>
          <p:nvSpPr>
            <p:cNvPr id="203792" name="Line 14"/>
            <p:cNvSpPr>
              <a:spLocks noChangeShapeType="1"/>
            </p:cNvSpPr>
            <p:nvPr/>
          </p:nvSpPr>
          <p:spPr bwMode="auto">
            <a:xfrm flipV="1">
              <a:off x="1152" y="1488"/>
              <a:ext cx="240" cy="240"/>
            </a:xfrm>
            <a:prstGeom prst="line">
              <a:avLst/>
            </a:prstGeom>
            <a:noFill/>
            <a:ln w="38100">
              <a:solidFill>
                <a:srgbClr val="0066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3793" name="Text Box 15"/>
            <p:cNvSpPr txBox="1">
              <a:spLocks noChangeArrowheads="1"/>
            </p:cNvSpPr>
            <p:nvPr/>
          </p:nvSpPr>
          <p:spPr bwMode="auto">
            <a:xfrm>
              <a:off x="1102" y="1152"/>
              <a:ext cx="290" cy="3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en-US" altLang="zh-CN" sz="2800" b="1">
                  <a:solidFill>
                    <a:srgbClr val="006600"/>
                  </a:solidFill>
                  <a:latin typeface="Times New Roman" panose="02020603050405020304" pitchFamily="18" charset="0"/>
                </a:rPr>
                <a:t>K</a:t>
              </a:r>
              <a:endParaRPr kumimoji="1" lang="en-US" altLang="zh-CN" sz="2800" b="1">
                <a:latin typeface="Times New Roman" panose="02020603050405020304" pitchFamily="18" charset="0"/>
              </a:endParaRPr>
            </a:p>
          </p:txBody>
        </p:sp>
        <p:grpSp>
          <p:nvGrpSpPr>
            <p:cNvPr id="203794" name="Group 16"/>
            <p:cNvGrpSpPr>
              <a:grpSpLocks/>
            </p:cNvGrpSpPr>
            <p:nvPr/>
          </p:nvGrpSpPr>
          <p:grpSpPr bwMode="auto">
            <a:xfrm>
              <a:off x="96" y="1152"/>
              <a:ext cx="1872" cy="1501"/>
              <a:chOff x="1920" y="1763"/>
              <a:chExt cx="1872" cy="1501"/>
            </a:xfrm>
          </p:grpSpPr>
          <p:sp>
            <p:nvSpPr>
              <p:cNvPr id="203795" name="Text Box 17"/>
              <p:cNvSpPr txBox="1">
                <a:spLocks noChangeArrowheads="1"/>
              </p:cNvSpPr>
              <p:nvPr/>
            </p:nvSpPr>
            <p:spPr bwMode="auto">
              <a:xfrm>
                <a:off x="2732" y="1776"/>
                <a:ext cx="204" cy="4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en-US" altLang="zh-CN" sz="4400" b="1">
                    <a:solidFill>
                      <a:srgbClr val="006600"/>
                    </a:solidFill>
                    <a:latin typeface="Times New Roman" panose="02020603050405020304" pitchFamily="18" charset="0"/>
                  </a:rPr>
                  <a:t>.</a:t>
                </a:r>
                <a:endParaRPr kumimoji="1" lang="en-US" altLang="zh-CN" sz="2800" b="1">
                  <a:latin typeface="Times New Roman" panose="02020603050405020304" pitchFamily="18" charset="0"/>
                </a:endParaRPr>
              </a:p>
            </p:txBody>
          </p:sp>
          <p:sp>
            <p:nvSpPr>
              <p:cNvPr id="203796" name="Text Box 18"/>
              <p:cNvSpPr txBox="1">
                <a:spLocks noChangeArrowheads="1"/>
              </p:cNvSpPr>
              <p:nvPr/>
            </p:nvSpPr>
            <p:spPr bwMode="auto">
              <a:xfrm>
                <a:off x="3120" y="1763"/>
                <a:ext cx="204" cy="4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en-US" altLang="zh-CN" sz="4400" b="1">
                    <a:solidFill>
                      <a:srgbClr val="006600"/>
                    </a:solidFill>
                    <a:latin typeface="Times New Roman" panose="02020603050405020304" pitchFamily="18" charset="0"/>
                  </a:rPr>
                  <a:t>.</a:t>
                </a:r>
                <a:endParaRPr kumimoji="1" lang="en-US" altLang="zh-CN" sz="2800" b="1">
                  <a:latin typeface="Times New Roman" panose="02020603050405020304" pitchFamily="18" charset="0"/>
                </a:endParaRPr>
              </a:p>
            </p:txBody>
          </p:sp>
          <p:sp>
            <p:nvSpPr>
              <p:cNvPr id="203797" name="Line 19"/>
              <p:cNvSpPr>
                <a:spLocks noChangeShapeType="1"/>
              </p:cNvSpPr>
              <p:nvPr/>
            </p:nvSpPr>
            <p:spPr bwMode="auto">
              <a:xfrm>
                <a:off x="2256" y="2112"/>
                <a:ext cx="0" cy="52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3798" name="Line 20"/>
              <p:cNvSpPr>
                <a:spLocks noChangeShapeType="1"/>
              </p:cNvSpPr>
              <p:nvPr/>
            </p:nvSpPr>
            <p:spPr bwMode="auto">
              <a:xfrm>
                <a:off x="2256" y="2736"/>
                <a:ext cx="0" cy="52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3799" name="Line 21"/>
              <p:cNvSpPr>
                <a:spLocks noChangeShapeType="1"/>
              </p:cNvSpPr>
              <p:nvPr/>
            </p:nvSpPr>
            <p:spPr bwMode="auto">
              <a:xfrm>
                <a:off x="2976" y="2736"/>
                <a:ext cx="0" cy="52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3800" name="Line 22"/>
              <p:cNvSpPr>
                <a:spLocks noChangeShapeType="1"/>
              </p:cNvSpPr>
              <p:nvPr/>
            </p:nvSpPr>
            <p:spPr bwMode="auto">
              <a:xfrm>
                <a:off x="3696" y="2736"/>
                <a:ext cx="0" cy="52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3801" name="Line 23"/>
              <p:cNvSpPr>
                <a:spLocks noChangeShapeType="1"/>
              </p:cNvSpPr>
              <p:nvPr/>
            </p:nvSpPr>
            <p:spPr bwMode="auto">
              <a:xfrm>
                <a:off x="3696" y="2112"/>
                <a:ext cx="0" cy="43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3802" name="Line 24"/>
              <p:cNvSpPr>
                <a:spLocks noChangeShapeType="1"/>
              </p:cNvSpPr>
              <p:nvPr/>
            </p:nvSpPr>
            <p:spPr bwMode="auto">
              <a:xfrm>
                <a:off x="2976" y="2304"/>
                <a:ext cx="0" cy="33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3803" name="Line 25"/>
              <p:cNvSpPr>
                <a:spLocks noChangeShapeType="1"/>
              </p:cNvSpPr>
              <p:nvPr/>
            </p:nvSpPr>
            <p:spPr bwMode="auto">
              <a:xfrm>
                <a:off x="2112" y="2640"/>
                <a:ext cx="336" cy="0"/>
              </a:xfrm>
              <a:prstGeom prst="line">
                <a:avLst/>
              </a:prstGeom>
              <a:noFill/>
              <a:ln w="38100">
                <a:solidFill>
                  <a:srgbClr val="FF505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3804" name="Line 26"/>
              <p:cNvSpPr>
                <a:spLocks noChangeShapeType="1"/>
              </p:cNvSpPr>
              <p:nvPr/>
            </p:nvSpPr>
            <p:spPr bwMode="auto">
              <a:xfrm>
                <a:off x="2208" y="2736"/>
                <a:ext cx="144" cy="0"/>
              </a:xfrm>
              <a:prstGeom prst="line">
                <a:avLst/>
              </a:prstGeom>
              <a:noFill/>
              <a:ln w="38100">
                <a:solidFill>
                  <a:srgbClr val="FF505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3805" name="Line 27"/>
              <p:cNvSpPr>
                <a:spLocks noChangeShapeType="1"/>
              </p:cNvSpPr>
              <p:nvPr/>
            </p:nvSpPr>
            <p:spPr bwMode="auto">
              <a:xfrm>
                <a:off x="2832" y="2640"/>
                <a:ext cx="288"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3806" name="Line 28"/>
              <p:cNvSpPr>
                <a:spLocks noChangeShapeType="1"/>
              </p:cNvSpPr>
              <p:nvPr/>
            </p:nvSpPr>
            <p:spPr bwMode="auto">
              <a:xfrm>
                <a:off x="2832" y="2736"/>
                <a:ext cx="288"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3807" name="Line 29"/>
              <p:cNvSpPr>
                <a:spLocks noChangeShapeType="1"/>
              </p:cNvSpPr>
              <p:nvPr/>
            </p:nvSpPr>
            <p:spPr bwMode="auto">
              <a:xfrm>
                <a:off x="2256" y="3264"/>
                <a:ext cx="144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3808" name="AutoShape 30"/>
              <p:cNvSpPr>
                <a:spLocks noChangeArrowheads="1"/>
              </p:cNvSpPr>
              <p:nvPr/>
            </p:nvSpPr>
            <p:spPr bwMode="auto">
              <a:xfrm>
                <a:off x="3600" y="2544"/>
                <a:ext cx="192" cy="192"/>
              </a:xfrm>
              <a:prstGeom prst="flowChartSummingJunction">
                <a:avLst/>
              </a:prstGeom>
              <a:noFill/>
              <a:ln w="28575">
                <a:solidFill>
                  <a:schemeClr val="tx1"/>
                </a:solidFill>
                <a:round/>
                <a:headEnd/>
                <a:tailEnd/>
              </a:ln>
              <a:extLst>
                <a:ext uri="{909E8E84-426E-40DD-AFC4-6F175D3DCCD1}">
                  <a14:hiddenFill xmlns:a14="http://schemas.microsoft.com/office/drawing/2010/main">
                    <a:solidFill>
                      <a:srgbClr val="CC0099"/>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sz="1800"/>
              </a:p>
            </p:txBody>
          </p:sp>
          <p:sp>
            <p:nvSpPr>
              <p:cNvPr id="203809" name="Text Box 31"/>
              <p:cNvSpPr txBox="1">
                <a:spLocks noChangeArrowheads="1"/>
              </p:cNvSpPr>
              <p:nvPr/>
            </p:nvSpPr>
            <p:spPr bwMode="auto">
              <a:xfrm>
                <a:off x="2880" y="2016"/>
                <a:ext cx="196" cy="4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en-US" altLang="zh-CN" sz="4000" b="1">
                    <a:latin typeface="Times New Roman" panose="02020603050405020304" pitchFamily="18" charset="0"/>
                  </a:rPr>
                  <a:t>.</a:t>
                </a:r>
                <a:endParaRPr kumimoji="1" lang="en-US" altLang="zh-CN" sz="2800" b="1">
                  <a:latin typeface="Times New Roman" panose="02020603050405020304" pitchFamily="18" charset="0"/>
                </a:endParaRPr>
              </a:p>
            </p:txBody>
          </p:sp>
          <p:sp>
            <p:nvSpPr>
              <p:cNvPr id="203810" name="Line 32"/>
              <p:cNvSpPr>
                <a:spLocks noChangeShapeType="1"/>
              </p:cNvSpPr>
              <p:nvPr/>
            </p:nvSpPr>
            <p:spPr bwMode="auto">
              <a:xfrm>
                <a:off x="2256" y="2112"/>
                <a:ext cx="57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3811" name="Line 33"/>
              <p:cNvSpPr>
                <a:spLocks noChangeShapeType="1"/>
              </p:cNvSpPr>
              <p:nvPr/>
            </p:nvSpPr>
            <p:spPr bwMode="auto">
              <a:xfrm>
                <a:off x="3216" y="2112"/>
                <a:ext cx="48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3812" name="Text Box 34"/>
              <p:cNvSpPr txBox="1">
                <a:spLocks noChangeArrowheads="1"/>
              </p:cNvSpPr>
              <p:nvPr/>
            </p:nvSpPr>
            <p:spPr bwMode="auto">
              <a:xfrm>
                <a:off x="2544" y="2496"/>
                <a:ext cx="336" cy="3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en-US" altLang="zh-CN" sz="2800" b="1">
                    <a:solidFill>
                      <a:schemeClr val="accent2"/>
                    </a:solidFill>
                    <a:latin typeface="Times New Roman" panose="02020603050405020304" pitchFamily="18" charset="0"/>
                  </a:rPr>
                  <a:t>C</a:t>
                </a:r>
                <a:endParaRPr kumimoji="1" lang="en-US" altLang="zh-CN" sz="2800" b="1">
                  <a:latin typeface="Times New Roman" panose="02020603050405020304" pitchFamily="18" charset="0"/>
                </a:endParaRPr>
              </a:p>
            </p:txBody>
          </p:sp>
          <p:sp>
            <p:nvSpPr>
              <p:cNvPr id="203813" name="Text Box 35"/>
              <p:cNvSpPr txBox="1">
                <a:spLocks noChangeArrowheads="1"/>
              </p:cNvSpPr>
              <p:nvPr/>
            </p:nvSpPr>
            <p:spPr bwMode="auto">
              <a:xfrm>
                <a:off x="1920" y="2505"/>
                <a:ext cx="215" cy="3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en-US" altLang="zh-CN" sz="2800" b="1">
                    <a:solidFill>
                      <a:srgbClr val="FF5050"/>
                    </a:solidFill>
                    <a:latin typeface="Times New Roman" panose="02020603050405020304" pitchFamily="18" charset="0"/>
                    <a:sym typeface="Symbol" panose="05050102010706020507" pitchFamily="18" charset="2"/>
                  </a:rPr>
                  <a:t></a:t>
                </a:r>
                <a:endParaRPr kumimoji="1" lang="en-US" altLang="zh-CN" sz="2800" b="1">
                  <a:latin typeface="Times New Roman" panose="02020603050405020304" pitchFamily="18" charset="0"/>
                </a:endParaRPr>
              </a:p>
            </p:txBody>
          </p:sp>
          <p:sp>
            <p:nvSpPr>
              <p:cNvPr id="203814" name="Text Box 36"/>
              <p:cNvSpPr txBox="1">
                <a:spLocks noChangeArrowheads="1"/>
              </p:cNvSpPr>
              <p:nvPr/>
            </p:nvSpPr>
            <p:spPr bwMode="auto">
              <a:xfrm>
                <a:off x="3360" y="2496"/>
                <a:ext cx="278" cy="3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en-US" altLang="zh-CN" sz="2800" b="1">
                    <a:solidFill>
                      <a:srgbClr val="CC0066"/>
                    </a:solidFill>
                    <a:latin typeface="Times New Roman" panose="02020603050405020304" pitchFamily="18" charset="0"/>
                  </a:rPr>
                  <a:t>R</a:t>
                </a:r>
                <a:endParaRPr kumimoji="1" lang="en-US" altLang="zh-CN" sz="2800" b="1">
                  <a:latin typeface="Times New Roman" panose="02020603050405020304" pitchFamily="18" charset="0"/>
                </a:endParaRPr>
              </a:p>
            </p:txBody>
          </p:sp>
          <p:graphicFrame>
            <p:nvGraphicFramePr>
              <p:cNvPr id="203815" name="Object 37"/>
              <p:cNvGraphicFramePr>
                <a:graphicFrameLocks noChangeAspect="1"/>
              </p:cNvGraphicFramePr>
              <p:nvPr/>
            </p:nvGraphicFramePr>
            <p:xfrm>
              <a:off x="2736" y="2153"/>
              <a:ext cx="127" cy="151"/>
            </p:xfrm>
            <a:graphic>
              <a:graphicData uri="http://schemas.openxmlformats.org/presentationml/2006/ole">
                <mc:AlternateContent xmlns:mc="http://schemas.openxmlformats.org/markup-compatibility/2006">
                  <mc:Choice xmlns:v="urn:schemas-microsoft-com:vml" Requires="v">
                    <p:oleObj name="公式" r:id="rId12" imgW="203112" imgH="241195" progId="Equation.3">
                      <p:embed/>
                    </p:oleObj>
                  </mc:Choice>
                  <mc:Fallback>
                    <p:oleObj name="公式" r:id="rId12" imgW="203112" imgH="241195" progId="Equation.3">
                      <p:embed/>
                      <p:pic>
                        <p:nvPicPr>
                          <p:cNvPr id="0" name="Object 37"/>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736" y="2153"/>
                            <a:ext cx="127" cy="15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3816" name="Object 38"/>
              <p:cNvGraphicFramePr>
                <a:graphicFrameLocks noChangeAspect="1"/>
              </p:cNvGraphicFramePr>
              <p:nvPr/>
            </p:nvGraphicFramePr>
            <p:xfrm>
              <a:off x="3176" y="2127"/>
              <a:ext cx="136" cy="177"/>
            </p:xfrm>
            <a:graphic>
              <a:graphicData uri="http://schemas.openxmlformats.org/presentationml/2006/ole">
                <mc:AlternateContent xmlns:mc="http://schemas.openxmlformats.org/markup-compatibility/2006">
                  <mc:Choice xmlns:v="urn:schemas-microsoft-com:vml" Requires="v">
                    <p:oleObj name="公式" r:id="rId14" imgW="215806" imgH="279279" progId="Equation.3">
                      <p:embed/>
                    </p:oleObj>
                  </mc:Choice>
                  <mc:Fallback>
                    <p:oleObj name="公式" r:id="rId14" imgW="215806" imgH="279279" progId="Equation.3">
                      <p:embed/>
                      <p:pic>
                        <p:nvPicPr>
                          <p:cNvPr id="0" name="Object 38"/>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176" y="2127"/>
                            <a:ext cx="136" cy="17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sp>
        <p:nvSpPr>
          <p:cNvPr id="413735" name="AutoShape 39">
            <a:hlinkClick r:id="rId16"/>
          </p:cNvPr>
          <p:cNvSpPr>
            <a:spLocks noChangeArrowheads="1"/>
          </p:cNvSpPr>
          <p:nvPr/>
        </p:nvSpPr>
        <p:spPr bwMode="auto">
          <a:xfrm>
            <a:off x="8043863" y="6616700"/>
            <a:ext cx="646112" cy="241300"/>
          </a:xfrm>
          <a:prstGeom prst="leftArrow">
            <a:avLst>
              <a:gd name="adj1" fmla="val 38889"/>
              <a:gd name="adj2" fmla="val 119378"/>
            </a:avLst>
          </a:prstGeom>
          <a:solidFill>
            <a:srgbClr val="FFFF99"/>
          </a:solidFill>
          <a:ln w="9525">
            <a:solidFill>
              <a:srgbClr val="993300"/>
            </a:solidFill>
            <a:miter lim="800000"/>
            <a:headEnd/>
            <a:tailEnd/>
          </a:ln>
          <a:effectLst>
            <a:outerShdw dist="35921" dir="2700000" algn="ctr" rotWithShape="0">
              <a:srgbClr val="FFCC00"/>
            </a:outerShdw>
          </a:effec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sz="1800"/>
          </a:p>
        </p:txBody>
      </p:sp>
      <p:graphicFrame>
        <p:nvGraphicFramePr>
          <p:cNvPr id="413736" name="Object 40"/>
          <p:cNvGraphicFramePr>
            <a:graphicFrameLocks noChangeAspect="1"/>
          </p:cNvGraphicFramePr>
          <p:nvPr/>
        </p:nvGraphicFramePr>
        <p:xfrm>
          <a:off x="4405313" y="2706688"/>
          <a:ext cx="3325812" cy="914400"/>
        </p:xfrm>
        <a:graphic>
          <a:graphicData uri="http://schemas.openxmlformats.org/presentationml/2006/ole">
            <mc:AlternateContent xmlns:mc="http://schemas.openxmlformats.org/markup-compatibility/2006">
              <mc:Choice xmlns:v="urn:schemas-microsoft-com:vml" Requires="v">
                <p:oleObj name="公式" r:id="rId17" imgW="1485255" imgH="406224" progId="Equation.3">
                  <p:embed/>
                </p:oleObj>
              </mc:Choice>
              <mc:Fallback>
                <p:oleObj name="公式" r:id="rId17" imgW="1485255" imgH="406224" progId="Equation.3">
                  <p:embed/>
                  <p:pic>
                    <p:nvPicPr>
                      <p:cNvPr id="0" name="Object 40"/>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405313" y="2706688"/>
                        <a:ext cx="3325812" cy="914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6" presetClass="entr" presetSubtype="42" fill="hold" grpId="0" nodeType="afterEffect">
                                  <p:stCondLst>
                                    <p:cond delay="0"/>
                                  </p:stCondLst>
                                  <p:iterate type="lt">
                                    <p:tmPct val="100000"/>
                                  </p:iterate>
                                  <p:childTnLst>
                                    <p:set>
                                      <p:cBhvr>
                                        <p:cTn id="6" dur="1" fill="hold">
                                          <p:stCondLst>
                                            <p:cond delay="0"/>
                                          </p:stCondLst>
                                        </p:cTn>
                                        <p:tgtEl>
                                          <p:spTgt spid="413698"/>
                                        </p:tgtEl>
                                        <p:attrNameLst>
                                          <p:attrName>style.visibility</p:attrName>
                                        </p:attrNameLst>
                                      </p:cBhvr>
                                      <p:to>
                                        <p:strVal val="visible"/>
                                      </p:to>
                                    </p:set>
                                    <p:animEffect transition="in" filter="barn(outHorizontal)">
                                      <p:cBhvr>
                                        <p:cTn id="7" dur="75"/>
                                        <p:tgtEl>
                                          <p:spTgt spid="41369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37" fill="hold" nodeType="clickEffect">
                                  <p:stCondLst>
                                    <p:cond delay="0"/>
                                  </p:stCondLst>
                                  <p:childTnLst>
                                    <p:set>
                                      <p:cBhvr>
                                        <p:cTn id="11" dur="1" fill="hold">
                                          <p:stCondLst>
                                            <p:cond delay="0"/>
                                          </p:stCondLst>
                                        </p:cTn>
                                        <p:tgtEl>
                                          <p:spTgt spid="413709"/>
                                        </p:tgtEl>
                                        <p:attrNameLst>
                                          <p:attrName>style.visibility</p:attrName>
                                        </p:attrNameLst>
                                      </p:cBhvr>
                                      <p:to>
                                        <p:strVal val="visible"/>
                                      </p:to>
                                    </p:set>
                                    <p:animEffect transition="in" filter="barn(outVertical)">
                                      <p:cBhvr>
                                        <p:cTn id="12" dur="500"/>
                                        <p:tgtEl>
                                          <p:spTgt spid="413709"/>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5" fill="hold" grpId="0" nodeType="clickEffect">
                                  <p:stCondLst>
                                    <p:cond delay="0"/>
                                  </p:stCondLst>
                                  <p:childTnLst>
                                    <p:set>
                                      <p:cBhvr>
                                        <p:cTn id="16" dur="1" fill="hold">
                                          <p:stCondLst>
                                            <p:cond delay="0"/>
                                          </p:stCondLst>
                                        </p:cTn>
                                        <p:tgtEl>
                                          <p:spTgt spid="413699"/>
                                        </p:tgtEl>
                                        <p:attrNameLst>
                                          <p:attrName>style.visibility</p:attrName>
                                        </p:attrNameLst>
                                      </p:cBhvr>
                                      <p:to>
                                        <p:strVal val="visible"/>
                                      </p:to>
                                    </p:set>
                                    <p:animEffect transition="in" filter="blinds(vertical)">
                                      <p:cBhvr>
                                        <p:cTn id="17" dur="500"/>
                                        <p:tgtEl>
                                          <p:spTgt spid="413699"/>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7" presetClass="entr" presetSubtype="10" fill="hold" nodeType="clickEffect">
                                  <p:stCondLst>
                                    <p:cond delay="0"/>
                                  </p:stCondLst>
                                  <p:childTnLst>
                                    <p:set>
                                      <p:cBhvr>
                                        <p:cTn id="21" dur="1" fill="hold">
                                          <p:stCondLst>
                                            <p:cond delay="0"/>
                                          </p:stCondLst>
                                        </p:cTn>
                                        <p:tgtEl>
                                          <p:spTgt spid="413700"/>
                                        </p:tgtEl>
                                        <p:attrNameLst>
                                          <p:attrName>style.visibility</p:attrName>
                                        </p:attrNameLst>
                                      </p:cBhvr>
                                      <p:to>
                                        <p:strVal val="visible"/>
                                      </p:to>
                                    </p:set>
                                    <p:anim calcmode="lin" valueType="num">
                                      <p:cBhvr>
                                        <p:cTn id="22" dur="500" fill="hold"/>
                                        <p:tgtEl>
                                          <p:spTgt spid="413700"/>
                                        </p:tgtEl>
                                        <p:attrNameLst>
                                          <p:attrName>ppt_w</p:attrName>
                                        </p:attrNameLst>
                                      </p:cBhvr>
                                      <p:tavLst>
                                        <p:tav tm="0">
                                          <p:val>
                                            <p:fltVal val="0"/>
                                          </p:val>
                                        </p:tav>
                                        <p:tav tm="100000">
                                          <p:val>
                                            <p:strVal val="#ppt_w"/>
                                          </p:val>
                                        </p:tav>
                                      </p:tavLst>
                                    </p:anim>
                                    <p:anim calcmode="lin" valueType="num">
                                      <p:cBhvr>
                                        <p:cTn id="23" dur="500" fill="hold"/>
                                        <p:tgtEl>
                                          <p:spTgt spid="413700"/>
                                        </p:tgtEl>
                                        <p:attrNameLst>
                                          <p:attrName>ppt_h</p:attrName>
                                        </p:attrNameLst>
                                      </p:cBhvr>
                                      <p:tavLst>
                                        <p:tav tm="0">
                                          <p:val>
                                            <p:strVal val="#ppt_h"/>
                                          </p:val>
                                        </p:tav>
                                        <p:tav tm="100000">
                                          <p:val>
                                            <p:strVal val="#ppt_h"/>
                                          </p:val>
                                        </p:tav>
                                      </p:tavLst>
                                    </p:anim>
                                  </p:childTnLst>
                                </p:cTn>
                              </p:par>
                            </p:childTnLst>
                          </p:cTn>
                        </p:par>
                      </p:childTnLst>
                    </p:cTn>
                  </p:par>
                  <p:par>
                    <p:cTn id="24" fill="hold" nodeType="clickPar">
                      <p:stCondLst>
                        <p:cond delay="indefinite"/>
                      </p:stCondLst>
                      <p:childTnLst>
                        <p:par>
                          <p:cTn id="25" fill="hold" nodeType="withGroup">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413701"/>
                                        </p:tgtEl>
                                        <p:attrNameLst>
                                          <p:attrName>style.visibility</p:attrName>
                                        </p:attrNameLst>
                                      </p:cBhvr>
                                      <p:to>
                                        <p:strVal val="visible"/>
                                      </p:to>
                                    </p:set>
                                    <p:animEffect transition="in" filter="wipe(left)">
                                      <p:cBhvr>
                                        <p:cTn id="28" dur="500"/>
                                        <p:tgtEl>
                                          <p:spTgt spid="413701"/>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17" presetClass="entr" presetSubtype="8" fill="hold" nodeType="clickEffect">
                                  <p:stCondLst>
                                    <p:cond delay="0"/>
                                  </p:stCondLst>
                                  <p:childTnLst>
                                    <p:set>
                                      <p:cBhvr>
                                        <p:cTn id="32" dur="1" fill="hold">
                                          <p:stCondLst>
                                            <p:cond delay="0"/>
                                          </p:stCondLst>
                                        </p:cTn>
                                        <p:tgtEl>
                                          <p:spTgt spid="413736"/>
                                        </p:tgtEl>
                                        <p:attrNameLst>
                                          <p:attrName>style.visibility</p:attrName>
                                        </p:attrNameLst>
                                      </p:cBhvr>
                                      <p:to>
                                        <p:strVal val="visible"/>
                                      </p:to>
                                    </p:set>
                                    <p:anim calcmode="lin" valueType="num">
                                      <p:cBhvr>
                                        <p:cTn id="33" dur="500" fill="hold"/>
                                        <p:tgtEl>
                                          <p:spTgt spid="413736"/>
                                        </p:tgtEl>
                                        <p:attrNameLst>
                                          <p:attrName>ppt_x</p:attrName>
                                        </p:attrNameLst>
                                      </p:cBhvr>
                                      <p:tavLst>
                                        <p:tav tm="0">
                                          <p:val>
                                            <p:strVal val="#ppt_x-#ppt_w/2"/>
                                          </p:val>
                                        </p:tav>
                                        <p:tav tm="100000">
                                          <p:val>
                                            <p:strVal val="#ppt_x"/>
                                          </p:val>
                                        </p:tav>
                                      </p:tavLst>
                                    </p:anim>
                                    <p:anim calcmode="lin" valueType="num">
                                      <p:cBhvr>
                                        <p:cTn id="34" dur="500" fill="hold"/>
                                        <p:tgtEl>
                                          <p:spTgt spid="413736"/>
                                        </p:tgtEl>
                                        <p:attrNameLst>
                                          <p:attrName>ppt_y</p:attrName>
                                        </p:attrNameLst>
                                      </p:cBhvr>
                                      <p:tavLst>
                                        <p:tav tm="0">
                                          <p:val>
                                            <p:strVal val="#ppt_y"/>
                                          </p:val>
                                        </p:tav>
                                        <p:tav tm="100000">
                                          <p:val>
                                            <p:strVal val="#ppt_y"/>
                                          </p:val>
                                        </p:tav>
                                      </p:tavLst>
                                    </p:anim>
                                    <p:anim calcmode="lin" valueType="num">
                                      <p:cBhvr>
                                        <p:cTn id="35" dur="500" fill="hold"/>
                                        <p:tgtEl>
                                          <p:spTgt spid="413736"/>
                                        </p:tgtEl>
                                        <p:attrNameLst>
                                          <p:attrName>ppt_w</p:attrName>
                                        </p:attrNameLst>
                                      </p:cBhvr>
                                      <p:tavLst>
                                        <p:tav tm="0">
                                          <p:val>
                                            <p:fltVal val="0"/>
                                          </p:val>
                                        </p:tav>
                                        <p:tav tm="100000">
                                          <p:val>
                                            <p:strVal val="#ppt_w"/>
                                          </p:val>
                                        </p:tav>
                                      </p:tavLst>
                                    </p:anim>
                                    <p:anim calcmode="lin" valueType="num">
                                      <p:cBhvr>
                                        <p:cTn id="36" dur="500" fill="hold"/>
                                        <p:tgtEl>
                                          <p:spTgt spid="413736"/>
                                        </p:tgtEl>
                                        <p:attrNameLst>
                                          <p:attrName>ppt_h</p:attrName>
                                        </p:attrNameLst>
                                      </p:cBhvr>
                                      <p:tavLst>
                                        <p:tav tm="0">
                                          <p:val>
                                            <p:strVal val="#ppt_h"/>
                                          </p:val>
                                        </p:tav>
                                        <p:tav tm="100000">
                                          <p:val>
                                            <p:strVal val="#ppt_h"/>
                                          </p:val>
                                        </p:tav>
                                      </p:tavLst>
                                    </p:anim>
                                  </p:childTnLst>
                                </p:cTn>
                              </p:par>
                            </p:childTnLst>
                          </p:cTn>
                        </p:par>
                      </p:childTnLst>
                    </p:cTn>
                  </p:par>
                  <p:par>
                    <p:cTn id="37" fill="hold" nodeType="clickPar">
                      <p:stCondLst>
                        <p:cond delay="indefinite"/>
                      </p:stCondLst>
                      <p:childTnLst>
                        <p:par>
                          <p:cTn id="38" fill="hold" nodeType="withGroup">
                            <p:stCondLst>
                              <p:cond delay="0"/>
                            </p:stCondLst>
                            <p:childTnLst>
                              <p:par>
                                <p:cTn id="39" presetID="17" presetClass="entr" presetSubtype="8" fill="hold" nodeType="clickEffect">
                                  <p:stCondLst>
                                    <p:cond delay="0"/>
                                  </p:stCondLst>
                                  <p:childTnLst>
                                    <p:set>
                                      <p:cBhvr>
                                        <p:cTn id="40" dur="1" fill="hold">
                                          <p:stCondLst>
                                            <p:cond delay="0"/>
                                          </p:stCondLst>
                                        </p:cTn>
                                        <p:tgtEl>
                                          <p:spTgt spid="413702"/>
                                        </p:tgtEl>
                                        <p:attrNameLst>
                                          <p:attrName>style.visibility</p:attrName>
                                        </p:attrNameLst>
                                      </p:cBhvr>
                                      <p:to>
                                        <p:strVal val="visible"/>
                                      </p:to>
                                    </p:set>
                                    <p:anim calcmode="lin" valueType="num">
                                      <p:cBhvr>
                                        <p:cTn id="41" dur="500" fill="hold"/>
                                        <p:tgtEl>
                                          <p:spTgt spid="413702"/>
                                        </p:tgtEl>
                                        <p:attrNameLst>
                                          <p:attrName>ppt_x</p:attrName>
                                        </p:attrNameLst>
                                      </p:cBhvr>
                                      <p:tavLst>
                                        <p:tav tm="0">
                                          <p:val>
                                            <p:strVal val="#ppt_x-#ppt_w/2"/>
                                          </p:val>
                                        </p:tav>
                                        <p:tav tm="100000">
                                          <p:val>
                                            <p:strVal val="#ppt_x"/>
                                          </p:val>
                                        </p:tav>
                                      </p:tavLst>
                                    </p:anim>
                                    <p:anim calcmode="lin" valueType="num">
                                      <p:cBhvr>
                                        <p:cTn id="42" dur="500" fill="hold"/>
                                        <p:tgtEl>
                                          <p:spTgt spid="413702"/>
                                        </p:tgtEl>
                                        <p:attrNameLst>
                                          <p:attrName>ppt_y</p:attrName>
                                        </p:attrNameLst>
                                      </p:cBhvr>
                                      <p:tavLst>
                                        <p:tav tm="0">
                                          <p:val>
                                            <p:strVal val="#ppt_y"/>
                                          </p:val>
                                        </p:tav>
                                        <p:tav tm="100000">
                                          <p:val>
                                            <p:strVal val="#ppt_y"/>
                                          </p:val>
                                        </p:tav>
                                      </p:tavLst>
                                    </p:anim>
                                    <p:anim calcmode="lin" valueType="num">
                                      <p:cBhvr>
                                        <p:cTn id="43" dur="500" fill="hold"/>
                                        <p:tgtEl>
                                          <p:spTgt spid="413702"/>
                                        </p:tgtEl>
                                        <p:attrNameLst>
                                          <p:attrName>ppt_w</p:attrName>
                                        </p:attrNameLst>
                                      </p:cBhvr>
                                      <p:tavLst>
                                        <p:tav tm="0">
                                          <p:val>
                                            <p:fltVal val="0"/>
                                          </p:val>
                                        </p:tav>
                                        <p:tav tm="100000">
                                          <p:val>
                                            <p:strVal val="#ppt_w"/>
                                          </p:val>
                                        </p:tav>
                                      </p:tavLst>
                                    </p:anim>
                                    <p:anim calcmode="lin" valueType="num">
                                      <p:cBhvr>
                                        <p:cTn id="44" dur="500" fill="hold"/>
                                        <p:tgtEl>
                                          <p:spTgt spid="413702"/>
                                        </p:tgtEl>
                                        <p:attrNameLst>
                                          <p:attrName>ppt_h</p:attrName>
                                        </p:attrNameLst>
                                      </p:cBhvr>
                                      <p:tavLst>
                                        <p:tav tm="0">
                                          <p:val>
                                            <p:strVal val="#ppt_h"/>
                                          </p:val>
                                        </p:tav>
                                        <p:tav tm="100000">
                                          <p:val>
                                            <p:strVal val="#ppt_h"/>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16" presetClass="entr" presetSubtype="26" fill="hold" grpId="0" nodeType="clickEffect">
                                  <p:stCondLst>
                                    <p:cond delay="0"/>
                                  </p:stCondLst>
                                  <p:iterate type="lt">
                                    <p:tmPct val="100000"/>
                                  </p:iterate>
                                  <p:childTnLst>
                                    <p:set>
                                      <p:cBhvr>
                                        <p:cTn id="48" dur="1" fill="hold">
                                          <p:stCondLst>
                                            <p:cond delay="0"/>
                                          </p:stCondLst>
                                        </p:cTn>
                                        <p:tgtEl>
                                          <p:spTgt spid="413703"/>
                                        </p:tgtEl>
                                        <p:attrNameLst>
                                          <p:attrName>style.visibility</p:attrName>
                                        </p:attrNameLst>
                                      </p:cBhvr>
                                      <p:to>
                                        <p:strVal val="visible"/>
                                      </p:to>
                                    </p:set>
                                    <p:animEffect transition="in" filter="barn(inHorizontal)">
                                      <p:cBhvr>
                                        <p:cTn id="49" dur="75"/>
                                        <p:tgtEl>
                                          <p:spTgt spid="413703"/>
                                        </p:tgtEl>
                                      </p:cBhvr>
                                    </p:animEffect>
                                  </p:childTnLst>
                                </p:cTn>
                              </p:par>
                            </p:childTnLst>
                          </p:cTn>
                        </p:par>
                      </p:childTnLst>
                    </p:cTn>
                  </p:par>
                  <p:par>
                    <p:cTn id="50" fill="hold" nodeType="clickPar">
                      <p:stCondLst>
                        <p:cond delay="indefinite"/>
                      </p:stCondLst>
                      <p:childTnLst>
                        <p:par>
                          <p:cTn id="51" fill="hold" nodeType="withGroup">
                            <p:stCondLst>
                              <p:cond delay="0"/>
                            </p:stCondLst>
                            <p:childTnLst>
                              <p:par>
                                <p:cTn id="52" presetID="17" presetClass="entr" presetSubtype="8" fill="hold" nodeType="clickEffect">
                                  <p:stCondLst>
                                    <p:cond delay="0"/>
                                  </p:stCondLst>
                                  <p:childTnLst>
                                    <p:set>
                                      <p:cBhvr>
                                        <p:cTn id="53" dur="1" fill="hold">
                                          <p:stCondLst>
                                            <p:cond delay="0"/>
                                          </p:stCondLst>
                                        </p:cTn>
                                        <p:tgtEl>
                                          <p:spTgt spid="413704"/>
                                        </p:tgtEl>
                                        <p:attrNameLst>
                                          <p:attrName>style.visibility</p:attrName>
                                        </p:attrNameLst>
                                      </p:cBhvr>
                                      <p:to>
                                        <p:strVal val="visible"/>
                                      </p:to>
                                    </p:set>
                                    <p:anim calcmode="lin" valueType="num">
                                      <p:cBhvr>
                                        <p:cTn id="54" dur="500" fill="hold"/>
                                        <p:tgtEl>
                                          <p:spTgt spid="413704"/>
                                        </p:tgtEl>
                                        <p:attrNameLst>
                                          <p:attrName>ppt_x</p:attrName>
                                        </p:attrNameLst>
                                      </p:cBhvr>
                                      <p:tavLst>
                                        <p:tav tm="0">
                                          <p:val>
                                            <p:strVal val="#ppt_x-#ppt_w/2"/>
                                          </p:val>
                                        </p:tav>
                                        <p:tav tm="100000">
                                          <p:val>
                                            <p:strVal val="#ppt_x"/>
                                          </p:val>
                                        </p:tav>
                                      </p:tavLst>
                                    </p:anim>
                                    <p:anim calcmode="lin" valueType="num">
                                      <p:cBhvr>
                                        <p:cTn id="55" dur="500" fill="hold"/>
                                        <p:tgtEl>
                                          <p:spTgt spid="413704"/>
                                        </p:tgtEl>
                                        <p:attrNameLst>
                                          <p:attrName>ppt_y</p:attrName>
                                        </p:attrNameLst>
                                      </p:cBhvr>
                                      <p:tavLst>
                                        <p:tav tm="0">
                                          <p:val>
                                            <p:strVal val="#ppt_y"/>
                                          </p:val>
                                        </p:tav>
                                        <p:tav tm="100000">
                                          <p:val>
                                            <p:strVal val="#ppt_y"/>
                                          </p:val>
                                        </p:tav>
                                      </p:tavLst>
                                    </p:anim>
                                    <p:anim calcmode="lin" valueType="num">
                                      <p:cBhvr>
                                        <p:cTn id="56" dur="500" fill="hold"/>
                                        <p:tgtEl>
                                          <p:spTgt spid="413704"/>
                                        </p:tgtEl>
                                        <p:attrNameLst>
                                          <p:attrName>ppt_w</p:attrName>
                                        </p:attrNameLst>
                                      </p:cBhvr>
                                      <p:tavLst>
                                        <p:tav tm="0">
                                          <p:val>
                                            <p:fltVal val="0"/>
                                          </p:val>
                                        </p:tav>
                                        <p:tav tm="100000">
                                          <p:val>
                                            <p:strVal val="#ppt_w"/>
                                          </p:val>
                                        </p:tav>
                                      </p:tavLst>
                                    </p:anim>
                                    <p:anim calcmode="lin" valueType="num">
                                      <p:cBhvr>
                                        <p:cTn id="57" dur="500" fill="hold"/>
                                        <p:tgtEl>
                                          <p:spTgt spid="413704"/>
                                        </p:tgtEl>
                                        <p:attrNameLst>
                                          <p:attrName>ppt_h</p:attrName>
                                        </p:attrNameLst>
                                      </p:cBhvr>
                                      <p:tavLst>
                                        <p:tav tm="0">
                                          <p:val>
                                            <p:strVal val="#ppt_h"/>
                                          </p:val>
                                        </p:tav>
                                        <p:tav tm="100000">
                                          <p:val>
                                            <p:strVal val="#ppt_h"/>
                                          </p:val>
                                        </p:tav>
                                      </p:tavLst>
                                    </p:anim>
                                  </p:childTnLst>
                                </p:cTn>
                              </p:par>
                            </p:childTnLst>
                          </p:cTn>
                        </p:par>
                      </p:childTnLst>
                    </p:cTn>
                  </p:par>
                  <p:par>
                    <p:cTn id="58" fill="hold" nodeType="clickPar">
                      <p:stCondLst>
                        <p:cond delay="indefinite"/>
                      </p:stCondLst>
                      <p:childTnLst>
                        <p:par>
                          <p:cTn id="59" fill="hold" nodeType="withGroup">
                            <p:stCondLst>
                              <p:cond delay="0"/>
                            </p:stCondLst>
                            <p:childTnLst>
                              <p:par>
                                <p:cTn id="60" presetID="16" presetClass="entr" presetSubtype="42" fill="hold" grpId="0" nodeType="clickEffect">
                                  <p:stCondLst>
                                    <p:cond delay="0"/>
                                  </p:stCondLst>
                                  <p:childTnLst>
                                    <p:set>
                                      <p:cBhvr>
                                        <p:cTn id="61" dur="1" fill="hold">
                                          <p:stCondLst>
                                            <p:cond delay="0"/>
                                          </p:stCondLst>
                                        </p:cTn>
                                        <p:tgtEl>
                                          <p:spTgt spid="413705"/>
                                        </p:tgtEl>
                                        <p:attrNameLst>
                                          <p:attrName>style.visibility</p:attrName>
                                        </p:attrNameLst>
                                      </p:cBhvr>
                                      <p:to>
                                        <p:strVal val="visible"/>
                                      </p:to>
                                    </p:set>
                                    <p:animEffect transition="in" filter="barn(outHorizontal)">
                                      <p:cBhvr>
                                        <p:cTn id="62" dur="500"/>
                                        <p:tgtEl>
                                          <p:spTgt spid="413705"/>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5" presetClass="entr" presetSubtype="10" fill="hold" nodeType="clickEffect">
                                  <p:stCondLst>
                                    <p:cond delay="0"/>
                                  </p:stCondLst>
                                  <p:childTnLst>
                                    <p:set>
                                      <p:cBhvr>
                                        <p:cTn id="66" dur="1" fill="hold">
                                          <p:stCondLst>
                                            <p:cond delay="0"/>
                                          </p:stCondLst>
                                        </p:cTn>
                                        <p:tgtEl>
                                          <p:spTgt spid="413706"/>
                                        </p:tgtEl>
                                        <p:attrNameLst>
                                          <p:attrName>style.visibility</p:attrName>
                                        </p:attrNameLst>
                                      </p:cBhvr>
                                      <p:to>
                                        <p:strVal val="visible"/>
                                      </p:to>
                                    </p:set>
                                    <p:animEffect transition="in" filter="checkerboard(across)">
                                      <p:cBhvr>
                                        <p:cTn id="67" dur="500"/>
                                        <p:tgtEl>
                                          <p:spTgt spid="413706"/>
                                        </p:tgtEl>
                                      </p:cBhvr>
                                    </p:animEffect>
                                  </p:childTnLst>
                                </p:cTn>
                              </p:par>
                            </p:childTnLst>
                          </p:cTn>
                        </p:par>
                      </p:childTnLst>
                    </p:cTn>
                  </p:par>
                  <p:par>
                    <p:cTn id="68" fill="hold" nodeType="clickPar">
                      <p:stCondLst>
                        <p:cond delay="indefinite"/>
                      </p:stCondLst>
                      <p:childTnLst>
                        <p:par>
                          <p:cTn id="69" fill="hold" nodeType="withGroup">
                            <p:stCondLst>
                              <p:cond delay="0"/>
                            </p:stCondLst>
                            <p:childTnLst>
                              <p:par>
                                <p:cTn id="70" presetID="12" presetClass="entr" presetSubtype="4" fill="hold" nodeType="clickEffect">
                                  <p:stCondLst>
                                    <p:cond delay="0"/>
                                  </p:stCondLst>
                                  <p:childTnLst>
                                    <p:set>
                                      <p:cBhvr>
                                        <p:cTn id="71" dur="1" fill="hold">
                                          <p:stCondLst>
                                            <p:cond delay="0"/>
                                          </p:stCondLst>
                                        </p:cTn>
                                        <p:tgtEl>
                                          <p:spTgt spid="413707"/>
                                        </p:tgtEl>
                                        <p:attrNameLst>
                                          <p:attrName>style.visibility</p:attrName>
                                        </p:attrNameLst>
                                      </p:cBhvr>
                                      <p:to>
                                        <p:strVal val="visible"/>
                                      </p:to>
                                    </p:set>
                                    <p:animEffect transition="in" filter="slide(fromBottom)">
                                      <p:cBhvr>
                                        <p:cTn id="72" dur="500"/>
                                        <p:tgtEl>
                                          <p:spTgt spid="413707"/>
                                        </p:tgtEl>
                                      </p:cBhvr>
                                    </p:animEffect>
                                  </p:childTnLst>
                                </p:cTn>
                              </p:par>
                            </p:childTnLst>
                          </p:cTn>
                        </p:par>
                      </p:childTnLst>
                    </p:cTn>
                  </p:par>
                  <p:par>
                    <p:cTn id="73" fill="hold" nodeType="clickPar">
                      <p:stCondLst>
                        <p:cond delay="indefinite"/>
                      </p:stCondLst>
                      <p:childTnLst>
                        <p:par>
                          <p:cTn id="74" fill="hold" nodeType="withGroup">
                            <p:stCondLst>
                              <p:cond delay="0"/>
                            </p:stCondLst>
                            <p:childTnLst>
                              <p:par>
                                <p:cTn id="75" presetID="22" presetClass="entr" presetSubtype="1" fill="hold" grpId="0" nodeType="clickEffect">
                                  <p:stCondLst>
                                    <p:cond delay="0"/>
                                  </p:stCondLst>
                                  <p:childTnLst>
                                    <p:set>
                                      <p:cBhvr>
                                        <p:cTn id="76" dur="1" fill="hold">
                                          <p:stCondLst>
                                            <p:cond delay="0"/>
                                          </p:stCondLst>
                                        </p:cTn>
                                        <p:tgtEl>
                                          <p:spTgt spid="413708"/>
                                        </p:tgtEl>
                                        <p:attrNameLst>
                                          <p:attrName>style.visibility</p:attrName>
                                        </p:attrNameLst>
                                      </p:cBhvr>
                                      <p:to>
                                        <p:strVal val="visible"/>
                                      </p:to>
                                    </p:set>
                                    <p:animEffect transition="in" filter="wipe(up)">
                                      <p:cBhvr>
                                        <p:cTn id="77" dur="500"/>
                                        <p:tgtEl>
                                          <p:spTgt spid="413708"/>
                                        </p:tgtEl>
                                      </p:cBhvr>
                                    </p:animEffect>
                                  </p:childTnLst>
                                </p:cTn>
                              </p:par>
                            </p:childTnLst>
                          </p:cTn>
                        </p:par>
                        <p:par>
                          <p:cTn id="78" fill="hold" nodeType="afterGroup">
                            <p:stCondLst>
                              <p:cond delay="500"/>
                            </p:stCondLst>
                            <p:childTnLst>
                              <p:par>
                                <p:cTn id="79" presetID="22" presetClass="entr" presetSubtype="8" fill="hold" nodeType="afterEffect">
                                  <p:stCondLst>
                                    <p:cond delay="0"/>
                                  </p:stCondLst>
                                  <p:childTnLst>
                                    <p:set>
                                      <p:cBhvr>
                                        <p:cTn id="80" dur="1" fill="hold">
                                          <p:stCondLst>
                                            <p:cond delay="0"/>
                                          </p:stCondLst>
                                        </p:cTn>
                                        <p:tgtEl>
                                          <p:spTgt spid="413735"/>
                                        </p:tgtEl>
                                        <p:attrNameLst>
                                          <p:attrName>style.visibility</p:attrName>
                                        </p:attrNameLst>
                                      </p:cBhvr>
                                      <p:to>
                                        <p:strVal val="visible"/>
                                      </p:to>
                                    </p:set>
                                    <p:animEffect transition="in" filter="wipe(left)">
                                      <p:cBhvr>
                                        <p:cTn id="81" dur="500"/>
                                        <p:tgtEl>
                                          <p:spTgt spid="4137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3698" grpId="0" autoUpdateAnimBg="0"/>
      <p:bldP spid="413699" grpId="0" autoUpdateAnimBg="0"/>
      <p:bldP spid="413701" grpId="0" autoUpdateAnimBg="0"/>
      <p:bldP spid="413703" grpId="0" autoUpdateAnimBg="0"/>
      <p:bldP spid="413705" grpId="0" animBg="1" autoUpdateAnimBg="0"/>
      <p:bldP spid="413708" grpId="0" autoUpdateAnimBg="0"/>
    </p:bldLst>
  </p:timing>
</p:sld>
</file>

<file path=ppt/slides/slide145.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graphicFrame>
        <p:nvGraphicFramePr>
          <p:cNvPr id="116739" name="Object 2"/>
          <p:cNvGraphicFramePr>
            <a:graphicFrameLocks noChangeAspect="1"/>
          </p:cNvGraphicFramePr>
          <p:nvPr/>
        </p:nvGraphicFramePr>
        <p:xfrm>
          <a:off x="454025" y="1068388"/>
          <a:ext cx="1681163" cy="720725"/>
        </p:xfrm>
        <a:graphic>
          <a:graphicData uri="http://schemas.openxmlformats.org/presentationml/2006/ole">
            <mc:AlternateContent xmlns:mc="http://schemas.openxmlformats.org/markup-compatibility/2006">
              <mc:Choice xmlns:v="urn:schemas-microsoft-com:vml" Requires="v">
                <p:oleObj name="Equation" r:id="rId2" imgW="647700" imgH="279400" progId="Equation.3">
                  <p:embed/>
                </p:oleObj>
              </mc:Choice>
              <mc:Fallback>
                <p:oleObj name="Equation" r:id="rId2" imgW="647700" imgH="279400" progId="Equation.3">
                  <p:embed/>
                  <p:pic>
                    <p:nvPicPr>
                      <p:cNvPr id="0" name="Object 2"/>
                      <p:cNvPicPr>
                        <a:picLocks noChangeAspect="1" noChangeArrowheads="1"/>
                      </p:cNvPicPr>
                      <p:nvPr/>
                    </p:nvPicPr>
                    <p:blipFill>
                      <a:blip r:embed="rId3">
                        <a:lum bright="100000"/>
                        <a:extLst>
                          <a:ext uri="{28A0092B-C50C-407E-A947-70E740481C1C}">
                            <a14:useLocalDpi xmlns:a14="http://schemas.microsoft.com/office/drawing/2010/main" val="0"/>
                          </a:ext>
                        </a:extLst>
                      </a:blip>
                      <a:srcRect/>
                      <a:stretch>
                        <a:fillRect/>
                      </a:stretch>
                    </p:blipFill>
                    <p:spPr bwMode="auto">
                      <a:xfrm>
                        <a:off x="454025" y="1068388"/>
                        <a:ext cx="1681163"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6740" name="Object 3"/>
          <p:cNvGraphicFramePr>
            <a:graphicFrameLocks noChangeAspect="1"/>
          </p:cNvGraphicFramePr>
          <p:nvPr/>
        </p:nvGraphicFramePr>
        <p:xfrm>
          <a:off x="2166938" y="928688"/>
          <a:ext cx="1647825" cy="1014412"/>
        </p:xfrm>
        <a:graphic>
          <a:graphicData uri="http://schemas.openxmlformats.org/presentationml/2006/ole">
            <mc:AlternateContent xmlns:mc="http://schemas.openxmlformats.org/markup-compatibility/2006">
              <mc:Choice xmlns:v="urn:schemas-microsoft-com:vml" Requires="v">
                <p:oleObj name="Equation" r:id="rId4" imgW="634725" imgH="393529" progId="Equation.3">
                  <p:embed/>
                </p:oleObj>
              </mc:Choice>
              <mc:Fallback>
                <p:oleObj name="Equation" r:id="rId4" imgW="634725" imgH="393529" progId="Equation.3">
                  <p:embed/>
                  <p:pic>
                    <p:nvPicPr>
                      <p:cNvPr id="0" name="Object 3"/>
                      <p:cNvPicPr>
                        <a:picLocks noChangeAspect="1" noChangeArrowheads="1"/>
                      </p:cNvPicPr>
                      <p:nvPr/>
                    </p:nvPicPr>
                    <p:blipFill>
                      <a:blip r:embed="rId5">
                        <a:lum bright="100000"/>
                        <a:extLst>
                          <a:ext uri="{28A0092B-C50C-407E-A947-70E740481C1C}">
                            <a14:useLocalDpi xmlns:a14="http://schemas.microsoft.com/office/drawing/2010/main" val="0"/>
                          </a:ext>
                        </a:extLst>
                      </a:blip>
                      <a:srcRect/>
                      <a:stretch>
                        <a:fillRect/>
                      </a:stretch>
                    </p:blipFill>
                    <p:spPr bwMode="auto">
                      <a:xfrm>
                        <a:off x="2166938" y="928688"/>
                        <a:ext cx="1647825"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6741" name="Object 4"/>
          <p:cNvGraphicFramePr>
            <a:graphicFrameLocks noChangeAspect="1"/>
          </p:cNvGraphicFramePr>
          <p:nvPr/>
        </p:nvGraphicFramePr>
        <p:xfrm>
          <a:off x="3844925" y="906463"/>
          <a:ext cx="989013" cy="1079500"/>
        </p:xfrm>
        <a:graphic>
          <a:graphicData uri="http://schemas.openxmlformats.org/presentationml/2006/ole">
            <mc:AlternateContent xmlns:mc="http://schemas.openxmlformats.org/markup-compatibility/2006">
              <mc:Choice xmlns:v="urn:schemas-microsoft-com:vml" Requires="v">
                <p:oleObj name="Equation" r:id="rId6" imgW="380835" imgH="418918" progId="Equation.3">
                  <p:embed/>
                </p:oleObj>
              </mc:Choice>
              <mc:Fallback>
                <p:oleObj name="Equation" r:id="rId6" imgW="380835" imgH="418918" progId="Equation.3">
                  <p:embed/>
                  <p:pic>
                    <p:nvPicPr>
                      <p:cNvPr id="0" name="Object 4"/>
                      <p:cNvPicPr>
                        <a:picLocks noChangeAspect="1" noChangeArrowheads="1"/>
                      </p:cNvPicPr>
                      <p:nvPr/>
                    </p:nvPicPr>
                    <p:blipFill>
                      <a:blip r:embed="rId7">
                        <a:lum bright="100000"/>
                        <a:extLst>
                          <a:ext uri="{28A0092B-C50C-407E-A947-70E740481C1C}">
                            <a14:useLocalDpi xmlns:a14="http://schemas.microsoft.com/office/drawing/2010/main" val="0"/>
                          </a:ext>
                        </a:extLst>
                      </a:blip>
                      <a:srcRect/>
                      <a:stretch>
                        <a:fillRect/>
                      </a:stretch>
                    </p:blipFill>
                    <p:spPr bwMode="auto">
                      <a:xfrm>
                        <a:off x="3844925" y="906463"/>
                        <a:ext cx="989013" cy="107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16742" name="Text Box 6"/>
          <p:cNvSpPr txBox="1">
            <a:spLocks noChangeArrowheads="1"/>
          </p:cNvSpPr>
          <p:nvPr/>
        </p:nvSpPr>
        <p:spPr bwMode="auto">
          <a:xfrm>
            <a:off x="109538" y="2066925"/>
            <a:ext cx="83058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type="none" w="med" len="lg"/>
                <a:tailEnd type="none" w="med" len="lg"/>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zh-CN" altLang="en-US" sz="2400" b="1">
                <a:solidFill>
                  <a:srgbClr val="FFFF00"/>
                </a:solidFill>
                <a:latin typeface="Century Schoolbook" panose="02040604050505020304" pitchFamily="18" charset="0"/>
              </a:rPr>
              <a:t>外力所作的功全部转化为储存于电容器中的电能。</a:t>
            </a:r>
          </a:p>
        </p:txBody>
      </p:sp>
      <p:graphicFrame>
        <p:nvGraphicFramePr>
          <p:cNvPr id="116743" name="Object 6"/>
          <p:cNvGraphicFramePr>
            <a:graphicFrameLocks noChangeAspect="1"/>
          </p:cNvGraphicFramePr>
          <p:nvPr/>
        </p:nvGraphicFramePr>
        <p:xfrm>
          <a:off x="1476375" y="2590800"/>
          <a:ext cx="2667000" cy="1065213"/>
        </p:xfrm>
        <a:graphic>
          <a:graphicData uri="http://schemas.openxmlformats.org/presentationml/2006/ole">
            <mc:AlternateContent xmlns:mc="http://schemas.openxmlformats.org/markup-compatibility/2006">
              <mc:Choice xmlns:v="urn:schemas-microsoft-com:vml" Requires="v">
                <p:oleObj name="Equation" r:id="rId8" imgW="1040948" imgH="418918" progId="Equation.3">
                  <p:embed/>
                </p:oleObj>
              </mc:Choice>
              <mc:Fallback>
                <p:oleObj name="Equation" r:id="rId8" imgW="1040948" imgH="418918" progId="Equation.3">
                  <p:embed/>
                  <p:pic>
                    <p:nvPicPr>
                      <p:cNvPr id="0" name="Object 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476375" y="2590800"/>
                        <a:ext cx="2667000" cy="1065213"/>
                      </a:xfrm>
                      <a:prstGeom prst="rect">
                        <a:avLst/>
                      </a:prstGeom>
                      <a:gradFill rotWithShape="1">
                        <a:gsLst>
                          <a:gs pos="0">
                            <a:schemeClr val="accent1"/>
                          </a:gs>
                          <a:gs pos="100000">
                            <a:schemeClr val="bg1"/>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6746" name="Object 7"/>
          <p:cNvGraphicFramePr>
            <a:graphicFrameLocks noChangeAspect="1"/>
          </p:cNvGraphicFramePr>
          <p:nvPr/>
        </p:nvGraphicFramePr>
        <p:xfrm>
          <a:off x="4724400" y="3638550"/>
          <a:ext cx="1524000" cy="1049338"/>
        </p:xfrm>
        <a:graphic>
          <a:graphicData uri="http://schemas.openxmlformats.org/presentationml/2006/ole">
            <mc:AlternateContent xmlns:mc="http://schemas.openxmlformats.org/markup-compatibility/2006">
              <mc:Choice xmlns:v="urn:schemas-microsoft-com:vml" Requires="v">
                <p:oleObj name="Equation" r:id="rId10" imgW="571252" imgH="393529" progId="Equation.3">
                  <p:embed/>
                </p:oleObj>
              </mc:Choice>
              <mc:Fallback>
                <p:oleObj name="Equation" r:id="rId10" imgW="571252" imgH="393529" progId="Equation.3">
                  <p:embed/>
                  <p:pic>
                    <p:nvPicPr>
                      <p:cNvPr id="0" name="Object 7"/>
                      <p:cNvPicPr>
                        <a:picLocks noChangeAspect="1" noChangeArrowheads="1"/>
                      </p:cNvPicPr>
                      <p:nvPr/>
                    </p:nvPicPr>
                    <p:blipFill>
                      <a:blip r:embed="rId11">
                        <a:lum bright="100000"/>
                        <a:extLst>
                          <a:ext uri="{28A0092B-C50C-407E-A947-70E740481C1C}">
                            <a14:useLocalDpi xmlns:a14="http://schemas.microsoft.com/office/drawing/2010/main" val="0"/>
                          </a:ext>
                        </a:extLst>
                      </a:blip>
                      <a:srcRect/>
                      <a:stretch>
                        <a:fillRect/>
                      </a:stretch>
                    </p:blipFill>
                    <p:spPr bwMode="auto">
                      <a:xfrm>
                        <a:off x="4724400" y="3638550"/>
                        <a:ext cx="1524000" cy="1049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3300"/>
                            </a:solidFill>
                            <a:miter lim="800000"/>
                            <a:headEnd type="none" w="med" len="lg"/>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2" name="Group 21"/>
          <p:cNvGrpSpPr>
            <a:grpSpLocks/>
          </p:cNvGrpSpPr>
          <p:nvPr/>
        </p:nvGrpSpPr>
        <p:grpSpPr bwMode="auto">
          <a:xfrm>
            <a:off x="381000" y="3863975"/>
            <a:ext cx="3189288" cy="531813"/>
            <a:chOff x="240" y="1623"/>
            <a:chExt cx="2009" cy="335"/>
          </a:xfrm>
        </p:grpSpPr>
        <p:sp>
          <p:nvSpPr>
            <p:cNvPr id="204818" name="Text Box 8"/>
            <p:cNvSpPr txBox="1">
              <a:spLocks noChangeArrowheads="1"/>
            </p:cNvSpPr>
            <p:nvPr/>
          </p:nvSpPr>
          <p:spPr bwMode="auto">
            <a:xfrm>
              <a:off x="240" y="1623"/>
              <a:ext cx="576"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type="none" w="med" len="lg"/>
                  <a:tailEnd type="none" w="med" len="lg"/>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zh-CN" altLang="en-US" sz="2800" b="1">
                  <a:solidFill>
                    <a:schemeClr val="bg1"/>
                  </a:solidFill>
                  <a:latin typeface="Century Schoolbook" panose="02040604050505020304" pitchFamily="18" charset="0"/>
                </a:rPr>
                <a:t>由</a:t>
              </a:r>
            </a:p>
          </p:txBody>
        </p:sp>
        <p:graphicFrame>
          <p:nvGraphicFramePr>
            <p:cNvPr id="204819" name="Object 10"/>
            <p:cNvGraphicFramePr>
              <a:graphicFrameLocks noChangeAspect="1"/>
            </p:cNvGraphicFramePr>
            <p:nvPr/>
          </p:nvGraphicFramePr>
          <p:xfrm>
            <a:off x="624" y="1681"/>
            <a:ext cx="912" cy="277"/>
          </p:xfrm>
          <a:graphic>
            <a:graphicData uri="http://schemas.openxmlformats.org/presentationml/2006/ole">
              <mc:AlternateContent xmlns:mc="http://schemas.openxmlformats.org/markup-compatibility/2006">
                <mc:Choice xmlns:v="urn:schemas-microsoft-com:vml" Requires="v">
                  <p:oleObj name="公式" r:id="rId12" imgW="1586811" imgH="482391" progId="Equation.3">
                    <p:embed/>
                  </p:oleObj>
                </mc:Choice>
                <mc:Fallback>
                  <p:oleObj name="公式" r:id="rId12" imgW="1586811" imgH="482391" progId="Equation.3">
                    <p:embed/>
                    <p:pic>
                      <p:nvPicPr>
                        <p:cNvPr id="0" name="Object 10"/>
                        <p:cNvPicPr>
                          <a:picLocks noChangeAspect="1" noChangeArrowheads="1"/>
                        </p:cNvPicPr>
                        <p:nvPr/>
                      </p:nvPicPr>
                      <p:blipFill>
                        <a:blip r:embed="rId13">
                          <a:lum bright="100000"/>
                          <a:extLst>
                            <a:ext uri="{28A0092B-C50C-407E-A947-70E740481C1C}">
                              <a14:useLocalDpi xmlns:a14="http://schemas.microsoft.com/office/drawing/2010/main" val="0"/>
                            </a:ext>
                          </a:extLst>
                        </a:blip>
                        <a:srcRect/>
                        <a:stretch>
                          <a:fillRect/>
                        </a:stretch>
                      </p:blipFill>
                      <p:spPr bwMode="auto">
                        <a:xfrm>
                          <a:off x="624" y="1681"/>
                          <a:ext cx="912" cy="2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type="none" w="med" len="lg"/>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04820" name="Text Box 11"/>
            <p:cNvSpPr txBox="1">
              <a:spLocks noChangeArrowheads="1"/>
            </p:cNvSpPr>
            <p:nvPr/>
          </p:nvSpPr>
          <p:spPr bwMode="auto">
            <a:xfrm>
              <a:off x="1673" y="1626"/>
              <a:ext cx="576"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type="none" w="med" len="lg"/>
                  <a:tailEnd type="none" w="med" len="lg"/>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zh-CN" altLang="en-US" sz="2800" b="1">
                  <a:solidFill>
                    <a:schemeClr val="bg1"/>
                  </a:solidFill>
                  <a:latin typeface="Century Schoolbook" panose="02040604050505020304" pitchFamily="18" charset="0"/>
                </a:rPr>
                <a:t>有：</a:t>
              </a:r>
            </a:p>
          </p:txBody>
        </p:sp>
      </p:grpSp>
      <p:graphicFrame>
        <p:nvGraphicFramePr>
          <p:cNvPr id="116748" name="Object 12"/>
          <p:cNvGraphicFramePr>
            <a:graphicFrameLocks noChangeAspect="1"/>
          </p:cNvGraphicFramePr>
          <p:nvPr/>
        </p:nvGraphicFramePr>
        <p:xfrm>
          <a:off x="3276600" y="3608388"/>
          <a:ext cx="1482725" cy="1079500"/>
        </p:xfrm>
        <a:graphic>
          <a:graphicData uri="http://schemas.openxmlformats.org/presentationml/2006/ole">
            <mc:AlternateContent xmlns:mc="http://schemas.openxmlformats.org/markup-compatibility/2006">
              <mc:Choice xmlns:v="urn:schemas-microsoft-com:vml" Requires="v">
                <p:oleObj name="Equation" r:id="rId14" imgW="571252" imgH="418918" progId="Equation.3">
                  <p:embed/>
                </p:oleObj>
              </mc:Choice>
              <mc:Fallback>
                <p:oleObj name="Equation" r:id="rId14" imgW="571252" imgH="418918" progId="Equation.3">
                  <p:embed/>
                  <p:pic>
                    <p:nvPicPr>
                      <p:cNvPr id="0" name="Object 12"/>
                      <p:cNvPicPr>
                        <a:picLocks noChangeAspect="1" noChangeArrowheads="1"/>
                      </p:cNvPicPr>
                      <p:nvPr/>
                    </p:nvPicPr>
                    <p:blipFill>
                      <a:blip r:embed="rId15">
                        <a:lum bright="100000"/>
                        <a:extLst>
                          <a:ext uri="{28A0092B-C50C-407E-A947-70E740481C1C}">
                            <a14:useLocalDpi xmlns:a14="http://schemas.microsoft.com/office/drawing/2010/main" val="0"/>
                          </a:ext>
                        </a:extLst>
                      </a:blip>
                      <a:srcRect/>
                      <a:stretch>
                        <a:fillRect/>
                      </a:stretch>
                    </p:blipFill>
                    <p:spPr bwMode="auto">
                      <a:xfrm>
                        <a:off x="3276600" y="3608388"/>
                        <a:ext cx="1482725" cy="107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6749" name="Object 13"/>
          <p:cNvGraphicFramePr>
            <a:graphicFrameLocks noChangeAspect="1"/>
          </p:cNvGraphicFramePr>
          <p:nvPr/>
        </p:nvGraphicFramePr>
        <p:xfrm>
          <a:off x="6640513" y="4700588"/>
          <a:ext cx="1524000" cy="1049337"/>
        </p:xfrm>
        <a:graphic>
          <a:graphicData uri="http://schemas.openxmlformats.org/presentationml/2006/ole">
            <mc:AlternateContent xmlns:mc="http://schemas.openxmlformats.org/markup-compatibility/2006">
              <mc:Choice xmlns:v="urn:schemas-microsoft-com:vml" Requires="v">
                <p:oleObj name="Equation" r:id="rId16" imgW="571252" imgH="393529" progId="Equation.3">
                  <p:embed/>
                </p:oleObj>
              </mc:Choice>
              <mc:Fallback>
                <p:oleObj name="Equation" r:id="rId16" imgW="571252" imgH="393529" progId="Equation.3">
                  <p:embed/>
                  <p:pic>
                    <p:nvPicPr>
                      <p:cNvPr id="0" name="Object 13"/>
                      <p:cNvPicPr>
                        <a:picLocks noChangeAspect="1" noChangeArrowheads="1"/>
                      </p:cNvPicPr>
                      <p:nvPr/>
                    </p:nvPicPr>
                    <p:blipFill>
                      <a:blip r:embed="rId17">
                        <a:lum bright="100000"/>
                        <a:extLst>
                          <a:ext uri="{28A0092B-C50C-407E-A947-70E740481C1C}">
                            <a14:useLocalDpi xmlns:a14="http://schemas.microsoft.com/office/drawing/2010/main" val="0"/>
                          </a:ext>
                        </a:extLst>
                      </a:blip>
                      <a:srcRect/>
                      <a:stretch>
                        <a:fillRect/>
                      </a:stretch>
                    </p:blipFill>
                    <p:spPr bwMode="auto">
                      <a:xfrm>
                        <a:off x="6640513" y="4700588"/>
                        <a:ext cx="1524000" cy="1049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3300"/>
                            </a:solidFill>
                            <a:miter lim="800000"/>
                            <a:headEnd type="none" w="med" len="lg"/>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16750" name="Object 14"/>
          <p:cNvGraphicFramePr>
            <a:graphicFrameLocks noChangeAspect="1"/>
          </p:cNvGraphicFramePr>
          <p:nvPr/>
        </p:nvGraphicFramePr>
        <p:xfrm>
          <a:off x="5192713" y="4670425"/>
          <a:ext cx="1482725" cy="1079500"/>
        </p:xfrm>
        <a:graphic>
          <a:graphicData uri="http://schemas.openxmlformats.org/presentationml/2006/ole">
            <mc:AlternateContent xmlns:mc="http://schemas.openxmlformats.org/markup-compatibility/2006">
              <mc:Choice xmlns:v="urn:schemas-microsoft-com:vml" Requires="v">
                <p:oleObj name="Equation" r:id="rId18" imgW="571252" imgH="418918" progId="Equation.3">
                  <p:embed/>
                </p:oleObj>
              </mc:Choice>
              <mc:Fallback>
                <p:oleObj name="Equation" r:id="rId18" imgW="571252" imgH="418918" progId="Equation.3">
                  <p:embed/>
                  <p:pic>
                    <p:nvPicPr>
                      <p:cNvPr id="0" name="Object 14"/>
                      <p:cNvPicPr>
                        <a:picLocks noChangeAspect="1" noChangeArrowheads="1"/>
                      </p:cNvPicPr>
                      <p:nvPr/>
                    </p:nvPicPr>
                    <p:blipFill>
                      <a:blip r:embed="rId19">
                        <a:lum bright="100000"/>
                        <a:extLst>
                          <a:ext uri="{28A0092B-C50C-407E-A947-70E740481C1C}">
                            <a14:useLocalDpi xmlns:a14="http://schemas.microsoft.com/office/drawing/2010/main" val="0"/>
                          </a:ext>
                        </a:extLst>
                      </a:blip>
                      <a:srcRect/>
                      <a:stretch>
                        <a:fillRect/>
                      </a:stretch>
                    </p:blipFill>
                    <p:spPr bwMode="auto">
                      <a:xfrm>
                        <a:off x="5192713" y="4670425"/>
                        <a:ext cx="1482725" cy="107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16751" name="Text Box 15"/>
          <p:cNvSpPr txBox="1">
            <a:spLocks noChangeArrowheads="1"/>
          </p:cNvSpPr>
          <p:nvPr/>
        </p:nvSpPr>
        <p:spPr bwMode="auto">
          <a:xfrm>
            <a:off x="2052638" y="5716588"/>
            <a:ext cx="44862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2400" b="1">
                <a:solidFill>
                  <a:schemeClr val="bg1"/>
                </a:solidFill>
                <a:latin typeface="Arial" panose="020B0604020202020204" pitchFamily="34" charset="0"/>
              </a:rPr>
              <a:t>电荷是能量的携带者。</a:t>
            </a:r>
          </a:p>
        </p:txBody>
      </p:sp>
      <p:sp>
        <p:nvSpPr>
          <p:cNvPr id="116752" name="Text Box 16"/>
          <p:cNvSpPr txBox="1">
            <a:spLocks noChangeArrowheads="1"/>
          </p:cNvSpPr>
          <p:nvPr/>
        </p:nvSpPr>
        <p:spPr bwMode="auto">
          <a:xfrm>
            <a:off x="228600" y="5959475"/>
            <a:ext cx="1731963"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2400" b="1">
                <a:solidFill>
                  <a:srgbClr val="FFFF00"/>
                </a:solidFill>
                <a:latin typeface="Arial" panose="020B0604020202020204" pitchFamily="34" charset="0"/>
              </a:rPr>
              <a:t>两种观点：</a:t>
            </a:r>
          </a:p>
        </p:txBody>
      </p:sp>
      <p:sp>
        <p:nvSpPr>
          <p:cNvPr id="116753" name="Text Box 17"/>
          <p:cNvSpPr txBox="1">
            <a:spLocks noChangeArrowheads="1"/>
          </p:cNvSpPr>
          <p:nvPr/>
        </p:nvSpPr>
        <p:spPr bwMode="auto">
          <a:xfrm>
            <a:off x="2057400" y="6340475"/>
            <a:ext cx="3363913"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2400" b="1">
                <a:solidFill>
                  <a:schemeClr val="bg1"/>
                </a:solidFill>
                <a:latin typeface="Arial" panose="020B0604020202020204" pitchFamily="34" charset="0"/>
              </a:rPr>
              <a:t>电场是能量的携带者。</a:t>
            </a:r>
          </a:p>
        </p:txBody>
      </p:sp>
      <p:sp>
        <p:nvSpPr>
          <p:cNvPr id="116755" name="Text Box 19"/>
          <p:cNvSpPr txBox="1">
            <a:spLocks noChangeArrowheads="1"/>
          </p:cNvSpPr>
          <p:nvPr/>
        </p:nvSpPr>
        <p:spPr bwMode="auto">
          <a:xfrm>
            <a:off x="227013" y="4968875"/>
            <a:ext cx="5233987"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2800" b="1">
                <a:solidFill>
                  <a:srgbClr val="FFFF00"/>
                </a:solidFill>
                <a:latin typeface="Arial" panose="020B0604020202020204" pitchFamily="34" charset="0"/>
              </a:rPr>
              <a:t>所以储存在电容器中的能量为：</a:t>
            </a:r>
          </a:p>
        </p:txBody>
      </p:sp>
      <p:graphicFrame>
        <p:nvGraphicFramePr>
          <p:cNvPr id="116756" name="Object 19"/>
          <p:cNvGraphicFramePr>
            <a:graphicFrameLocks noChangeAspect="1"/>
          </p:cNvGraphicFramePr>
          <p:nvPr/>
        </p:nvGraphicFramePr>
        <p:xfrm>
          <a:off x="6156325" y="3621088"/>
          <a:ext cx="1387475" cy="1049337"/>
        </p:xfrm>
        <a:graphic>
          <a:graphicData uri="http://schemas.openxmlformats.org/presentationml/2006/ole">
            <mc:AlternateContent xmlns:mc="http://schemas.openxmlformats.org/markup-compatibility/2006">
              <mc:Choice xmlns:v="urn:schemas-microsoft-com:vml" Requires="v">
                <p:oleObj name="Equation" r:id="rId20" imgW="520474" imgH="393529" progId="Equation.3">
                  <p:embed/>
                </p:oleObj>
              </mc:Choice>
              <mc:Fallback>
                <p:oleObj name="Equation" r:id="rId20" imgW="520474" imgH="393529" progId="Equation.3">
                  <p:embed/>
                  <p:pic>
                    <p:nvPicPr>
                      <p:cNvPr id="0" name="Object 19"/>
                      <p:cNvPicPr>
                        <a:picLocks noChangeAspect="1" noChangeArrowheads="1"/>
                      </p:cNvPicPr>
                      <p:nvPr/>
                    </p:nvPicPr>
                    <p:blipFill>
                      <a:blip r:embed="rId21">
                        <a:lum bright="100000"/>
                        <a:extLst>
                          <a:ext uri="{28A0092B-C50C-407E-A947-70E740481C1C}">
                            <a14:useLocalDpi xmlns:a14="http://schemas.microsoft.com/office/drawing/2010/main" val="0"/>
                          </a:ext>
                        </a:extLst>
                      </a:blip>
                      <a:srcRect/>
                      <a:stretch>
                        <a:fillRect/>
                      </a:stretch>
                    </p:blipFill>
                    <p:spPr bwMode="auto">
                      <a:xfrm>
                        <a:off x="6156325" y="3621088"/>
                        <a:ext cx="1387475" cy="1049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3300"/>
                            </a:solidFill>
                            <a:miter lim="800000"/>
                            <a:headEnd type="none" w="med" len="lg"/>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2" name="Text Box 104"/>
          <p:cNvSpPr txBox="1">
            <a:spLocks noChangeArrowheads="1"/>
          </p:cNvSpPr>
          <p:nvPr/>
        </p:nvSpPr>
        <p:spPr bwMode="auto">
          <a:xfrm>
            <a:off x="84138" y="373063"/>
            <a:ext cx="89154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type="none" w="med" len="lg"/>
                <a:tailEnd type="none" w="med" len="lg"/>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zh-CN" altLang="en-US" sz="2400" b="1">
                <a:solidFill>
                  <a:srgbClr val="FFFF00"/>
                </a:solidFill>
                <a:latin typeface="Century Schoolbook" panose="02040604050505020304" pitchFamily="18" charset="0"/>
              </a:rPr>
              <a:t>当电容器极板带电量从 </a:t>
            </a:r>
            <a:r>
              <a:rPr lang="en-US" altLang="zh-CN" sz="2400">
                <a:solidFill>
                  <a:srgbClr val="FFFF00"/>
                </a:solidFill>
                <a:latin typeface="Century Schoolbook" panose="02040604050505020304" pitchFamily="18" charset="0"/>
              </a:rPr>
              <a:t>0 </a:t>
            </a:r>
            <a:r>
              <a:rPr lang="zh-CN" altLang="en-US" sz="2400" b="1">
                <a:solidFill>
                  <a:srgbClr val="FFFF00"/>
                </a:solidFill>
                <a:latin typeface="Century Schoolbook" panose="02040604050505020304" pitchFamily="18" charset="0"/>
              </a:rPr>
              <a:t>到</a:t>
            </a:r>
            <a:r>
              <a:rPr lang="en-US" altLang="zh-CN" sz="2400" i="1">
                <a:solidFill>
                  <a:srgbClr val="FFFF00"/>
                </a:solidFill>
                <a:latin typeface="Century Schoolbook" panose="02040604050505020304" pitchFamily="18" charset="0"/>
              </a:rPr>
              <a:t>Q </a:t>
            </a:r>
            <a:r>
              <a:rPr lang="zh-CN" altLang="en-US" sz="2400" b="1">
                <a:solidFill>
                  <a:srgbClr val="FFFF00"/>
                </a:solidFill>
                <a:latin typeface="Century Schoolbook" panose="02040604050505020304" pitchFamily="18" charset="0"/>
              </a:rPr>
              <a:t>时，外力所作的总功为：</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left)">
                                      <p:cBhvr>
                                        <p:cTn id="7" dur="500"/>
                                        <p:tgtEl>
                                          <p:spTgt spid="2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116741"/>
                                        </p:tgtEl>
                                        <p:attrNameLst>
                                          <p:attrName>style.visibility</p:attrName>
                                        </p:attrNameLst>
                                      </p:cBhvr>
                                      <p:to>
                                        <p:strVal val="visible"/>
                                      </p:to>
                                    </p:set>
                                    <p:animEffect transition="in" filter="fade">
                                      <p:cBhvr>
                                        <p:cTn id="12" dur="2000"/>
                                        <p:tgtEl>
                                          <p:spTgt spid="116741"/>
                                        </p:tgtEl>
                                      </p:cBhvr>
                                    </p:animEffect>
                                  </p:childTnLst>
                                </p:cTn>
                              </p:par>
                              <p:par>
                                <p:cTn id="13" presetID="10" presetClass="entr" presetSubtype="0" fill="hold" nodeType="withEffect">
                                  <p:stCondLst>
                                    <p:cond delay="0"/>
                                  </p:stCondLst>
                                  <p:childTnLst>
                                    <p:set>
                                      <p:cBhvr>
                                        <p:cTn id="14" dur="1" fill="hold">
                                          <p:stCondLst>
                                            <p:cond delay="0"/>
                                          </p:stCondLst>
                                        </p:cTn>
                                        <p:tgtEl>
                                          <p:spTgt spid="116740"/>
                                        </p:tgtEl>
                                        <p:attrNameLst>
                                          <p:attrName>style.visibility</p:attrName>
                                        </p:attrNameLst>
                                      </p:cBhvr>
                                      <p:to>
                                        <p:strVal val="visible"/>
                                      </p:to>
                                    </p:set>
                                    <p:animEffect transition="in" filter="fade">
                                      <p:cBhvr>
                                        <p:cTn id="15" dur="2000"/>
                                        <p:tgtEl>
                                          <p:spTgt spid="116740"/>
                                        </p:tgtEl>
                                      </p:cBhvr>
                                    </p:animEffect>
                                  </p:childTnLst>
                                </p:cTn>
                              </p:par>
                              <p:par>
                                <p:cTn id="16" presetID="10" presetClass="entr" presetSubtype="0" fill="hold" nodeType="withEffect">
                                  <p:stCondLst>
                                    <p:cond delay="0"/>
                                  </p:stCondLst>
                                  <p:childTnLst>
                                    <p:set>
                                      <p:cBhvr>
                                        <p:cTn id="17" dur="1" fill="hold">
                                          <p:stCondLst>
                                            <p:cond delay="0"/>
                                          </p:stCondLst>
                                        </p:cTn>
                                        <p:tgtEl>
                                          <p:spTgt spid="116739"/>
                                        </p:tgtEl>
                                        <p:attrNameLst>
                                          <p:attrName>style.visibility</p:attrName>
                                        </p:attrNameLst>
                                      </p:cBhvr>
                                      <p:to>
                                        <p:strVal val="visible"/>
                                      </p:to>
                                    </p:set>
                                    <p:animEffect transition="in" filter="fade">
                                      <p:cBhvr>
                                        <p:cTn id="18" dur="2000"/>
                                        <p:tgtEl>
                                          <p:spTgt spid="116739"/>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116742"/>
                                        </p:tgtEl>
                                        <p:attrNameLst>
                                          <p:attrName>style.visibility</p:attrName>
                                        </p:attrNameLst>
                                      </p:cBhvr>
                                      <p:to>
                                        <p:strVal val="visible"/>
                                      </p:to>
                                    </p:set>
                                    <p:animEffect transition="in" filter="wipe(left)">
                                      <p:cBhvr>
                                        <p:cTn id="23" dur="500"/>
                                        <p:tgtEl>
                                          <p:spTgt spid="116742"/>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22" presetClass="entr" presetSubtype="8" fill="hold" nodeType="clickEffect">
                                  <p:stCondLst>
                                    <p:cond delay="0"/>
                                  </p:stCondLst>
                                  <p:childTnLst>
                                    <p:set>
                                      <p:cBhvr>
                                        <p:cTn id="27" dur="1" fill="hold">
                                          <p:stCondLst>
                                            <p:cond delay="0"/>
                                          </p:stCondLst>
                                        </p:cTn>
                                        <p:tgtEl>
                                          <p:spTgt spid="116743"/>
                                        </p:tgtEl>
                                        <p:attrNameLst>
                                          <p:attrName>style.visibility</p:attrName>
                                        </p:attrNameLst>
                                      </p:cBhvr>
                                      <p:to>
                                        <p:strVal val="visible"/>
                                      </p:to>
                                    </p:set>
                                    <p:animEffect transition="in" filter="wipe(left)">
                                      <p:cBhvr>
                                        <p:cTn id="28" dur="500"/>
                                        <p:tgtEl>
                                          <p:spTgt spid="116743"/>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22" presetClass="entr" presetSubtype="8" fill="hold" nodeType="clickEffect">
                                  <p:stCondLst>
                                    <p:cond delay="0"/>
                                  </p:stCondLst>
                                  <p:childTnLst>
                                    <p:set>
                                      <p:cBhvr>
                                        <p:cTn id="32" dur="1" fill="hold">
                                          <p:stCondLst>
                                            <p:cond delay="0"/>
                                          </p:stCondLst>
                                        </p:cTn>
                                        <p:tgtEl>
                                          <p:spTgt spid="2"/>
                                        </p:tgtEl>
                                        <p:attrNameLst>
                                          <p:attrName>style.visibility</p:attrName>
                                        </p:attrNameLst>
                                      </p:cBhvr>
                                      <p:to>
                                        <p:strVal val="visible"/>
                                      </p:to>
                                    </p:set>
                                    <p:animEffect transition="in" filter="wipe(left)">
                                      <p:cBhvr>
                                        <p:cTn id="33" dur="500"/>
                                        <p:tgtEl>
                                          <p:spTgt spid="2"/>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22" presetClass="entr" presetSubtype="8" fill="hold" nodeType="clickEffect">
                                  <p:stCondLst>
                                    <p:cond delay="0"/>
                                  </p:stCondLst>
                                  <p:childTnLst>
                                    <p:set>
                                      <p:cBhvr>
                                        <p:cTn id="37" dur="1" fill="hold">
                                          <p:stCondLst>
                                            <p:cond delay="0"/>
                                          </p:stCondLst>
                                        </p:cTn>
                                        <p:tgtEl>
                                          <p:spTgt spid="116748"/>
                                        </p:tgtEl>
                                        <p:attrNameLst>
                                          <p:attrName>style.visibility</p:attrName>
                                        </p:attrNameLst>
                                      </p:cBhvr>
                                      <p:to>
                                        <p:strVal val="visible"/>
                                      </p:to>
                                    </p:set>
                                    <p:animEffect transition="in" filter="wipe(left)">
                                      <p:cBhvr>
                                        <p:cTn id="38" dur="500"/>
                                        <p:tgtEl>
                                          <p:spTgt spid="116748"/>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22" presetClass="entr" presetSubtype="8" fill="hold" nodeType="clickEffect">
                                  <p:stCondLst>
                                    <p:cond delay="0"/>
                                  </p:stCondLst>
                                  <p:childTnLst>
                                    <p:set>
                                      <p:cBhvr>
                                        <p:cTn id="42" dur="1" fill="hold">
                                          <p:stCondLst>
                                            <p:cond delay="0"/>
                                          </p:stCondLst>
                                        </p:cTn>
                                        <p:tgtEl>
                                          <p:spTgt spid="116746"/>
                                        </p:tgtEl>
                                        <p:attrNameLst>
                                          <p:attrName>style.visibility</p:attrName>
                                        </p:attrNameLst>
                                      </p:cBhvr>
                                      <p:to>
                                        <p:strVal val="visible"/>
                                      </p:to>
                                    </p:set>
                                    <p:animEffect transition="in" filter="wipe(left)">
                                      <p:cBhvr>
                                        <p:cTn id="43" dur="500"/>
                                        <p:tgtEl>
                                          <p:spTgt spid="116746"/>
                                        </p:tgtEl>
                                      </p:cBhvr>
                                    </p:animEffect>
                                  </p:childTnLst>
                                </p:cTn>
                              </p:par>
                            </p:childTnLst>
                          </p:cTn>
                        </p:par>
                      </p:childTnLst>
                    </p:cTn>
                  </p:par>
                  <p:par>
                    <p:cTn id="44" fill="hold" nodeType="clickPar">
                      <p:stCondLst>
                        <p:cond delay="indefinite"/>
                      </p:stCondLst>
                      <p:childTnLst>
                        <p:par>
                          <p:cTn id="45" fill="hold" nodeType="withGroup">
                            <p:stCondLst>
                              <p:cond delay="0"/>
                            </p:stCondLst>
                            <p:childTnLst>
                              <p:par>
                                <p:cTn id="46" presetID="22" presetClass="entr" presetSubtype="8" fill="hold" nodeType="clickEffect">
                                  <p:stCondLst>
                                    <p:cond delay="0"/>
                                  </p:stCondLst>
                                  <p:childTnLst>
                                    <p:set>
                                      <p:cBhvr>
                                        <p:cTn id="47" dur="1" fill="hold">
                                          <p:stCondLst>
                                            <p:cond delay="0"/>
                                          </p:stCondLst>
                                        </p:cTn>
                                        <p:tgtEl>
                                          <p:spTgt spid="116756"/>
                                        </p:tgtEl>
                                        <p:attrNameLst>
                                          <p:attrName>style.visibility</p:attrName>
                                        </p:attrNameLst>
                                      </p:cBhvr>
                                      <p:to>
                                        <p:strVal val="visible"/>
                                      </p:to>
                                    </p:set>
                                    <p:animEffect transition="in" filter="wipe(left)">
                                      <p:cBhvr>
                                        <p:cTn id="48" dur="500"/>
                                        <p:tgtEl>
                                          <p:spTgt spid="116756"/>
                                        </p:tgtEl>
                                      </p:cBhvr>
                                    </p:animEffect>
                                  </p:childTnLst>
                                </p:cTn>
                              </p:par>
                            </p:childTnLst>
                          </p:cTn>
                        </p:par>
                      </p:childTnLst>
                    </p:cTn>
                  </p:par>
                  <p:par>
                    <p:cTn id="49" fill="hold" nodeType="clickPar">
                      <p:stCondLst>
                        <p:cond delay="indefinite"/>
                      </p:stCondLst>
                      <p:childTnLst>
                        <p:par>
                          <p:cTn id="50" fill="hold" nodeType="withGroup">
                            <p:stCondLst>
                              <p:cond delay="0"/>
                            </p:stCondLst>
                            <p:childTnLst>
                              <p:par>
                                <p:cTn id="51" presetID="22" presetClass="entr" presetSubtype="8" fill="hold" grpId="0" nodeType="clickEffect">
                                  <p:stCondLst>
                                    <p:cond delay="0"/>
                                  </p:stCondLst>
                                  <p:childTnLst>
                                    <p:set>
                                      <p:cBhvr>
                                        <p:cTn id="52" dur="1" fill="hold">
                                          <p:stCondLst>
                                            <p:cond delay="0"/>
                                          </p:stCondLst>
                                        </p:cTn>
                                        <p:tgtEl>
                                          <p:spTgt spid="116755"/>
                                        </p:tgtEl>
                                        <p:attrNameLst>
                                          <p:attrName>style.visibility</p:attrName>
                                        </p:attrNameLst>
                                      </p:cBhvr>
                                      <p:to>
                                        <p:strVal val="visible"/>
                                      </p:to>
                                    </p:set>
                                    <p:animEffect transition="in" filter="wipe(left)">
                                      <p:cBhvr>
                                        <p:cTn id="53" dur="500"/>
                                        <p:tgtEl>
                                          <p:spTgt spid="116755"/>
                                        </p:tgtEl>
                                      </p:cBhvr>
                                    </p:animEffect>
                                  </p:childTnLst>
                                </p:cTn>
                              </p:par>
                            </p:childTnLst>
                          </p:cTn>
                        </p:par>
                      </p:childTnLst>
                    </p:cTn>
                  </p:par>
                  <p:par>
                    <p:cTn id="54" fill="hold" nodeType="clickPar">
                      <p:stCondLst>
                        <p:cond delay="indefinite"/>
                      </p:stCondLst>
                      <p:childTnLst>
                        <p:par>
                          <p:cTn id="55" fill="hold" nodeType="withGroup">
                            <p:stCondLst>
                              <p:cond delay="0"/>
                            </p:stCondLst>
                            <p:childTnLst>
                              <p:par>
                                <p:cTn id="56" presetID="22" presetClass="entr" presetSubtype="8" fill="hold" nodeType="clickEffect">
                                  <p:stCondLst>
                                    <p:cond delay="0"/>
                                  </p:stCondLst>
                                  <p:childTnLst>
                                    <p:set>
                                      <p:cBhvr>
                                        <p:cTn id="57" dur="1" fill="hold">
                                          <p:stCondLst>
                                            <p:cond delay="0"/>
                                          </p:stCondLst>
                                        </p:cTn>
                                        <p:tgtEl>
                                          <p:spTgt spid="116750"/>
                                        </p:tgtEl>
                                        <p:attrNameLst>
                                          <p:attrName>style.visibility</p:attrName>
                                        </p:attrNameLst>
                                      </p:cBhvr>
                                      <p:to>
                                        <p:strVal val="visible"/>
                                      </p:to>
                                    </p:set>
                                    <p:animEffect transition="in" filter="wipe(left)">
                                      <p:cBhvr>
                                        <p:cTn id="58" dur="500"/>
                                        <p:tgtEl>
                                          <p:spTgt spid="116750"/>
                                        </p:tgtEl>
                                      </p:cBhvr>
                                    </p:animEffect>
                                  </p:childTnLst>
                                </p:cTn>
                              </p:par>
                            </p:childTnLst>
                          </p:cTn>
                        </p:par>
                      </p:childTnLst>
                    </p:cTn>
                  </p:par>
                  <p:par>
                    <p:cTn id="59" fill="hold" nodeType="clickPar">
                      <p:stCondLst>
                        <p:cond delay="indefinite"/>
                      </p:stCondLst>
                      <p:childTnLst>
                        <p:par>
                          <p:cTn id="60" fill="hold" nodeType="withGroup">
                            <p:stCondLst>
                              <p:cond delay="0"/>
                            </p:stCondLst>
                            <p:childTnLst>
                              <p:par>
                                <p:cTn id="61" presetID="22" presetClass="entr" presetSubtype="8" fill="hold" nodeType="clickEffect">
                                  <p:stCondLst>
                                    <p:cond delay="0"/>
                                  </p:stCondLst>
                                  <p:childTnLst>
                                    <p:set>
                                      <p:cBhvr>
                                        <p:cTn id="62" dur="1" fill="hold">
                                          <p:stCondLst>
                                            <p:cond delay="0"/>
                                          </p:stCondLst>
                                        </p:cTn>
                                        <p:tgtEl>
                                          <p:spTgt spid="116749"/>
                                        </p:tgtEl>
                                        <p:attrNameLst>
                                          <p:attrName>style.visibility</p:attrName>
                                        </p:attrNameLst>
                                      </p:cBhvr>
                                      <p:to>
                                        <p:strVal val="visible"/>
                                      </p:to>
                                    </p:set>
                                    <p:animEffect transition="in" filter="wipe(left)">
                                      <p:cBhvr>
                                        <p:cTn id="63" dur="500"/>
                                        <p:tgtEl>
                                          <p:spTgt spid="116749"/>
                                        </p:tgtEl>
                                      </p:cBhvr>
                                    </p:animEffect>
                                  </p:childTnLst>
                                </p:cTn>
                              </p:par>
                            </p:childTnLst>
                          </p:cTn>
                        </p:par>
                      </p:childTnLst>
                    </p:cTn>
                  </p:par>
                  <p:par>
                    <p:cTn id="64" fill="hold" nodeType="clickPar">
                      <p:stCondLst>
                        <p:cond delay="indefinite"/>
                      </p:stCondLst>
                      <p:childTnLst>
                        <p:par>
                          <p:cTn id="65" fill="hold" nodeType="withGroup">
                            <p:stCondLst>
                              <p:cond delay="0"/>
                            </p:stCondLst>
                            <p:childTnLst>
                              <p:par>
                                <p:cTn id="66" presetID="22" presetClass="entr" presetSubtype="8" fill="hold" grpId="0" nodeType="clickEffect">
                                  <p:stCondLst>
                                    <p:cond delay="0"/>
                                  </p:stCondLst>
                                  <p:childTnLst>
                                    <p:set>
                                      <p:cBhvr>
                                        <p:cTn id="67" dur="1" fill="hold">
                                          <p:stCondLst>
                                            <p:cond delay="0"/>
                                          </p:stCondLst>
                                        </p:cTn>
                                        <p:tgtEl>
                                          <p:spTgt spid="116752"/>
                                        </p:tgtEl>
                                        <p:attrNameLst>
                                          <p:attrName>style.visibility</p:attrName>
                                        </p:attrNameLst>
                                      </p:cBhvr>
                                      <p:to>
                                        <p:strVal val="visible"/>
                                      </p:to>
                                    </p:set>
                                    <p:animEffect transition="in" filter="wipe(left)">
                                      <p:cBhvr>
                                        <p:cTn id="68" dur="500"/>
                                        <p:tgtEl>
                                          <p:spTgt spid="116752"/>
                                        </p:tgtEl>
                                      </p:cBhvr>
                                    </p:animEffect>
                                  </p:childTnLst>
                                </p:cTn>
                              </p:par>
                            </p:childTnLst>
                          </p:cTn>
                        </p:par>
                      </p:childTnLst>
                    </p:cTn>
                  </p:par>
                  <p:par>
                    <p:cTn id="69" fill="hold" nodeType="clickPar">
                      <p:stCondLst>
                        <p:cond delay="indefinite"/>
                      </p:stCondLst>
                      <p:childTnLst>
                        <p:par>
                          <p:cTn id="70" fill="hold" nodeType="withGroup">
                            <p:stCondLst>
                              <p:cond delay="0"/>
                            </p:stCondLst>
                            <p:childTnLst>
                              <p:par>
                                <p:cTn id="71" presetID="22" presetClass="entr" presetSubtype="8" fill="hold" grpId="0" nodeType="clickEffect">
                                  <p:stCondLst>
                                    <p:cond delay="0"/>
                                  </p:stCondLst>
                                  <p:childTnLst>
                                    <p:set>
                                      <p:cBhvr>
                                        <p:cTn id="72" dur="1" fill="hold">
                                          <p:stCondLst>
                                            <p:cond delay="0"/>
                                          </p:stCondLst>
                                        </p:cTn>
                                        <p:tgtEl>
                                          <p:spTgt spid="116751"/>
                                        </p:tgtEl>
                                        <p:attrNameLst>
                                          <p:attrName>style.visibility</p:attrName>
                                        </p:attrNameLst>
                                      </p:cBhvr>
                                      <p:to>
                                        <p:strVal val="visible"/>
                                      </p:to>
                                    </p:set>
                                    <p:animEffect transition="in" filter="wipe(left)">
                                      <p:cBhvr>
                                        <p:cTn id="73" dur="500"/>
                                        <p:tgtEl>
                                          <p:spTgt spid="116751"/>
                                        </p:tgtEl>
                                      </p:cBhvr>
                                    </p:animEffect>
                                  </p:childTnLst>
                                </p:cTn>
                              </p:par>
                            </p:childTnLst>
                          </p:cTn>
                        </p:par>
                      </p:childTnLst>
                    </p:cTn>
                  </p:par>
                  <p:par>
                    <p:cTn id="74" fill="hold" nodeType="clickPar">
                      <p:stCondLst>
                        <p:cond delay="indefinite"/>
                      </p:stCondLst>
                      <p:childTnLst>
                        <p:par>
                          <p:cTn id="75" fill="hold" nodeType="withGroup">
                            <p:stCondLst>
                              <p:cond delay="0"/>
                            </p:stCondLst>
                            <p:childTnLst>
                              <p:par>
                                <p:cTn id="76" presetID="22" presetClass="entr" presetSubtype="8" fill="hold" grpId="0" nodeType="clickEffect">
                                  <p:stCondLst>
                                    <p:cond delay="0"/>
                                  </p:stCondLst>
                                  <p:childTnLst>
                                    <p:set>
                                      <p:cBhvr>
                                        <p:cTn id="77" dur="1" fill="hold">
                                          <p:stCondLst>
                                            <p:cond delay="0"/>
                                          </p:stCondLst>
                                        </p:cTn>
                                        <p:tgtEl>
                                          <p:spTgt spid="116753"/>
                                        </p:tgtEl>
                                        <p:attrNameLst>
                                          <p:attrName>style.visibility</p:attrName>
                                        </p:attrNameLst>
                                      </p:cBhvr>
                                      <p:to>
                                        <p:strVal val="visible"/>
                                      </p:to>
                                    </p:set>
                                    <p:animEffect transition="in" filter="wipe(left)">
                                      <p:cBhvr>
                                        <p:cTn id="78" dur="500"/>
                                        <p:tgtEl>
                                          <p:spTgt spid="1167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742" grpId="0" autoUpdateAnimBg="0"/>
      <p:bldP spid="116751" grpId="0" autoUpdateAnimBg="0"/>
      <p:bldP spid="116752" grpId="0"/>
      <p:bldP spid="116753" grpId="0" autoUpdateAnimBg="0"/>
      <p:bldP spid="116755" grpId="0" autoUpdateAnimBg="0"/>
      <p:bldP spid="22" grpId="0" autoUpdateAnimBg="0"/>
    </p:bld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6770" name="Text Box 2"/>
          <p:cNvSpPr txBox="1">
            <a:spLocks noChangeArrowheads="1"/>
          </p:cNvSpPr>
          <p:nvPr/>
        </p:nvSpPr>
        <p:spPr bwMode="auto">
          <a:xfrm>
            <a:off x="817563" y="4175125"/>
            <a:ext cx="7848600" cy="604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spcBef>
                <a:spcPct val="0"/>
              </a:spcBef>
              <a:buFontTx/>
              <a:buNone/>
            </a:pPr>
            <a:r>
              <a:rPr lang="zh-CN" altLang="en-US" sz="2800" b="1">
                <a:solidFill>
                  <a:srgbClr val="FF3300"/>
                </a:solidFill>
              </a:rPr>
              <a:t>能量是定域于场的，静电能是定域于静电场的。</a:t>
            </a:r>
          </a:p>
        </p:txBody>
      </p:sp>
      <p:sp>
        <p:nvSpPr>
          <p:cNvPr id="416771" name="Text Box 3"/>
          <p:cNvSpPr txBox="1">
            <a:spLocks noChangeArrowheads="1"/>
          </p:cNvSpPr>
          <p:nvPr/>
        </p:nvSpPr>
        <p:spPr bwMode="auto">
          <a:xfrm>
            <a:off x="152400" y="228600"/>
            <a:ext cx="60071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FontTx/>
              <a:buNone/>
            </a:pPr>
            <a:r>
              <a:rPr lang="zh-CN" altLang="en-US" b="1">
                <a:ea typeface="黑体" panose="02010609060101010101" pitchFamily="49" charset="-122"/>
              </a:rPr>
              <a:t>二  静电场的能量和能量密度</a:t>
            </a:r>
          </a:p>
        </p:txBody>
      </p:sp>
      <p:sp>
        <p:nvSpPr>
          <p:cNvPr id="416772" name="Text Box 4"/>
          <p:cNvSpPr txBox="1">
            <a:spLocks noChangeArrowheads="1"/>
          </p:cNvSpPr>
          <p:nvPr/>
        </p:nvSpPr>
        <p:spPr bwMode="auto">
          <a:xfrm>
            <a:off x="428625" y="4805363"/>
            <a:ext cx="8137525" cy="1630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nSpc>
                <a:spcPct val="120000"/>
              </a:lnSpc>
              <a:spcBef>
                <a:spcPct val="0"/>
              </a:spcBef>
              <a:buFontTx/>
              <a:buNone/>
            </a:pPr>
            <a:r>
              <a:rPr lang="en-US" altLang="zh-CN" sz="2800" b="1">
                <a:solidFill>
                  <a:schemeClr val="accent2"/>
                </a:solidFill>
              </a:rPr>
              <a:t>     </a:t>
            </a:r>
            <a:r>
              <a:rPr lang="zh-CN" altLang="en-US" sz="2800" b="1">
                <a:solidFill>
                  <a:schemeClr val="accent2"/>
                </a:solidFill>
              </a:rPr>
              <a:t>一个带电体系所具有的静电能就是该体系所具有的电势能，它等于把各电荷元从无限远离的状态聚集成该带电体系的过程中，外界所作的功。</a:t>
            </a:r>
          </a:p>
        </p:txBody>
      </p:sp>
      <p:sp>
        <p:nvSpPr>
          <p:cNvPr id="416773" name="Text Box 5"/>
          <p:cNvSpPr txBox="1">
            <a:spLocks noChangeArrowheads="1"/>
          </p:cNvSpPr>
          <p:nvPr/>
        </p:nvSpPr>
        <p:spPr bwMode="auto">
          <a:xfrm>
            <a:off x="439738" y="2033588"/>
            <a:ext cx="8250237" cy="16303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nSpc>
                <a:spcPct val="120000"/>
              </a:lnSpc>
              <a:spcBef>
                <a:spcPct val="0"/>
              </a:spcBef>
              <a:buFontTx/>
              <a:buNone/>
            </a:pPr>
            <a:r>
              <a:rPr lang="en-US" altLang="zh-CN" sz="2800" b="1"/>
              <a:t>     </a:t>
            </a:r>
            <a:r>
              <a:rPr lang="zh-CN" altLang="en-US" sz="2800" b="1"/>
              <a:t>电容器所具有的能量是由电荷所携带呢，还是由电荷激发的电场所携带？能量定域于电荷还是定域于电场？</a:t>
            </a:r>
          </a:p>
        </p:txBody>
      </p:sp>
      <p:sp>
        <p:nvSpPr>
          <p:cNvPr id="416774" name="AutoShape 6">
            <a:hlinkClick r:id="" action="ppaction://hlinkshowjump?jump=nextslide" highlightClick="1"/>
          </p:cNvPr>
          <p:cNvSpPr>
            <a:spLocks noChangeArrowheads="1"/>
          </p:cNvSpPr>
          <p:nvPr/>
        </p:nvSpPr>
        <p:spPr bwMode="auto">
          <a:xfrm>
            <a:off x="8532813" y="6524625"/>
            <a:ext cx="576262" cy="288925"/>
          </a:xfrm>
          <a:prstGeom prst="actionButtonForwardNext">
            <a:avLst/>
          </a:prstGeom>
          <a:solidFill>
            <a:srgbClr val="99CCFF"/>
          </a:solidFill>
          <a:ln w="9525">
            <a:solidFill>
              <a:srgbClr val="0066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endParaRPr lang="zh-CN" altLang="en-US" sz="1800">
              <a:latin typeface="Arial" panose="020B0604020202020204" pitchFamily="34" charset="0"/>
            </a:endParaRPr>
          </a:p>
        </p:txBody>
      </p:sp>
      <p:grpSp>
        <p:nvGrpSpPr>
          <p:cNvPr id="416775" name="Group 7"/>
          <p:cNvGrpSpPr>
            <a:grpSpLocks/>
          </p:cNvGrpSpPr>
          <p:nvPr/>
        </p:nvGrpSpPr>
        <p:grpSpPr bwMode="auto">
          <a:xfrm>
            <a:off x="3232150" y="1165225"/>
            <a:ext cx="4102100" cy="762000"/>
            <a:chOff x="960" y="144"/>
            <a:chExt cx="2584" cy="528"/>
          </a:xfrm>
        </p:grpSpPr>
        <p:graphicFrame>
          <p:nvGraphicFramePr>
            <p:cNvPr id="205834" name="Object 8"/>
            <p:cNvGraphicFramePr>
              <a:graphicFrameLocks noChangeAspect="1"/>
            </p:cNvGraphicFramePr>
            <p:nvPr/>
          </p:nvGraphicFramePr>
          <p:xfrm>
            <a:off x="960" y="144"/>
            <a:ext cx="1008" cy="528"/>
          </p:xfrm>
          <a:graphic>
            <a:graphicData uri="http://schemas.openxmlformats.org/presentationml/2006/ole">
              <mc:AlternateContent xmlns:mc="http://schemas.openxmlformats.org/markup-compatibility/2006">
                <mc:Choice xmlns:v="urn:schemas-microsoft-com:vml" Requires="v">
                  <p:oleObj name="公式" r:id="rId2" imgW="1600200" imgH="838200" progId="Equation.3">
                    <p:embed/>
                  </p:oleObj>
                </mc:Choice>
                <mc:Fallback>
                  <p:oleObj name="公式" r:id="rId2" imgW="1600200" imgH="838200" progId="Equation.3">
                    <p:embed/>
                    <p:pic>
                      <p:nvPicPr>
                        <p:cNvPr id="0" name="Object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0" y="144"/>
                          <a:ext cx="1008" cy="52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5835" name="Object 9"/>
            <p:cNvGraphicFramePr>
              <a:graphicFrameLocks noChangeAspect="1"/>
            </p:cNvGraphicFramePr>
            <p:nvPr/>
          </p:nvGraphicFramePr>
          <p:xfrm>
            <a:off x="2016" y="192"/>
            <a:ext cx="792" cy="455"/>
          </p:xfrm>
          <a:graphic>
            <a:graphicData uri="http://schemas.openxmlformats.org/presentationml/2006/ole">
              <mc:AlternateContent xmlns:mc="http://schemas.openxmlformats.org/markup-compatibility/2006">
                <mc:Choice xmlns:v="urn:schemas-microsoft-com:vml" Requires="v">
                  <p:oleObj name="公式" r:id="rId4" imgW="1256755" imgH="723586" progId="Equation.3">
                    <p:embed/>
                  </p:oleObj>
                </mc:Choice>
                <mc:Fallback>
                  <p:oleObj name="公式" r:id="rId4" imgW="1256755" imgH="723586" progId="Equation.3">
                    <p:embed/>
                    <p:pic>
                      <p:nvPicPr>
                        <p:cNvPr id="0" name="Object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16" y="192"/>
                          <a:ext cx="792" cy="45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5836" name="Object 10"/>
            <p:cNvGraphicFramePr>
              <a:graphicFrameLocks noChangeAspect="1"/>
            </p:cNvGraphicFramePr>
            <p:nvPr/>
          </p:nvGraphicFramePr>
          <p:xfrm>
            <a:off x="2832" y="192"/>
            <a:ext cx="712" cy="455"/>
          </p:xfrm>
          <a:graphic>
            <a:graphicData uri="http://schemas.openxmlformats.org/presentationml/2006/ole">
              <mc:AlternateContent xmlns:mc="http://schemas.openxmlformats.org/markup-compatibility/2006">
                <mc:Choice xmlns:v="urn:schemas-microsoft-com:vml" Requires="v">
                  <p:oleObj name="公式" r:id="rId6" imgW="1129810" imgH="723586" progId="Equation.3">
                    <p:embed/>
                  </p:oleObj>
                </mc:Choice>
                <mc:Fallback>
                  <p:oleObj name="公式" r:id="rId6" imgW="1129810" imgH="723586" progId="Equation.3">
                    <p:embed/>
                    <p:pic>
                      <p:nvPicPr>
                        <p:cNvPr id="0" name="Object 1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32" y="192"/>
                          <a:ext cx="712" cy="45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416779" name="Text Box 11"/>
          <p:cNvSpPr txBox="1">
            <a:spLocks noChangeArrowheads="1"/>
          </p:cNvSpPr>
          <p:nvPr/>
        </p:nvSpPr>
        <p:spPr bwMode="auto">
          <a:xfrm>
            <a:off x="620713" y="1271588"/>
            <a:ext cx="3657600" cy="5191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kumimoji="1" lang="zh-CN" altLang="en-US" sz="2800" b="1"/>
              <a:t>电容器的能量：</a:t>
            </a:r>
          </a:p>
        </p:txBody>
      </p:sp>
      <p:sp>
        <p:nvSpPr>
          <p:cNvPr id="416780" name="Text Box 12"/>
          <p:cNvSpPr txBox="1">
            <a:spLocks noChangeArrowheads="1"/>
          </p:cNvSpPr>
          <p:nvPr/>
        </p:nvSpPr>
        <p:spPr bwMode="auto">
          <a:xfrm>
            <a:off x="457200" y="3048000"/>
            <a:ext cx="8250238" cy="1117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nSpc>
                <a:spcPct val="120000"/>
              </a:lnSpc>
              <a:spcBef>
                <a:spcPct val="0"/>
              </a:spcBef>
              <a:buFontTx/>
              <a:buNone/>
            </a:pPr>
            <a:r>
              <a:rPr lang="en-US" altLang="zh-CN" sz="2800" b="1"/>
              <a:t>                </a:t>
            </a:r>
            <a:r>
              <a:rPr lang="zh-CN" altLang="en-US" sz="2800" b="1"/>
              <a:t>在静电场中没有充分的理由，但在电磁波的传播中能充分说明场才是能量的携带者。</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 presetClass="entr" presetSubtype="32" fill="hold" grpId="0" nodeType="afterEffect">
                                  <p:stCondLst>
                                    <p:cond delay="0"/>
                                  </p:stCondLst>
                                  <p:childTnLst>
                                    <p:set>
                                      <p:cBhvr>
                                        <p:cTn id="6" dur="1" fill="hold">
                                          <p:stCondLst>
                                            <p:cond delay="0"/>
                                          </p:stCondLst>
                                        </p:cTn>
                                        <p:tgtEl>
                                          <p:spTgt spid="416771"/>
                                        </p:tgtEl>
                                        <p:attrNameLst>
                                          <p:attrName>style.visibility</p:attrName>
                                        </p:attrNameLst>
                                      </p:cBhvr>
                                      <p:to>
                                        <p:strVal val="visible"/>
                                      </p:to>
                                    </p:set>
                                    <p:animEffect transition="in" filter="box(out)">
                                      <p:cBhvr>
                                        <p:cTn id="7" dur="500"/>
                                        <p:tgtEl>
                                          <p:spTgt spid="41677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7" presetClass="entr" presetSubtype="10" fill="hold" grpId="0" nodeType="clickEffect">
                                  <p:stCondLst>
                                    <p:cond delay="0"/>
                                  </p:stCondLst>
                                  <p:iterate type="lt">
                                    <p:tmPct val="100000"/>
                                  </p:iterate>
                                  <p:childTnLst>
                                    <p:set>
                                      <p:cBhvr>
                                        <p:cTn id="11" dur="1" fill="hold">
                                          <p:stCondLst>
                                            <p:cond delay="0"/>
                                          </p:stCondLst>
                                        </p:cTn>
                                        <p:tgtEl>
                                          <p:spTgt spid="416779"/>
                                        </p:tgtEl>
                                        <p:attrNameLst>
                                          <p:attrName>style.visibility</p:attrName>
                                        </p:attrNameLst>
                                      </p:cBhvr>
                                      <p:to>
                                        <p:strVal val="visible"/>
                                      </p:to>
                                    </p:set>
                                    <p:anim calcmode="lin" valueType="num">
                                      <p:cBhvr>
                                        <p:cTn id="12" dur="75" fill="hold"/>
                                        <p:tgtEl>
                                          <p:spTgt spid="416779"/>
                                        </p:tgtEl>
                                        <p:attrNameLst>
                                          <p:attrName>ppt_w</p:attrName>
                                        </p:attrNameLst>
                                      </p:cBhvr>
                                      <p:tavLst>
                                        <p:tav tm="0">
                                          <p:val>
                                            <p:fltVal val="0"/>
                                          </p:val>
                                        </p:tav>
                                        <p:tav tm="100000">
                                          <p:val>
                                            <p:strVal val="#ppt_w"/>
                                          </p:val>
                                        </p:tav>
                                      </p:tavLst>
                                    </p:anim>
                                    <p:anim calcmode="lin" valueType="num">
                                      <p:cBhvr>
                                        <p:cTn id="13" dur="75" fill="hold"/>
                                        <p:tgtEl>
                                          <p:spTgt spid="416779"/>
                                        </p:tgtEl>
                                        <p:attrNameLst>
                                          <p:attrName>ppt_h</p:attrName>
                                        </p:attrNameLst>
                                      </p:cBhvr>
                                      <p:tavLst>
                                        <p:tav tm="0">
                                          <p:val>
                                            <p:strVal val="#ppt_h"/>
                                          </p:val>
                                        </p:tav>
                                        <p:tav tm="100000">
                                          <p:val>
                                            <p:strVal val="#ppt_h"/>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4" presetClass="entr" presetSubtype="32" fill="hold" nodeType="clickEffect">
                                  <p:stCondLst>
                                    <p:cond delay="0"/>
                                  </p:stCondLst>
                                  <p:childTnLst>
                                    <p:set>
                                      <p:cBhvr>
                                        <p:cTn id="17" dur="1" fill="hold">
                                          <p:stCondLst>
                                            <p:cond delay="0"/>
                                          </p:stCondLst>
                                        </p:cTn>
                                        <p:tgtEl>
                                          <p:spTgt spid="416775"/>
                                        </p:tgtEl>
                                        <p:attrNameLst>
                                          <p:attrName>style.visibility</p:attrName>
                                        </p:attrNameLst>
                                      </p:cBhvr>
                                      <p:to>
                                        <p:strVal val="visible"/>
                                      </p:to>
                                    </p:set>
                                    <p:animEffect transition="in" filter="box(out)">
                                      <p:cBhvr>
                                        <p:cTn id="18" dur="500"/>
                                        <p:tgtEl>
                                          <p:spTgt spid="416775"/>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22" presetClass="entr" presetSubtype="1" fill="hold" grpId="0" nodeType="clickEffect">
                                  <p:stCondLst>
                                    <p:cond delay="0"/>
                                  </p:stCondLst>
                                  <p:childTnLst>
                                    <p:set>
                                      <p:cBhvr>
                                        <p:cTn id="22" dur="1" fill="hold">
                                          <p:stCondLst>
                                            <p:cond delay="0"/>
                                          </p:stCondLst>
                                        </p:cTn>
                                        <p:tgtEl>
                                          <p:spTgt spid="416773"/>
                                        </p:tgtEl>
                                        <p:attrNameLst>
                                          <p:attrName>style.visibility</p:attrName>
                                        </p:attrNameLst>
                                      </p:cBhvr>
                                      <p:to>
                                        <p:strVal val="visible"/>
                                      </p:to>
                                    </p:set>
                                    <p:animEffect transition="in" filter="wipe(up)">
                                      <p:cBhvr>
                                        <p:cTn id="23" dur="500"/>
                                        <p:tgtEl>
                                          <p:spTgt spid="416773"/>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22" presetClass="entr" presetSubtype="1" fill="hold" grpId="0" nodeType="clickEffect">
                                  <p:stCondLst>
                                    <p:cond delay="0"/>
                                  </p:stCondLst>
                                  <p:childTnLst>
                                    <p:set>
                                      <p:cBhvr>
                                        <p:cTn id="27" dur="1" fill="hold">
                                          <p:stCondLst>
                                            <p:cond delay="0"/>
                                          </p:stCondLst>
                                        </p:cTn>
                                        <p:tgtEl>
                                          <p:spTgt spid="416780"/>
                                        </p:tgtEl>
                                        <p:attrNameLst>
                                          <p:attrName>style.visibility</p:attrName>
                                        </p:attrNameLst>
                                      </p:cBhvr>
                                      <p:to>
                                        <p:strVal val="visible"/>
                                      </p:to>
                                    </p:set>
                                    <p:animEffect transition="in" filter="wipe(up)">
                                      <p:cBhvr>
                                        <p:cTn id="28" dur="500"/>
                                        <p:tgtEl>
                                          <p:spTgt spid="416780"/>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22" presetClass="entr" presetSubtype="1" fill="hold" grpId="0" nodeType="clickEffect">
                                  <p:stCondLst>
                                    <p:cond delay="0"/>
                                  </p:stCondLst>
                                  <p:childTnLst>
                                    <p:set>
                                      <p:cBhvr>
                                        <p:cTn id="32" dur="1" fill="hold">
                                          <p:stCondLst>
                                            <p:cond delay="0"/>
                                          </p:stCondLst>
                                        </p:cTn>
                                        <p:tgtEl>
                                          <p:spTgt spid="416770"/>
                                        </p:tgtEl>
                                        <p:attrNameLst>
                                          <p:attrName>style.visibility</p:attrName>
                                        </p:attrNameLst>
                                      </p:cBhvr>
                                      <p:to>
                                        <p:strVal val="visible"/>
                                      </p:to>
                                    </p:set>
                                    <p:animEffect transition="in" filter="wipe(up)">
                                      <p:cBhvr>
                                        <p:cTn id="33" dur="500"/>
                                        <p:tgtEl>
                                          <p:spTgt spid="416770"/>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22" presetClass="entr" presetSubtype="8" fill="hold" grpId="0" nodeType="clickEffect">
                                  <p:stCondLst>
                                    <p:cond delay="0"/>
                                  </p:stCondLst>
                                  <p:childTnLst>
                                    <p:set>
                                      <p:cBhvr>
                                        <p:cTn id="37" dur="1" fill="hold">
                                          <p:stCondLst>
                                            <p:cond delay="0"/>
                                          </p:stCondLst>
                                        </p:cTn>
                                        <p:tgtEl>
                                          <p:spTgt spid="416772"/>
                                        </p:tgtEl>
                                        <p:attrNameLst>
                                          <p:attrName>style.visibility</p:attrName>
                                        </p:attrNameLst>
                                      </p:cBhvr>
                                      <p:to>
                                        <p:strVal val="visible"/>
                                      </p:to>
                                    </p:set>
                                    <p:animEffect transition="in" filter="wipe(left)">
                                      <p:cBhvr>
                                        <p:cTn id="38" dur="500"/>
                                        <p:tgtEl>
                                          <p:spTgt spid="416772"/>
                                        </p:tgtEl>
                                      </p:cBhvr>
                                    </p:animEffect>
                                  </p:childTnLst>
                                </p:cTn>
                              </p:par>
                            </p:childTnLst>
                          </p:cTn>
                        </p:par>
                        <p:par>
                          <p:cTn id="39" fill="hold" nodeType="afterGroup">
                            <p:stCondLst>
                              <p:cond delay="500"/>
                            </p:stCondLst>
                            <p:childTnLst>
                              <p:par>
                                <p:cTn id="40" presetID="1" presetClass="entr" presetSubtype="0" fill="hold" nodeType="afterEffect">
                                  <p:stCondLst>
                                    <p:cond delay="0"/>
                                  </p:stCondLst>
                                  <p:childTnLst>
                                    <p:set>
                                      <p:cBhvr>
                                        <p:cTn id="41" dur="1" fill="hold">
                                          <p:stCondLst>
                                            <p:cond delay="0"/>
                                          </p:stCondLst>
                                        </p:cTn>
                                        <p:tgtEl>
                                          <p:spTgt spid="4167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6770" grpId="0" autoUpdateAnimBg="0"/>
      <p:bldP spid="416771" grpId="0" autoUpdateAnimBg="0"/>
      <p:bldP spid="416772" grpId="0" autoUpdateAnimBg="0"/>
      <p:bldP spid="416773" grpId="0" autoUpdateAnimBg="0"/>
      <p:bldP spid="416779" grpId="0" autoUpdateAnimBg="0"/>
      <p:bldP spid="416780" grpId="0" autoUpdateAnimBg="0"/>
    </p:bldLst>
  </p:timing>
</p:sld>
</file>

<file path=ppt/slides/slide14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7762" name="Text Box 2"/>
          <p:cNvSpPr txBox="1">
            <a:spLocks noChangeArrowheads="1"/>
          </p:cNvSpPr>
          <p:nvPr/>
        </p:nvSpPr>
        <p:spPr bwMode="auto">
          <a:xfrm>
            <a:off x="228600" y="685800"/>
            <a:ext cx="6019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type="none" w="med" len="lg"/>
                <a:tailEnd type="none" w="med" len="lg"/>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zh-CN" altLang="en-US" sz="2400" b="1">
                <a:solidFill>
                  <a:schemeClr val="bg1"/>
                </a:solidFill>
                <a:latin typeface="Century Schoolbook" panose="02040604050505020304" pitchFamily="18" charset="0"/>
              </a:rPr>
              <a:t>以充满介质的平行板电容器为例。</a:t>
            </a:r>
          </a:p>
        </p:txBody>
      </p:sp>
      <p:graphicFrame>
        <p:nvGraphicFramePr>
          <p:cNvPr id="117763" name="Object 3"/>
          <p:cNvGraphicFramePr>
            <a:graphicFrameLocks noChangeAspect="1"/>
          </p:cNvGraphicFramePr>
          <p:nvPr/>
        </p:nvGraphicFramePr>
        <p:xfrm>
          <a:off x="381000" y="1143000"/>
          <a:ext cx="1752600" cy="896938"/>
        </p:xfrm>
        <a:graphic>
          <a:graphicData uri="http://schemas.openxmlformats.org/presentationml/2006/ole">
            <mc:AlternateContent xmlns:mc="http://schemas.openxmlformats.org/markup-compatibility/2006">
              <mc:Choice xmlns:v="urn:schemas-microsoft-com:vml" Requires="v">
                <p:oleObj name="公式" r:id="rId2" imgW="2057400" imgH="1054100" progId="Equation.3">
                  <p:embed/>
                </p:oleObj>
              </mc:Choice>
              <mc:Fallback>
                <p:oleObj name="公式" r:id="rId2" imgW="2057400" imgH="1054100" progId="Equation.3">
                  <p:embed/>
                  <p:pic>
                    <p:nvPicPr>
                      <p:cNvPr id="0" name="Object 3"/>
                      <p:cNvPicPr>
                        <a:picLocks noChangeAspect="1" noChangeArrowheads="1"/>
                      </p:cNvPicPr>
                      <p:nvPr/>
                    </p:nvPicPr>
                    <p:blipFill>
                      <a:blip r:embed="rId3">
                        <a:lum bright="100000"/>
                        <a:extLst>
                          <a:ext uri="{28A0092B-C50C-407E-A947-70E740481C1C}">
                            <a14:useLocalDpi xmlns:a14="http://schemas.microsoft.com/office/drawing/2010/main" val="0"/>
                          </a:ext>
                        </a:extLst>
                      </a:blip>
                      <a:srcRect/>
                      <a:stretch>
                        <a:fillRect/>
                      </a:stretch>
                    </p:blipFill>
                    <p:spPr bwMode="auto">
                      <a:xfrm>
                        <a:off x="381000" y="1143000"/>
                        <a:ext cx="1752600" cy="896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3300"/>
                            </a:solidFill>
                            <a:miter lim="800000"/>
                            <a:headEnd type="none" w="med" len="lg"/>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17764" name="Object 4"/>
          <p:cNvGraphicFramePr>
            <a:graphicFrameLocks noChangeAspect="1"/>
          </p:cNvGraphicFramePr>
          <p:nvPr/>
        </p:nvGraphicFramePr>
        <p:xfrm>
          <a:off x="2362200" y="1371600"/>
          <a:ext cx="1524000" cy="411163"/>
        </p:xfrm>
        <a:graphic>
          <a:graphicData uri="http://schemas.openxmlformats.org/presentationml/2006/ole">
            <mc:AlternateContent xmlns:mc="http://schemas.openxmlformats.org/markup-compatibility/2006">
              <mc:Choice xmlns:v="urn:schemas-microsoft-com:vml" Requires="v">
                <p:oleObj name="Equation" r:id="rId4" imgW="1497950" imgH="406224" progId="Equation.3">
                  <p:embed/>
                </p:oleObj>
              </mc:Choice>
              <mc:Fallback>
                <p:oleObj name="Equation" r:id="rId4" imgW="1497950" imgH="406224" progId="Equation.3">
                  <p:embed/>
                  <p:pic>
                    <p:nvPicPr>
                      <p:cNvPr id="0" name="Object 4"/>
                      <p:cNvPicPr>
                        <a:picLocks noChangeAspect="1" noChangeArrowheads="1"/>
                      </p:cNvPicPr>
                      <p:nvPr/>
                    </p:nvPicPr>
                    <p:blipFill>
                      <a:blip r:embed="rId5">
                        <a:lum bright="100000"/>
                        <a:extLst>
                          <a:ext uri="{28A0092B-C50C-407E-A947-70E740481C1C}">
                            <a14:useLocalDpi xmlns:a14="http://schemas.microsoft.com/office/drawing/2010/main" val="0"/>
                          </a:ext>
                        </a:extLst>
                      </a:blip>
                      <a:srcRect/>
                      <a:stretch>
                        <a:fillRect/>
                      </a:stretch>
                    </p:blipFill>
                    <p:spPr bwMode="auto">
                      <a:xfrm>
                        <a:off x="2362200" y="1371600"/>
                        <a:ext cx="1524000" cy="411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type="none" w="med" len="lg"/>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17769" name="Object 5"/>
          <p:cNvGraphicFramePr>
            <a:graphicFrameLocks noChangeAspect="1"/>
          </p:cNvGraphicFramePr>
          <p:nvPr/>
        </p:nvGraphicFramePr>
        <p:xfrm>
          <a:off x="304800" y="2006600"/>
          <a:ext cx="1905000" cy="898525"/>
        </p:xfrm>
        <a:graphic>
          <a:graphicData uri="http://schemas.openxmlformats.org/presentationml/2006/ole">
            <mc:AlternateContent xmlns:mc="http://schemas.openxmlformats.org/markup-compatibility/2006">
              <mc:Choice xmlns:v="urn:schemas-microsoft-com:vml" Requires="v">
                <p:oleObj name="公式" r:id="rId6" imgW="2235200" imgH="1054100" progId="Equation.3">
                  <p:embed/>
                </p:oleObj>
              </mc:Choice>
              <mc:Fallback>
                <p:oleObj name="公式" r:id="rId6" imgW="2235200" imgH="1054100" progId="Equation.3">
                  <p:embed/>
                  <p:pic>
                    <p:nvPicPr>
                      <p:cNvPr id="0" name="Object 5"/>
                      <p:cNvPicPr>
                        <a:picLocks noChangeAspect="1" noChangeArrowheads="1"/>
                      </p:cNvPicPr>
                      <p:nvPr/>
                    </p:nvPicPr>
                    <p:blipFill>
                      <a:blip r:embed="rId7">
                        <a:lum bright="100000"/>
                        <a:extLst>
                          <a:ext uri="{28A0092B-C50C-407E-A947-70E740481C1C}">
                            <a14:useLocalDpi xmlns:a14="http://schemas.microsoft.com/office/drawing/2010/main" val="0"/>
                          </a:ext>
                        </a:extLst>
                      </a:blip>
                      <a:srcRect/>
                      <a:stretch>
                        <a:fillRect/>
                      </a:stretch>
                    </p:blipFill>
                    <p:spPr bwMode="auto">
                      <a:xfrm>
                        <a:off x="304800" y="2006600"/>
                        <a:ext cx="1905000" cy="898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3300"/>
                            </a:solidFill>
                            <a:miter lim="800000"/>
                            <a:headEnd type="none" w="med" len="lg"/>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17770" name="Object 6"/>
          <p:cNvGraphicFramePr>
            <a:graphicFrameLocks noChangeAspect="1"/>
          </p:cNvGraphicFramePr>
          <p:nvPr/>
        </p:nvGraphicFramePr>
        <p:xfrm>
          <a:off x="2209800" y="1954213"/>
          <a:ext cx="2667000" cy="958850"/>
        </p:xfrm>
        <a:graphic>
          <a:graphicData uri="http://schemas.openxmlformats.org/presentationml/2006/ole">
            <mc:AlternateContent xmlns:mc="http://schemas.openxmlformats.org/markup-compatibility/2006">
              <mc:Choice xmlns:v="urn:schemas-microsoft-com:vml" Requires="v">
                <p:oleObj name="公式" r:id="rId8" imgW="2933700" imgH="1054100" progId="Equation.3">
                  <p:embed/>
                </p:oleObj>
              </mc:Choice>
              <mc:Fallback>
                <p:oleObj name="公式" r:id="rId8" imgW="2933700" imgH="1054100" progId="Equation.3">
                  <p:embed/>
                  <p:pic>
                    <p:nvPicPr>
                      <p:cNvPr id="0" name="Object 6"/>
                      <p:cNvPicPr>
                        <a:picLocks noChangeAspect="1" noChangeArrowheads="1"/>
                      </p:cNvPicPr>
                      <p:nvPr/>
                    </p:nvPicPr>
                    <p:blipFill>
                      <a:blip r:embed="rId9">
                        <a:lum bright="100000"/>
                        <a:extLst>
                          <a:ext uri="{28A0092B-C50C-407E-A947-70E740481C1C}">
                            <a14:useLocalDpi xmlns:a14="http://schemas.microsoft.com/office/drawing/2010/main" val="0"/>
                          </a:ext>
                        </a:extLst>
                      </a:blip>
                      <a:srcRect/>
                      <a:stretch>
                        <a:fillRect/>
                      </a:stretch>
                    </p:blipFill>
                    <p:spPr bwMode="auto">
                      <a:xfrm>
                        <a:off x="2209800" y="1954213"/>
                        <a:ext cx="2667000" cy="958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type="none" w="med" len="lg"/>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17771" name="Object 7"/>
          <p:cNvGraphicFramePr>
            <a:graphicFrameLocks noChangeAspect="1"/>
          </p:cNvGraphicFramePr>
          <p:nvPr/>
        </p:nvGraphicFramePr>
        <p:xfrm>
          <a:off x="4876800" y="1858963"/>
          <a:ext cx="2286000" cy="944562"/>
        </p:xfrm>
        <a:graphic>
          <a:graphicData uri="http://schemas.openxmlformats.org/presentationml/2006/ole">
            <mc:AlternateContent xmlns:mc="http://schemas.openxmlformats.org/markup-compatibility/2006">
              <mc:Choice xmlns:v="urn:schemas-microsoft-com:vml" Requires="v">
                <p:oleObj name="公式" r:id="rId10" imgW="2552700" imgH="1054100" progId="Equation.3">
                  <p:embed/>
                </p:oleObj>
              </mc:Choice>
              <mc:Fallback>
                <p:oleObj name="公式" r:id="rId10" imgW="2552700" imgH="1054100" progId="Equation.3">
                  <p:embed/>
                  <p:pic>
                    <p:nvPicPr>
                      <p:cNvPr id="0" name="Object 7"/>
                      <p:cNvPicPr>
                        <a:picLocks noChangeAspect="1" noChangeArrowheads="1"/>
                      </p:cNvPicPr>
                      <p:nvPr/>
                    </p:nvPicPr>
                    <p:blipFill>
                      <a:blip r:embed="rId11">
                        <a:lum bright="100000"/>
                        <a:extLst>
                          <a:ext uri="{28A0092B-C50C-407E-A947-70E740481C1C}">
                            <a14:useLocalDpi xmlns:a14="http://schemas.microsoft.com/office/drawing/2010/main" val="0"/>
                          </a:ext>
                        </a:extLst>
                      </a:blip>
                      <a:srcRect/>
                      <a:stretch>
                        <a:fillRect/>
                      </a:stretch>
                    </p:blipFill>
                    <p:spPr bwMode="auto">
                      <a:xfrm>
                        <a:off x="4876800" y="1858963"/>
                        <a:ext cx="2286000" cy="9445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type="none" w="med" len="lg"/>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17772" name="Object 8"/>
          <p:cNvGraphicFramePr>
            <a:graphicFrameLocks noChangeAspect="1"/>
          </p:cNvGraphicFramePr>
          <p:nvPr/>
        </p:nvGraphicFramePr>
        <p:xfrm>
          <a:off x="7161213" y="1824038"/>
          <a:ext cx="1905000" cy="1020762"/>
        </p:xfrm>
        <a:graphic>
          <a:graphicData uri="http://schemas.openxmlformats.org/presentationml/2006/ole">
            <mc:AlternateContent xmlns:mc="http://schemas.openxmlformats.org/markup-compatibility/2006">
              <mc:Choice xmlns:v="urn:schemas-microsoft-com:vml" Requires="v">
                <p:oleObj name="公式" r:id="rId12" imgW="1968500" imgH="1054100" progId="Equation.3">
                  <p:embed/>
                </p:oleObj>
              </mc:Choice>
              <mc:Fallback>
                <p:oleObj name="公式" r:id="rId12" imgW="1968500" imgH="1054100" progId="Equation.3">
                  <p:embed/>
                  <p:pic>
                    <p:nvPicPr>
                      <p:cNvPr id="0" name="Object 8"/>
                      <p:cNvPicPr>
                        <a:picLocks noChangeAspect="1" noChangeArrowheads="1"/>
                      </p:cNvPicPr>
                      <p:nvPr/>
                    </p:nvPicPr>
                    <p:blipFill>
                      <a:blip r:embed="rId13">
                        <a:lum bright="100000"/>
                        <a:extLst>
                          <a:ext uri="{28A0092B-C50C-407E-A947-70E740481C1C}">
                            <a14:useLocalDpi xmlns:a14="http://schemas.microsoft.com/office/drawing/2010/main" val="0"/>
                          </a:ext>
                        </a:extLst>
                      </a:blip>
                      <a:srcRect/>
                      <a:stretch>
                        <a:fillRect/>
                      </a:stretch>
                    </p:blipFill>
                    <p:spPr bwMode="auto">
                      <a:xfrm>
                        <a:off x="7161213" y="1824038"/>
                        <a:ext cx="1905000" cy="1020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type="none" w="med" len="lg"/>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17775" name="Object 9"/>
          <p:cNvGraphicFramePr>
            <a:graphicFrameLocks noChangeAspect="1"/>
          </p:cNvGraphicFramePr>
          <p:nvPr/>
        </p:nvGraphicFramePr>
        <p:xfrm>
          <a:off x="2971800" y="2895600"/>
          <a:ext cx="2616200" cy="1054100"/>
        </p:xfrm>
        <a:graphic>
          <a:graphicData uri="http://schemas.openxmlformats.org/presentationml/2006/ole">
            <mc:AlternateContent xmlns:mc="http://schemas.openxmlformats.org/markup-compatibility/2006">
              <mc:Choice xmlns:v="urn:schemas-microsoft-com:vml" Requires="v">
                <p:oleObj name="Equation" r:id="rId14" imgW="2616200" imgH="1054100" progId="Equation.3">
                  <p:embed/>
                </p:oleObj>
              </mc:Choice>
              <mc:Fallback>
                <p:oleObj name="Equation" r:id="rId14" imgW="2616200" imgH="1054100" progId="Equation.3">
                  <p:embed/>
                  <p:pic>
                    <p:nvPicPr>
                      <p:cNvPr id="0" name="Object 9"/>
                      <p:cNvPicPr>
                        <a:picLocks noChangeAspect="1" noChangeArrowheads="1"/>
                      </p:cNvPicPr>
                      <p:nvPr/>
                    </p:nvPicPr>
                    <p:blipFill>
                      <a:blip r:embed="rId15">
                        <a:lum bright="100000"/>
                        <a:extLst>
                          <a:ext uri="{28A0092B-C50C-407E-A947-70E740481C1C}">
                            <a14:useLocalDpi xmlns:a14="http://schemas.microsoft.com/office/drawing/2010/main" val="0"/>
                          </a:ext>
                        </a:extLst>
                      </a:blip>
                      <a:srcRect/>
                      <a:stretch>
                        <a:fillRect/>
                      </a:stretch>
                    </p:blipFill>
                    <p:spPr bwMode="auto">
                      <a:xfrm>
                        <a:off x="2971800" y="2895600"/>
                        <a:ext cx="2616200" cy="1054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type="none" w="med" len="lg"/>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2" name="Group 31"/>
          <p:cNvGrpSpPr>
            <a:grpSpLocks/>
          </p:cNvGrpSpPr>
          <p:nvPr/>
        </p:nvGrpSpPr>
        <p:grpSpPr bwMode="auto">
          <a:xfrm>
            <a:off x="304800" y="2979738"/>
            <a:ext cx="2744788" cy="612775"/>
            <a:chOff x="192" y="1877"/>
            <a:chExt cx="1729" cy="386"/>
          </a:xfrm>
        </p:grpSpPr>
        <p:sp>
          <p:nvSpPr>
            <p:cNvPr id="206873" name="Text Box 13"/>
            <p:cNvSpPr txBox="1">
              <a:spLocks noChangeArrowheads="1"/>
            </p:cNvSpPr>
            <p:nvPr/>
          </p:nvSpPr>
          <p:spPr bwMode="auto">
            <a:xfrm>
              <a:off x="192" y="1955"/>
              <a:ext cx="624"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type="none" w="med" len="lg"/>
                  <a:tailEnd type="none" w="med" len="lg"/>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zh-CN" altLang="en-US" sz="2400" b="1">
                  <a:solidFill>
                    <a:schemeClr val="bg1"/>
                  </a:solidFill>
                  <a:latin typeface="Century Schoolbook" panose="02040604050505020304" pitchFamily="18" charset="0"/>
                </a:rPr>
                <a:t>由</a:t>
              </a:r>
            </a:p>
          </p:txBody>
        </p:sp>
        <p:graphicFrame>
          <p:nvGraphicFramePr>
            <p:cNvPr id="206874" name="Object 12"/>
            <p:cNvGraphicFramePr>
              <a:graphicFrameLocks noChangeAspect="1"/>
            </p:cNvGraphicFramePr>
            <p:nvPr/>
          </p:nvGraphicFramePr>
          <p:xfrm>
            <a:off x="478" y="1877"/>
            <a:ext cx="864" cy="386"/>
          </p:xfrm>
          <a:graphic>
            <a:graphicData uri="http://schemas.openxmlformats.org/presentationml/2006/ole">
              <mc:AlternateContent xmlns:mc="http://schemas.openxmlformats.org/markup-compatibility/2006">
                <mc:Choice xmlns:v="urn:schemas-microsoft-com:vml" Requires="v">
                  <p:oleObj name="Equation" r:id="rId16" imgW="482181" imgH="215713" progId="Equation.3">
                    <p:embed/>
                  </p:oleObj>
                </mc:Choice>
                <mc:Fallback>
                  <p:oleObj name="Equation" r:id="rId16" imgW="482181" imgH="215713" progId="Equation.3">
                    <p:embed/>
                    <p:pic>
                      <p:nvPicPr>
                        <p:cNvPr id="0" name="Object 12"/>
                        <p:cNvPicPr>
                          <a:picLocks noChangeAspect="1" noChangeArrowheads="1"/>
                        </p:cNvPicPr>
                        <p:nvPr/>
                      </p:nvPicPr>
                      <p:blipFill>
                        <a:blip r:embed="rId17">
                          <a:lum bright="100000"/>
                          <a:extLst>
                            <a:ext uri="{28A0092B-C50C-407E-A947-70E740481C1C}">
                              <a14:useLocalDpi xmlns:a14="http://schemas.microsoft.com/office/drawing/2010/main" val="0"/>
                            </a:ext>
                          </a:extLst>
                        </a:blip>
                        <a:srcRect/>
                        <a:stretch>
                          <a:fillRect/>
                        </a:stretch>
                      </p:blipFill>
                      <p:spPr bwMode="auto">
                        <a:xfrm>
                          <a:off x="478" y="1877"/>
                          <a:ext cx="864" cy="3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type="none" w="med" len="lg"/>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06875" name="Text Box 16"/>
            <p:cNvSpPr txBox="1">
              <a:spLocks noChangeArrowheads="1"/>
            </p:cNvSpPr>
            <p:nvPr/>
          </p:nvSpPr>
          <p:spPr bwMode="auto">
            <a:xfrm>
              <a:off x="1392" y="1955"/>
              <a:ext cx="529"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type="none" w="med" len="lg"/>
                  <a:tailEnd type="none" w="med" len="lg"/>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zh-CN" altLang="en-US" sz="2400" b="1">
                  <a:solidFill>
                    <a:schemeClr val="bg1"/>
                  </a:solidFill>
                  <a:latin typeface="Century Schoolbook" panose="02040604050505020304" pitchFamily="18" charset="0"/>
                </a:rPr>
                <a:t>有：</a:t>
              </a:r>
            </a:p>
          </p:txBody>
        </p:sp>
      </p:grpSp>
      <p:graphicFrame>
        <p:nvGraphicFramePr>
          <p:cNvPr id="117777" name="Object 14"/>
          <p:cNvGraphicFramePr>
            <a:graphicFrameLocks noChangeAspect="1"/>
          </p:cNvGraphicFramePr>
          <p:nvPr/>
        </p:nvGraphicFramePr>
        <p:xfrm>
          <a:off x="1905000" y="4038600"/>
          <a:ext cx="2743200" cy="1095375"/>
        </p:xfrm>
        <a:graphic>
          <a:graphicData uri="http://schemas.openxmlformats.org/presentationml/2006/ole">
            <mc:AlternateContent xmlns:mc="http://schemas.openxmlformats.org/markup-compatibility/2006">
              <mc:Choice xmlns:v="urn:schemas-microsoft-com:vml" Requires="v">
                <p:oleObj name="Equation" r:id="rId18" imgW="990170" imgH="393529" progId="Equation.3">
                  <p:embed/>
                </p:oleObj>
              </mc:Choice>
              <mc:Fallback>
                <p:oleObj name="Equation" r:id="rId18" imgW="990170" imgH="393529" progId="Equation.3">
                  <p:embed/>
                  <p:pic>
                    <p:nvPicPr>
                      <p:cNvPr id="0" name="Object 14"/>
                      <p:cNvPicPr>
                        <a:picLocks noChangeAspect="1" noChangeArrowheads="1"/>
                      </p:cNvPicPr>
                      <p:nvPr/>
                    </p:nvPicPr>
                    <p:blipFill>
                      <a:blip r:embed="rId19">
                        <a:lum bright="100000"/>
                        <a:extLst>
                          <a:ext uri="{28A0092B-C50C-407E-A947-70E740481C1C}">
                            <a14:useLocalDpi xmlns:a14="http://schemas.microsoft.com/office/drawing/2010/main" val="0"/>
                          </a:ext>
                        </a:extLst>
                      </a:blip>
                      <a:srcRect/>
                      <a:stretch>
                        <a:fillRect/>
                      </a:stretch>
                    </p:blipFill>
                    <p:spPr bwMode="auto">
                      <a:xfrm>
                        <a:off x="1905000" y="4038600"/>
                        <a:ext cx="2743200" cy="1095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type="none" w="med" len="lg"/>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17778" name="Object 15"/>
          <p:cNvGraphicFramePr>
            <a:graphicFrameLocks noChangeAspect="1"/>
          </p:cNvGraphicFramePr>
          <p:nvPr/>
        </p:nvGraphicFramePr>
        <p:xfrm>
          <a:off x="4648200" y="4038600"/>
          <a:ext cx="1981200" cy="1054100"/>
        </p:xfrm>
        <a:graphic>
          <a:graphicData uri="http://schemas.openxmlformats.org/presentationml/2006/ole">
            <mc:AlternateContent xmlns:mc="http://schemas.openxmlformats.org/markup-compatibility/2006">
              <mc:Choice xmlns:v="urn:schemas-microsoft-com:vml" Requires="v">
                <p:oleObj name="公式" r:id="rId20" imgW="1981200" imgH="1054100" progId="Equation.3">
                  <p:embed/>
                </p:oleObj>
              </mc:Choice>
              <mc:Fallback>
                <p:oleObj name="公式" r:id="rId20" imgW="1981200" imgH="1054100" progId="Equation.3">
                  <p:embed/>
                  <p:pic>
                    <p:nvPicPr>
                      <p:cNvPr id="0" name="Object 15"/>
                      <p:cNvPicPr>
                        <a:picLocks noChangeAspect="1" noChangeArrowheads="1"/>
                      </p:cNvPicPr>
                      <p:nvPr/>
                    </p:nvPicPr>
                    <p:blipFill>
                      <a:blip r:embed="rId21">
                        <a:lum bright="100000"/>
                        <a:extLst>
                          <a:ext uri="{28A0092B-C50C-407E-A947-70E740481C1C}">
                            <a14:useLocalDpi xmlns:a14="http://schemas.microsoft.com/office/drawing/2010/main" val="0"/>
                          </a:ext>
                        </a:extLst>
                      </a:blip>
                      <a:srcRect/>
                      <a:stretch>
                        <a:fillRect/>
                      </a:stretch>
                    </p:blipFill>
                    <p:spPr bwMode="auto">
                      <a:xfrm>
                        <a:off x="4648200" y="4038600"/>
                        <a:ext cx="1981200" cy="1054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type="none" w="med" len="lg"/>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17779" name="Object 16"/>
          <p:cNvGraphicFramePr>
            <a:graphicFrameLocks noChangeAspect="1"/>
          </p:cNvGraphicFramePr>
          <p:nvPr/>
        </p:nvGraphicFramePr>
        <p:xfrm>
          <a:off x="6629400" y="3962400"/>
          <a:ext cx="1905000" cy="1092200"/>
        </p:xfrm>
        <a:graphic>
          <a:graphicData uri="http://schemas.openxmlformats.org/presentationml/2006/ole">
            <mc:AlternateContent xmlns:mc="http://schemas.openxmlformats.org/markup-compatibility/2006">
              <mc:Choice xmlns:v="urn:schemas-microsoft-com:vml" Requires="v">
                <p:oleObj name="公式" r:id="rId22" imgW="1905000" imgH="1092200" progId="Equation.3">
                  <p:embed/>
                </p:oleObj>
              </mc:Choice>
              <mc:Fallback>
                <p:oleObj name="公式" r:id="rId22" imgW="1905000" imgH="1092200" progId="Equation.3">
                  <p:embed/>
                  <p:pic>
                    <p:nvPicPr>
                      <p:cNvPr id="0" name="Object 16"/>
                      <p:cNvPicPr>
                        <a:picLocks noChangeAspect="1" noChangeArrowheads="1"/>
                      </p:cNvPicPr>
                      <p:nvPr/>
                    </p:nvPicPr>
                    <p:blipFill>
                      <a:blip r:embed="rId23">
                        <a:lum bright="100000"/>
                        <a:extLst>
                          <a:ext uri="{28A0092B-C50C-407E-A947-70E740481C1C}">
                            <a14:useLocalDpi xmlns:a14="http://schemas.microsoft.com/office/drawing/2010/main" val="0"/>
                          </a:ext>
                        </a:extLst>
                      </a:blip>
                      <a:srcRect/>
                      <a:stretch>
                        <a:fillRect/>
                      </a:stretch>
                    </p:blipFill>
                    <p:spPr bwMode="auto">
                      <a:xfrm>
                        <a:off x="6629400" y="3962400"/>
                        <a:ext cx="1905000" cy="1092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type="none" w="med" len="lg"/>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17780" name="Object 17"/>
          <p:cNvGraphicFramePr>
            <a:graphicFrameLocks noChangeAspect="1"/>
          </p:cNvGraphicFramePr>
          <p:nvPr/>
        </p:nvGraphicFramePr>
        <p:xfrm>
          <a:off x="5562600" y="2819400"/>
          <a:ext cx="1905000" cy="1092200"/>
        </p:xfrm>
        <a:graphic>
          <a:graphicData uri="http://schemas.openxmlformats.org/presentationml/2006/ole">
            <mc:AlternateContent xmlns:mc="http://schemas.openxmlformats.org/markup-compatibility/2006">
              <mc:Choice xmlns:v="urn:schemas-microsoft-com:vml" Requires="v">
                <p:oleObj name="公式" r:id="rId24" imgW="1905000" imgH="1092200" progId="Equation.3">
                  <p:embed/>
                </p:oleObj>
              </mc:Choice>
              <mc:Fallback>
                <p:oleObj name="公式" r:id="rId24" imgW="1905000" imgH="1092200" progId="Equation.3">
                  <p:embed/>
                  <p:pic>
                    <p:nvPicPr>
                      <p:cNvPr id="0" name="Object 17"/>
                      <p:cNvPicPr>
                        <a:picLocks noChangeAspect="1" noChangeArrowheads="1"/>
                      </p:cNvPicPr>
                      <p:nvPr/>
                    </p:nvPicPr>
                    <p:blipFill>
                      <a:blip r:embed="rId23">
                        <a:lum bright="100000"/>
                        <a:extLst>
                          <a:ext uri="{28A0092B-C50C-407E-A947-70E740481C1C}">
                            <a14:useLocalDpi xmlns:a14="http://schemas.microsoft.com/office/drawing/2010/main" val="0"/>
                          </a:ext>
                        </a:extLst>
                      </a:blip>
                      <a:srcRect/>
                      <a:stretch>
                        <a:fillRect/>
                      </a:stretch>
                    </p:blipFill>
                    <p:spPr bwMode="auto">
                      <a:xfrm>
                        <a:off x="5562600" y="2819400"/>
                        <a:ext cx="1905000" cy="1092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type="none" w="med" len="lg"/>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17781" name="AutoShape 21"/>
          <p:cNvSpPr>
            <a:spLocks noChangeArrowheads="1"/>
          </p:cNvSpPr>
          <p:nvPr/>
        </p:nvSpPr>
        <p:spPr bwMode="auto">
          <a:xfrm>
            <a:off x="228600" y="4267200"/>
            <a:ext cx="1676400" cy="762000"/>
          </a:xfrm>
          <a:prstGeom prst="cloudCallout">
            <a:avLst>
              <a:gd name="adj1" fmla="val 57954"/>
              <a:gd name="adj2" fmla="val 92708"/>
            </a:avLst>
          </a:prstGeom>
          <a:solidFill>
            <a:srgbClr val="FFFFCC"/>
          </a:solidFill>
          <a:ln w="28575">
            <a:solidFill>
              <a:srgbClr val="FF00FF"/>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FontTx/>
              <a:buNone/>
            </a:pPr>
            <a:r>
              <a:rPr lang="en-US" altLang="zh-CN" sz="2400" b="1">
                <a:solidFill>
                  <a:schemeClr val="accent2"/>
                </a:solidFill>
                <a:latin typeface="Arial" panose="020B0604020202020204" pitchFamily="34" charset="0"/>
              </a:rPr>
              <a:t>   </a:t>
            </a:r>
            <a:r>
              <a:rPr lang="zh-CN" altLang="en-US" sz="2400" b="1">
                <a:solidFill>
                  <a:schemeClr val="accent2"/>
                </a:solidFill>
                <a:latin typeface="Arial" panose="020B0604020202020204" pitchFamily="34" charset="0"/>
              </a:rPr>
              <a:t>结果讨论：</a:t>
            </a:r>
          </a:p>
        </p:txBody>
      </p:sp>
      <p:grpSp>
        <p:nvGrpSpPr>
          <p:cNvPr id="3" name="Group 22"/>
          <p:cNvGrpSpPr>
            <a:grpSpLocks/>
          </p:cNvGrpSpPr>
          <p:nvPr/>
        </p:nvGrpSpPr>
        <p:grpSpPr bwMode="auto">
          <a:xfrm>
            <a:off x="373063" y="5175250"/>
            <a:ext cx="8686800" cy="1281113"/>
            <a:chOff x="144" y="3260"/>
            <a:chExt cx="5472" cy="807"/>
          </a:xfrm>
        </p:grpSpPr>
        <p:sp>
          <p:nvSpPr>
            <p:cNvPr id="206868" name="Text Box 23"/>
            <p:cNvSpPr txBox="1">
              <a:spLocks noChangeArrowheads="1"/>
            </p:cNvSpPr>
            <p:nvPr/>
          </p:nvSpPr>
          <p:spPr bwMode="auto">
            <a:xfrm>
              <a:off x="144" y="3311"/>
              <a:ext cx="5472" cy="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pPr>
              <a:r>
                <a:rPr lang="zh-CN" altLang="en-US" sz="2400" b="1">
                  <a:solidFill>
                    <a:schemeClr val="bg1"/>
                  </a:solidFill>
                  <a:latin typeface="Arial" panose="020B0604020202020204" pitchFamily="34" charset="0"/>
                </a:rPr>
                <a:t>电容器所具有的能量与极板间电场     和     有关，   和     是极板间每一点电场大小的物理量，所以能量与电场存在的空间有关，电场携带了能量。</a:t>
              </a:r>
            </a:p>
          </p:txBody>
        </p:sp>
        <p:graphicFrame>
          <p:nvGraphicFramePr>
            <p:cNvPr id="206869" name="Object 21"/>
            <p:cNvGraphicFramePr>
              <a:graphicFrameLocks noChangeAspect="1"/>
            </p:cNvGraphicFramePr>
            <p:nvPr/>
          </p:nvGraphicFramePr>
          <p:xfrm>
            <a:off x="4369" y="3260"/>
            <a:ext cx="261" cy="330"/>
          </p:xfrm>
          <a:graphic>
            <a:graphicData uri="http://schemas.openxmlformats.org/presentationml/2006/ole">
              <mc:AlternateContent xmlns:mc="http://schemas.openxmlformats.org/markup-compatibility/2006">
                <mc:Choice xmlns:v="urn:schemas-microsoft-com:vml" Requires="v">
                  <p:oleObj name="Equation" r:id="rId25" imgW="152334" imgH="190417" progId="Equation.3">
                    <p:embed/>
                  </p:oleObj>
                </mc:Choice>
                <mc:Fallback>
                  <p:oleObj name="Equation" r:id="rId25" imgW="152334" imgH="190417" progId="Equation.3">
                    <p:embed/>
                    <p:pic>
                      <p:nvPicPr>
                        <p:cNvPr id="0" name="Object 21"/>
                        <p:cNvPicPr>
                          <a:picLocks noChangeAspect="1" noChangeArrowheads="1"/>
                        </p:cNvPicPr>
                        <p:nvPr/>
                      </p:nvPicPr>
                      <p:blipFill>
                        <a:blip r:embed="rId26">
                          <a:lum bright="100000"/>
                          <a:extLst>
                            <a:ext uri="{28A0092B-C50C-407E-A947-70E740481C1C}">
                              <a14:useLocalDpi xmlns:a14="http://schemas.microsoft.com/office/drawing/2010/main" val="0"/>
                            </a:ext>
                          </a:extLst>
                        </a:blip>
                        <a:srcRect/>
                        <a:stretch>
                          <a:fillRect/>
                        </a:stretch>
                      </p:blipFill>
                      <p:spPr bwMode="auto">
                        <a:xfrm>
                          <a:off x="4369" y="3260"/>
                          <a:ext cx="261"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06870" name="Object 22"/>
            <p:cNvGraphicFramePr>
              <a:graphicFrameLocks noChangeAspect="1"/>
            </p:cNvGraphicFramePr>
            <p:nvPr/>
          </p:nvGraphicFramePr>
          <p:xfrm>
            <a:off x="4793" y="3264"/>
            <a:ext cx="283" cy="330"/>
          </p:xfrm>
          <a:graphic>
            <a:graphicData uri="http://schemas.openxmlformats.org/presentationml/2006/ole">
              <mc:AlternateContent xmlns:mc="http://schemas.openxmlformats.org/markup-compatibility/2006">
                <mc:Choice xmlns:v="urn:schemas-microsoft-com:vml" Requires="v">
                  <p:oleObj name="公式" r:id="rId27" imgW="164957" imgH="190335" progId="Equation.3">
                    <p:embed/>
                  </p:oleObj>
                </mc:Choice>
                <mc:Fallback>
                  <p:oleObj name="公式" r:id="rId27" imgW="164957" imgH="190335" progId="Equation.3">
                    <p:embed/>
                    <p:pic>
                      <p:nvPicPr>
                        <p:cNvPr id="0" name="Object 22"/>
                        <p:cNvPicPr>
                          <a:picLocks noChangeAspect="1" noChangeArrowheads="1"/>
                        </p:cNvPicPr>
                        <p:nvPr/>
                      </p:nvPicPr>
                      <p:blipFill>
                        <a:blip r:embed="rId28">
                          <a:lum bright="100000"/>
                          <a:extLst>
                            <a:ext uri="{28A0092B-C50C-407E-A947-70E740481C1C}">
                              <a14:useLocalDpi xmlns:a14="http://schemas.microsoft.com/office/drawing/2010/main" val="0"/>
                            </a:ext>
                          </a:extLst>
                        </a:blip>
                        <a:srcRect/>
                        <a:stretch>
                          <a:fillRect/>
                        </a:stretch>
                      </p:blipFill>
                      <p:spPr bwMode="auto">
                        <a:xfrm>
                          <a:off x="4793" y="3264"/>
                          <a:ext cx="283"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06871" name="Object 23"/>
            <p:cNvGraphicFramePr>
              <a:graphicFrameLocks noChangeAspect="1"/>
            </p:cNvGraphicFramePr>
            <p:nvPr/>
          </p:nvGraphicFramePr>
          <p:xfrm>
            <a:off x="3168" y="3264"/>
            <a:ext cx="261" cy="330"/>
          </p:xfrm>
          <a:graphic>
            <a:graphicData uri="http://schemas.openxmlformats.org/presentationml/2006/ole">
              <mc:AlternateContent xmlns:mc="http://schemas.openxmlformats.org/markup-compatibility/2006">
                <mc:Choice xmlns:v="urn:schemas-microsoft-com:vml" Requires="v">
                  <p:oleObj name="公式" r:id="rId29" imgW="152334" imgH="190417" progId="Equation.3">
                    <p:embed/>
                  </p:oleObj>
                </mc:Choice>
                <mc:Fallback>
                  <p:oleObj name="公式" r:id="rId29" imgW="152334" imgH="190417" progId="Equation.3">
                    <p:embed/>
                    <p:pic>
                      <p:nvPicPr>
                        <p:cNvPr id="0" name="Object 23"/>
                        <p:cNvPicPr>
                          <a:picLocks noChangeAspect="1" noChangeArrowheads="1"/>
                        </p:cNvPicPr>
                        <p:nvPr/>
                      </p:nvPicPr>
                      <p:blipFill>
                        <a:blip r:embed="rId30">
                          <a:lum bright="100000"/>
                          <a:extLst>
                            <a:ext uri="{28A0092B-C50C-407E-A947-70E740481C1C}">
                              <a14:useLocalDpi xmlns:a14="http://schemas.microsoft.com/office/drawing/2010/main" val="0"/>
                            </a:ext>
                          </a:extLst>
                        </a:blip>
                        <a:srcRect/>
                        <a:stretch>
                          <a:fillRect/>
                        </a:stretch>
                      </p:blipFill>
                      <p:spPr bwMode="auto">
                        <a:xfrm>
                          <a:off x="3168" y="3264"/>
                          <a:ext cx="261"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06872" name="Object 24"/>
            <p:cNvGraphicFramePr>
              <a:graphicFrameLocks noChangeAspect="1"/>
            </p:cNvGraphicFramePr>
            <p:nvPr/>
          </p:nvGraphicFramePr>
          <p:xfrm>
            <a:off x="3610" y="3270"/>
            <a:ext cx="283" cy="330"/>
          </p:xfrm>
          <a:graphic>
            <a:graphicData uri="http://schemas.openxmlformats.org/presentationml/2006/ole">
              <mc:AlternateContent xmlns:mc="http://schemas.openxmlformats.org/markup-compatibility/2006">
                <mc:Choice xmlns:v="urn:schemas-microsoft-com:vml" Requires="v">
                  <p:oleObj name="公式" r:id="rId31" imgW="164957" imgH="190335" progId="Equation.3">
                    <p:embed/>
                  </p:oleObj>
                </mc:Choice>
                <mc:Fallback>
                  <p:oleObj name="公式" r:id="rId31" imgW="164957" imgH="190335" progId="Equation.3">
                    <p:embed/>
                    <p:pic>
                      <p:nvPicPr>
                        <p:cNvPr id="0" name="Object 24"/>
                        <p:cNvPicPr>
                          <a:picLocks noChangeAspect="1" noChangeArrowheads="1"/>
                        </p:cNvPicPr>
                        <p:nvPr/>
                      </p:nvPicPr>
                      <p:blipFill>
                        <a:blip r:embed="rId28">
                          <a:lum bright="100000"/>
                          <a:extLst>
                            <a:ext uri="{28A0092B-C50C-407E-A947-70E740481C1C}">
                              <a14:useLocalDpi xmlns:a14="http://schemas.microsoft.com/office/drawing/2010/main" val="0"/>
                            </a:ext>
                          </a:extLst>
                        </a:blip>
                        <a:srcRect/>
                        <a:stretch>
                          <a:fillRect/>
                        </a:stretch>
                      </p:blipFill>
                      <p:spPr bwMode="auto">
                        <a:xfrm>
                          <a:off x="3610" y="3270"/>
                          <a:ext cx="283"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nvGrpSpPr>
          <p:cNvPr id="4" name="Group 28"/>
          <p:cNvGrpSpPr>
            <a:grpSpLocks/>
          </p:cNvGrpSpPr>
          <p:nvPr/>
        </p:nvGrpSpPr>
        <p:grpSpPr bwMode="auto">
          <a:xfrm>
            <a:off x="0" y="0"/>
            <a:ext cx="3429000" cy="609600"/>
            <a:chOff x="144" y="144"/>
            <a:chExt cx="1680" cy="384"/>
          </a:xfrm>
        </p:grpSpPr>
        <p:sp>
          <p:nvSpPr>
            <p:cNvPr id="206866" name="Oval 29"/>
            <p:cNvSpPr>
              <a:spLocks noChangeArrowheads="1"/>
            </p:cNvSpPr>
            <p:nvPr/>
          </p:nvSpPr>
          <p:spPr bwMode="auto">
            <a:xfrm>
              <a:off x="144" y="144"/>
              <a:ext cx="1680" cy="384"/>
            </a:xfrm>
            <a:prstGeom prst="ellipse">
              <a:avLst/>
            </a:prstGeom>
            <a:solidFill>
              <a:srgbClr val="FFFF00"/>
            </a:solidFill>
            <a:ln w="9525">
              <a:solidFill>
                <a:schemeClr val="tx1"/>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zh-CN" sz="1800">
                <a:latin typeface="Arial" panose="020B0604020202020204" pitchFamily="34" charset="0"/>
              </a:endParaRPr>
            </a:p>
          </p:txBody>
        </p:sp>
        <p:sp>
          <p:nvSpPr>
            <p:cNvPr id="117790" name="Text Box 30">
              <a:extLst>
                <a:ext uri="{FF2B5EF4-FFF2-40B4-BE49-F238E27FC236}">
                  <a16:creationId xmlns:a16="http://schemas.microsoft.com/office/drawing/2014/main" id="{C34C5020-7CE7-4D17-9AF6-2CEE01A0DCCD}"/>
                </a:ext>
              </a:extLst>
            </p:cNvPr>
            <p:cNvSpPr txBox="1">
              <a:spLocks noChangeArrowheads="1"/>
            </p:cNvSpPr>
            <p:nvPr/>
          </p:nvSpPr>
          <p:spPr bwMode="auto">
            <a:xfrm>
              <a:off x="240" y="144"/>
              <a:ext cx="1505" cy="365"/>
            </a:xfrm>
            <a:prstGeom prst="rect">
              <a:avLst/>
            </a:prstGeom>
            <a:noFill/>
            <a:ln w="9525">
              <a:noFill/>
              <a:miter lim="800000"/>
              <a:headEnd/>
              <a:tailEnd/>
            </a:ln>
            <a:effectLst/>
          </p:spPr>
          <p:txBody>
            <a:bodyPr>
              <a:spAutoFit/>
            </a:bodyPr>
            <a:lstStyle>
              <a:lvl1pPr algn="l">
                <a:defRPr>
                  <a:solidFill>
                    <a:schemeClr val="tx1"/>
                  </a:solidFill>
                  <a:latin typeface="Arial" panose="020B0604020202020204" pitchFamily="34" charset="0"/>
                  <a:ea typeface="宋体" panose="02010600030101010101" pitchFamily="2" charset="-122"/>
                </a:defRPr>
              </a:lvl1pPr>
              <a:lvl2pPr marL="742950" indent="-285750" algn="l">
                <a:defRPr>
                  <a:solidFill>
                    <a:schemeClr val="tx1"/>
                  </a:solidFill>
                  <a:latin typeface="Arial" panose="020B0604020202020204" pitchFamily="34" charset="0"/>
                  <a:ea typeface="宋体" panose="02010600030101010101" pitchFamily="2" charset="-122"/>
                </a:defRPr>
              </a:lvl2pPr>
              <a:lvl3pPr marL="1143000" indent="-228600" algn="l">
                <a:defRPr>
                  <a:solidFill>
                    <a:schemeClr val="tx1"/>
                  </a:solidFill>
                  <a:latin typeface="Arial" panose="020B0604020202020204" pitchFamily="34" charset="0"/>
                  <a:ea typeface="宋体" panose="02010600030101010101" pitchFamily="2" charset="-122"/>
                </a:defRPr>
              </a:lvl3pPr>
              <a:lvl4pPr marL="1600200" indent="-228600" algn="l">
                <a:defRPr>
                  <a:solidFill>
                    <a:schemeClr val="tx1"/>
                  </a:solidFill>
                  <a:latin typeface="Arial" panose="020B0604020202020204" pitchFamily="34" charset="0"/>
                  <a:ea typeface="宋体" panose="02010600030101010101" pitchFamily="2" charset="-122"/>
                </a:defRPr>
              </a:lvl4pPr>
              <a:lvl5pPr marL="2057400" indent="-228600" algn="l">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defRPr/>
              </a:pPr>
              <a:r>
                <a:rPr lang="en-US" altLang="zh-CN" sz="3200" b="1">
                  <a:solidFill>
                    <a:schemeClr val="accent2"/>
                  </a:solidFill>
                  <a:effectLst>
                    <a:outerShdw blurRad="38100" dist="38100" dir="2700000" algn="tl">
                      <a:srgbClr val="FFFFFF"/>
                    </a:outerShdw>
                  </a:effectLst>
                  <a:latin typeface="Century Schoolbook" panose="02040604050505020304" pitchFamily="18" charset="0"/>
                  <a:ea typeface="楷体_GB2312" pitchFamily="49" charset="-122"/>
                </a:rPr>
                <a:t>    </a:t>
              </a:r>
              <a:r>
                <a:rPr lang="zh-CN" altLang="en-US" sz="3200" b="1">
                  <a:solidFill>
                    <a:schemeClr val="accent2"/>
                  </a:solidFill>
                  <a:effectLst>
                    <a:outerShdw blurRad="38100" dist="38100" dir="2700000" algn="tl">
                      <a:srgbClr val="FFFFFF"/>
                    </a:outerShdw>
                  </a:effectLst>
                  <a:latin typeface="Century Schoolbook" panose="02040604050505020304" pitchFamily="18" charset="0"/>
                  <a:ea typeface="楷体_GB2312" pitchFamily="49" charset="-122"/>
                </a:rPr>
                <a:t>电场能量</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17762"/>
                                        </p:tgtEl>
                                        <p:attrNameLst>
                                          <p:attrName>style.visibility</p:attrName>
                                        </p:attrNameLst>
                                      </p:cBhvr>
                                      <p:to>
                                        <p:strVal val="visible"/>
                                      </p:to>
                                    </p:set>
                                    <p:animEffect transition="in" filter="wipe(left)">
                                      <p:cBhvr>
                                        <p:cTn id="12" dur="500"/>
                                        <p:tgtEl>
                                          <p:spTgt spid="11776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117763"/>
                                        </p:tgtEl>
                                        <p:attrNameLst>
                                          <p:attrName>style.visibility</p:attrName>
                                        </p:attrNameLst>
                                      </p:cBhvr>
                                      <p:to>
                                        <p:strVal val="visible"/>
                                      </p:to>
                                    </p:set>
                                    <p:animEffect transition="in" filter="wipe(left)">
                                      <p:cBhvr>
                                        <p:cTn id="17" dur="500"/>
                                        <p:tgtEl>
                                          <p:spTgt spid="117763"/>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117764"/>
                                        </p:tgtEl>
                                        <p:attrNameLst>
                                          <p:attrName>style.visibility</p:attrName>
                                        </p:attrNameLst>
                                      </p:cBhvr>
                                      <p:to>
                                        <p:strVal val="visible"/>
                                      </p:to>
                                    </p:set>
                                    <p:animEffect transition="in" filter="wipe(left)">
                                      <p:cBhvr>
                                        <p:cTn id="22" dur="500"/>
                                        <p:tgtEl>
                                          <p:spTgt spid="117764"/>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117769"/>
                                        </p:tgtEl>
                                        <p:attrNameLst>
                                          <p:attrName>style.visibility</p:attrName>
                                        </p:attrNameLst>
                                      </p:cBhvr>
                                      <p:to>
                                        <p:strVal val="visible"/>
                                      </p:to>
                                    </p:set>
                                    <p:animEffect transition="in" filter="wipe(left)">
                                      <p:cBhvr>
                                        <p:cTn id="27" dur="500"/>
                                        <p:tgtEl>
                                          <p:spTgt spid="117769"/>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nodeType="clickEffect">
                                  <p:stCondLst>
                                    <p:cond delay="0"/>
                                  </p:stCondLst>
                                  <p:childTnLst>
                                    <p:set>
                                      <p:cBhvr>
                                        <p:cTn id="31" dur="1" fill="hold">
                                          <p:stCondLst>
                                            <p:cond delay="0"/>
                                          </p:stCondLst>
                                        </p:cTn>
                                        <p:tgtEl>
                                          <p:spTgt spid="117770"/>
                                        </p:tgtEl>
                                        <p:attrNameLst>
                                          <p:attrName>style.visibility</p:attrName>
                                        </p:attrNameLst>
                                      </p:cBhvr>
                                      <p:to>
                                        <p:strVal val="visible"/>
                                      </p:to>
                                    </p:set>
                                    <p:animEffect transition="in" filter="wipe(left)">
                                      <p:cBhvr>
                                        <p:cTn id="32" dur="500"/>
                                        <p:tgtEl>
                                          <p:spTgt spid="117770"/>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nodeType="clickEffect">
                                  <p:stCondLst>
                                    <p:cond delay="0"/>
                                  </p:stCondLst>
                                  <p:childTnLst>
                                    <p:set>
                                      <p:cBhvr>
                                        <p:cTn id="36" dur="1" fill="hold">
                                          <p:stCondLst>
                                            <p:cond delay="0"/>
                                          </p:stCondLst>
                                        </p:cTn>
                                        <p:tgtEl>
                                          <p:spTgt spid="117771"/>
                                        </p:tgtEl>
                                        <p:attrNameLst>
                                          <p:attrName>style.visibility</p:attrName>
                                        </p:attrNameLst>
                                      </p:cBhvr>
                                      <p:to>
                                        <p:strVal val="visible"/>
                                      </p:to>
                                    </p:set>
                                    <p:animEffect transition="in" filter="wipe(left)">
                                      <p:cBhvr>
                                        <p:cTn id="37" dur="500"/>
                                        <p:tgtEl>
                                          <p:spTgt spid="117771"/>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nodeType="clickEffect">
                                  <p:stCondLst>
                                    <p:cond delay="0"/>
                                  </p:stCondLst>
                                  <p:childTnLst>
                                    <p:set>
                                      <p:cBhvr>
                                        <p:cTn id="41" dur="1" fill="hold">
                                          <p:stCondLst>
                                            <p:cond delay="0"/>
                                          </p:stCondLst>
                                        </p:cTn>
                                        <p:tgtEl>
                                          <p:spTgt spid="117772"/>
                                        </p:tgtEl>
                                        <p:attrNameLst>
                                          <p:attrName>style.visibility</p:attrName>
                                        </p:attrNameLst>
                                      </p:cBhvr>
                                      <p:to>
                                        <p:strVal val="visible"/>
                                      </p:to>
                                    </p:set>
                                    <p:animEffect transition="in" filter="wipe(left)">
                                      <p:cBhvr>
                                        <p:cTn id="42" dur="500"/>
                                        <p:tgtEl>
                                          <p:spTgt spid="117772"/>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8" fill="hold" nodeType="clickEffect">
                                  <p:stCondLst>
                                    <p:cond delay="0"/>
                                  </p:stCondLst>
                                  <p:childTnLst>
                                    <p:set>
                                      <p:cBhvr>
                                        <p:cTn id="46" dur="1" fill="hold">
                                          <p:stCondLst>
                                            <p:cond delay="0"/>
                                          </p:stCondLst>
                                        </p:cTn>
                                        <p:tgtEl>
                                          <p:spTgt spid="2"/>
                                        </p:tgtEl>
                                        <p:attrNameLst>
                                          <p:attrName>style.visibility</p:attrName>
                                        </p:attrNameLst>
                                      </p:cBhvr>
                                      <p:to>
                                        <p:strVal val="visible"/>
                                      </p:to>
                                    </p:set>
                                    <p:animEffect transition="in" filter="wipe(left)">
                                      <p:cBhvr>
                                        <p:cTn id="47" dur="500"/>
                                        <p:tgtEl>
                                          <p:spTgt spid="2"/>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8" fill="hold" nodeType="clickEffect">
                                  <p:stCondLst>
                                    <p:cond delay="0"/>
                                  </p:stCondLst>
                                  <p:childTnLst>
                                    <p:set>
                                      <p:cBhvr>
                                        <p:cTn id="51" dur="1" fill="hold">
                                          <p:stCondLst>
                                            <p:cond delay="0"/>
                                          </p:stCondLst>
                                        </p:cTn>
                                        <p:tgtEl>
                                          <p:spTgt spid="117775"/>
                                        </p:tgtEl>
                                        <p:attrNameLst>
                                          <p:attrName>style.visibility</p:attrName>
                                        </p:attrNameLst>
                                      </p:cBhvr>
                                      <p:to>
                                        <p:strVal val="visible"/>
                                      </p:to>
                                    </p:set>
                                    <p:animEffect transition="in" filter="wipe(left)">
                                      <p:cBhvr>
                                        <p:cTn id="52" dur="500"/>
                                        <p:tgtEl>
                                          <p:spTgt spid="117775"/>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22" presetClass="entr" presetSubtype="8" fill="hold" nodeType="clickEffect">
                                  <p:stCondLst>
                                    <p:cond delay="0"/>
                                  </p:stCondLst>
                                  <p:childTnLst>
                                    <p:set>
                                      <p:cBhvr>
                                        <p:cTn id="56" dur="1" fill="hold">
                                          <p:stCondLst>
                                            <p:cond delay="0"/>
                                          </p:stCondLst>
                                        </p:cTn>
                                        <p:tgtEl>
                                          <p:spTgt spid="117780"/>
                                        </p:tgtEl>
                                        <p:attrNameLst>
                                          <p:attrName>style.visibility</p:attrName>
                                        </p:attrNameLst>
                                      </p:cBhvr>
                                      <p:to>
                                        <p:strVal val="visible"/>
                                      </p:to>
                                    </p:set>
                                    <p:animEffect transition="in" filter="wipe(left)">
                                      <p:cBhvr>
                                        <p:cTn id="57" dur="500"/>
                                        <p:tgtEl>
                                          <p:spTgt spid="117780"/>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22" presetClass="entr" presetSubtype="8" fill="hold" nodeType="clickEffect">
                                  <p:stCondLst>
                                    <p:cond delay="0"/>
                                  </p:stCondLst>
                                  <p:childTnLst>
                                    <p:set>
                                      <p:cBhvr>
                                        <p:cTn id="61" dur="1" fill="hold">
                                          <p:stCondLst>
                                            <p:cond delay="0"/>
                                          </p:stCondLst>
                                        </p:cTn>
                                        <p:tgtEl>
                                          <p:spTgt spid="117777"/>
                                        </p:tgtEl>
                                        <p:attrNameLst>
                                          <p:attrName>style.visibility</p:attrName>
                                        </p:attrNameLst>
                                      </p:cBhvr>
                                      <p:to>
                                        <p:strVal val="visible"/>
                                      </p:to>
                                    </p:set>
                                    <p:animEffect transition="in" filter="wipe(left)">
                                      <p:cBhvr>
                                        <p:cTn id="62" dur="500"/>
                                        <p:tgtEl>
                                          <p:spTgt spid="117777"/>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22" presetClass="entr" presetSubtype="8" fill="hold" nodeType="clickEffect">
                                  <p:stCondLst>
                                    <p:cond delay="0"/>
                                  </p:stCondLst>
                                  <p:childTnLst>
                                    <p:set>
                                      <p:cBhvr>
                                        <p:cTn id="66" dur="1" fill="hold">
                                          <p:stCondLst>
                                            <p:cond delay="0"/>
                                          </p:stCondLst>
                                        </p:cTn>
                                        <p:tgtEl>
                                          <p:spTgt spid="117778"/>
                                        </p:tgtEl>
                                        <p:attrNameLst>
                                          <p:attrName>style.visibility</p:attrName>
                                        </p:attrNameLst>
                                      </p:cBhvr>
                                      <p:to>
                                        <p:strVal val="visible"/>
                                      </p:to>
                                    </p:set>
                                    <p:animEffect transition="in" filter="wipe(left)">
                                      <p:cBhvr>
                                        <p:cTn id="67" dur="500"/>
                                        <p:tgtEl>
                                          <p:spTgt spid="117778"/>
                                        </p:tgtEl>
                                      </p:cBhvr>
                                    </p:animEffect>
                                  </p:childTnLst>
                                </p:cTn>
                              </p:par>
                            </p:childTnLst>
                          </p:cTn>
                        </p:par>
                      </p:childTnLst>
                    </p:cTn>
                  </p:par>
                  <p:par>
                    <p:cTn id="68" fill="hold" nodeType="clickPar">
                      <p:stCondLst>
                        <p:cond delay="indefinite"/>
                      </p:stCondLst>
                      <p:childTnLst>
                        <p:par>
                          <p:cTn id="69" fill="hold" nodeType="withGroup">
                            <p:stCondLst>
                              <p:cond delay="0"/>
                            </p:stCondLst>
                            <p:childTnLst>
                              <p:par>
                                <p:cTn id="70" presetID="22" presetClass="entr" presetSubtype="8" fill="hold" nodeType="clickEffect">
                                  <p:stCondLst>
                                    <p:cond delay="0"/>
                                  </p:stCondLst>
                                  <p:childTnLst>
                                    <p:set>
                                      <p:cBhvr>
                                        <p:cTn id="71" dur="1" fill="hold">
                                          <p:stCondLst>
                                            <p:cond delay="0"/>
                                          </p:stCondLst>
                                        </p:cTn>
                                        <p:tgtEl>
                                          <p:spTgt spid="117779"/>
                                        </p:tgtEl>
                                        <p:attrNameLst>
                                          <p:attrName>style.visibility</p:attrName>
                                        </p:attrNameLst>
                                      </p:cBhvr>
                                      <p:to>
                                        <p:strVal val="visible"/>
                                      </p:to>
                                    </p:set>
                                    <p:animEffect transition="in" filter="wipe(left)">
                                      <p:cBhvr>
                                        <p:cTn id="72" dur="500"/>
                                        <p:tgtEl>
                                          <p:spTgt spid="117779"/>
                                        </p:tgtEl>
                                      </p:cBhvr>
                                    </p:animEffect>
                                  </p:childTnLst>
                                </p:cTn>
                              </p:par>
                            </p:childTnLst>
                          </p:cTn>
                        </p:par>
                      </p:childTnLst>
                    </p:cTn>
                  </p:par>
                  <p:par>
                    <p:cTn id="73" fill="hold" nodeType="clickPar">
                      <p:stCondLst>
                        <p:cond delay="indefinite"/>
                      </p:stCondLst>
                      <p:childTnLst>
                        <p:par>
                          <p:cTn id="74" fill="hold" nodeType="withGroup">
                            <p:stCondLst>
                              <p:cond delay="0"/>
                            </p:stCondLst>
                            <p:childTnLst>
                              <p:par>
                                <p:cTn id="75" presetID="22" presetClass="entr" presetSubtype="1" fill="hold" grpId="0" nodeType="clickEffect">
                                  <p:stCondLst>
                                    <p:cond delay="0"/>
                                  </p:stCondLst>
                                  <p:childTnLst>
                                    <p:set>
                                      <p:cBhvr>
                                        <p:cTn id="76" dur="1" fill="hold">
                                          <p:stCondLst>
                                            <p:cond delay="0"/>
                                          </p:stCondLst>
                                        </p:cTn>
                                        <p:tgtEl>
                                          <p:spTgt spid="117781"/>
                                        </p:tgtEl>
                                        <p:attrNameLst>
                                          <p:attrName>style.visibility</p:attrName>
                                        </p:attrNameLst>
                                      </p:cBhvr>
                                      <p:to>
                                        <p:strVal val="visible"/>
                                      </p:to>
                                    </p:set>
                                    <p:animEffect transition="in" filter="wipe(up)">
                                      <p:cBhvr>
                                        <p:cTn id="77" dur="500"/>
                                        <p:tgtEl>
                                          <p:spTgt spid="117781"/>
                                        </p:tgtEl>
                                      </p:cBhvr>
                                    </p:animEffect>
                                  </p:childTnLst>
                                </p:cTn>
                              </p:par>
                            </p:childTnLst>
                          </p:cTn>
                        </p:par>
                      </p:childTnLst>
                    </p:cTn>
                  </p:par>
                  <p:par>
                    <p:cTn id="78" fill="hold" nodeType="clickPar">
                      <p:stCondLst>
                        <p:cond delay="indefinite"/>
                      </p:stCondLst>
                      <p:childTnLst>
                        <p:par>
                          <p:cTn id="79" fill="hold" nodeType="withGroup">
                            <p:stCondLst>
                              <p:cond delay="0"/>
                            </p:stCondLst>
                            <p:childTnLst>
                              <p:par>
                                <p:cTn id="80" presetID="18" presetClass="entr" presetSubtype="6" fill="hold" nodeType="clickEffect">
                                  <p:stCondLst>
                                    <p:cond delay="0"/>
                                  </p:stCondLst>
                                  <p:childTnLst>
                                    <p:set>
                                      <p:cBhvr>
                                        <p:cTn id="81" dur="1" fill="hold">
                                          <p:stCondLst>
                                            <p:cond delay="0"/>
                                          </p:stCondLst>
                                        </p:cTn>
                                        <p:tgtEl>
                                          <p:spTgt spid="3"/>
                                        </p:tgtEl>
                                        <p:attrNameLst>
                                          <p:attrName>style.visibility</p:attrName>
                                        </p:attrNameLst>
                                      </p:cBhvr>
                                      <p:to>
                                        <p:strVal val="visible"/>
                                      </p:to>
                                    </p:set>
                                    <p:animEffect transition="in" filter="strips(downRight)">
                                      <p:cBhvr>
                                        <p:cTn id="8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762" grpId="0" autoUpdateAnimBg="0"/>
      <p:bldP spid="117781" grpId="0" animBg="1" autoUpdateAnimBg="0"/>
    </p:bldLst>
  </p:timing>
</p:sld>
</file>

<file path=ppt/slides/slide14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8789" name="Text Box 5"/>
          <p:cNvSpPr txBox="1">
            <a:spLocks noChangeArrowheads="1"/>
          </p:cNvSpPr>
          <p:nvPr/>
        </p:nvSpPr>
        <p:spPr bwMode="auto">
          <a:xfrm>
            <a:off x="304800" y="139700"/>
            <a:ext cx="8534400"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2800" b="1">
                <a:solidFill>
                  <a:schemeClr val="bg1"/>
                </a:solidFill>
                <a:latin typeface="Arial" panose="020B0604020202020204" pitchFamily="34" charset="0"/>
              </a:rPr>
              <a:t>电容器所具有的能量还与极板间体积成正比，于是可定义</a:t>
            </a:r>
            <a:r>
              <a:rPr lang="zh-CN" altLang="en-US" sz="2800" b="1">
                <a:solidFill>
                  <a:srgbClr val="FFFF00"/>
                </a:solidFill>
                <a:latin typeface="Arial" panose="020B0604020202020204" pitchFamily="34" charset="0"/>
              </a:rPr>
              <a:t>能量的体密度</a:t>
            </a:r>
            <a:r>
              <a:rPr lang="zh-CN" altLang="en-US" sz="2800" b="1">
                <a:solidFill>
                  <a:schemeClr val="bg1"/>
                </a:solidFill>
                <a:latin typeface="Arial" panose="020B0604020202020204" pitchFamily="34" charset="0"/>
              </a:rPr>
              <a:t>。</a:t>
            </a:r>
          </a:p>
        </p:txBody>
      </p:sp>
      <p:sp>
        <p:nvSpPr>
          <p:cNvPr id="118790" name="Text Box 6"/>
          <p:cNvSpPr txBox="1">
            <a:spLocks noChangeArrowheads="1"/>
          </p:cNvSpPr>
          <p:nvPr/>
        </p:nvSpPr>
        <p:spPr bwMode="auto">
          <a:xfrm>
            <a:off x="323850" y="1157288"/>
            <a:ext cx="45720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2800" b="1">
                <a:solidFill>
                  <a:schemeClr val="bg1"/>
                </a:solidFill>
                <a:latin typeface="宋体" panose="02010600030101010101" pitchFamily="2" charset="-122"/>
              </a:rPr>
              <a:t>定义</a:t>
            </a:r>
            <a:r>
              <a:rPr lang="zh-CN" altLang="en-US" sz="2800" b="1">
                <a:solidFill>
                  <a:srgbClr val="FF3300"/>
                </a:solidFill>
                <a:latin typeface="宋体" panose="02010600030101010101" pitchFamily="2" charset="-122"/>
              </a:rPr>
              <a:t>  </a:t>
            </a:r>
            <a:r>
              <a:rPr lang="zh-CN" altLang="en-US" sz="2800" b="1">
                <a:solidFill>
                  <a:srgbClr val="FFFF00"/>
                </a:solidFill>
                <a:latin typeface="宋体" panose="02010600030101010101" pitchFamily="2" charset="-122"/>
              </a:rPr>
              <a:t>电场能量密度：</a:t>
            </a:r>
          </a:p>
        </p:txBody>
      </p:sp>
      <p:graphicFrame>
        <p:nvGraphicFramePr>
          <p:cNvPr id="118791" name="Object 4"/>
          <p:cNvGraphicFramePr>
            <a:graphicFrameLocks noChangeAspect="1"/>
          </p:cNvGraphicFramePr>
          <p:nvPr/>
        </p:nvGraphicFramePr>
        <p:xfrm>
          <a:off x="3981450" y="914400"/>
          <a:ext cx="1524000" cy="1149350"/>
        </p:xfrm>
        <a:graphic>
          <a:graphicData uri="http://schemas.openxmlformats.org/presentationml/2006/ole">
            <mc:AlternateContent xmlns:mc="http://schemas.openxmlformats.org/markup-compatibility/2006">
              <mc:Choice xmlns:v="urn:schemas-microsoft-com:vml" Requires="v">
                <p:oleObj name="公式" r:id="rId3" imgW="1600200" imgH="1206500" progId="Equation.3">
                  <p:embed/>
                </p:oleObj>
              </mc:Choice>
              <mc:Fallback>
                <p:oleObj name="公式" r:id="rId3" imgW="1600200" imgH="1206500" progId="Equation.3">
                  <p:embed/>
                  <p:pic>
                    <p:nvPicPr>
                      <p:cNvPr id="0" name="Object 4"/>
                      <p:cNvPicPr>
                        <a:picLocks noChangeAspect="1" noChangeArrowheads="1"/>
                      </p:cNvPicPr>
                      <p:nvPr/>
                    </p:nvPicPr>
                    <p:blipFill>
                      <a:blip r:embed="rId4">
                        <a:lum bright="100000"/>
                        <a:extLst>
                          <a:ext uri="{28A0092B-C50C-407E-A947-70E740481C1C}">
                            <a14:useLocalDpi xmlns:a14="http://schemas.microsoft.com/office/drawing/2010/main" val="0"/>
                          </a:ext>
                        </a:extLst>
                      </a:blip>
                      <a:srcRect/>
                      <a:stretch>
                        <a:fillRect/>
                      </a:stretch>
                    </p:blipFill>
                    <p:spPr bwMode="auto">
                      <a:xfrm>
                        <a:off x="3981450" y="914400"/>
                        <a:ext cx="1524000" cy="1149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3300"/>
                            </a:solidFill>
                            <a:miter lim="800000"/>
                            <a:headEnd type="none" w="med" len="lg"/>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18792" name="Text Box 8"/>
          <p:cNvSpPr txBox="1">
            <a:spLocks noChangeArrowheads="1"/>
          </p:cNvSpPr>
          <p:nvPr/>
        </p:nvSpPr>
        <p:spPr bwMode="auto">
          <a:xfrm>
            <a:off x="242888" y="2060575"/>
            <a:ext cx="6019800"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type="none" w="med" len="lg"/>
                <a:tailEnd type="none" w="med" len="lg"/>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zh-CN" altLang="en-US" sz="2800" b="1">
                <a:solidFill>
                  <a:schemeClr val="bg1"/>
                </a:solidFill>
                <a:latin typeface="Century Schoolbook" panose="02040604050505020304" pitchFamily="18" charset="0"/>
              </a:rPr>
              <a:t>物理意义：</a:t>
            </a:r>
            <a:r>
              <a:rPr lang="zh-CN" altLang="en-US" sz="2800" b="1">
                <a:solidFill>
                  <a:srgbClr val="FFFF00"/>
                </a:solidFill>
                <a:latin typeface="Century Schoolbook" panose="02040604050505020304" pitchFamily="18" charset="0"/>
              </a:rPr>
              <a:t>单位体积内的电场能量。</a:t>
            </a:r>
          </a:p>
        </p:txBody>
      </p:sp>
      <p:graphicFrame>
        <p:nvGraphicFramePr>
          <p:cNvPr id="118793" name="Object 6"/>
          <p:cNvGraphicFramePr>
            <a:graphicFrameLocks noChangeAspect="1"/>
          </p:cNvGraphicFramePr>
          <p:nvPr/>
        </p:nvGraphicFramePr>
        <p:xfrm>
          <a:off x="685800" y="2657475"/>
          <a:ext cx="2019300" cy="1054100"/>
        </p:xfrm>
        <a:graphic>
          <a:graphicData uri="http://schemas.openxmlformats.org/presentationml/2006/ole">
            <mc:AlternateContent xmlns:mc="http://schemas.openxmlformats.org/markup-compatibility/2006">
              <mc:Choice xmlns:v="urn:schemas-microsoft-com:vml" Requires="v">
                <p:oleObj name="公式" r:id="rId5" imgW="2019300" imgH="1054100" progId="Equation.3">
                  <p:embed/>
                </p:oleObj>
              </mc:Choice>
              <mc:Fallback>
                <p:oleObj name="公式" r:id="rId5" imgW="2019300" imgH="1054100" progId="Equation.3">
                  <p:embed/>
                  <p:pic>
                    <p:nvPicPr>
                      <p:cNvPr id="0" name="Object 6"/>
                      <p:cNvPicPr>
                        <a:picLocks noChangeAspect="1" noChangeArrowheads="1"/>
                      </p:cNvPicPr>
                      <p:nvPr/>
                    </p:nvPicPr>
                    <p:blipFill>
                      <a:blip r:embed="rId6">
                        <a:lum bright="100000"/>
                        <a:extLst>
                          <a:ext uri="{28A0092B-C50C-407E-A947-70E740481C1C}">
                            <a14:useLocalDpi xmlns:a14="http://schemas.microsoft.com/office/drawing/2010/main" val="0"/>
                          </a:ext>
                        </a:extLst>
                      </a:blip>
                      <a:srcRect/>
                      <a:stretch>
                        <a:fillRect/>
                      </a:stretch>
                    </p:blipFill>
                    <p:spPr bwMode="auto">
                      <a:xfrm>
                        <a:off x="685800" y="2657475"/>
                        <a:ext cx="2019300" cy="1054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type="none" w="med" len="lg"/>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18794" name="Object 7"/>
          <p:cNvGraphicFramePr>
            <a:graphicFrameLocks noChangeAspect="1"/>
          </p:cNvGraphicFramePr>
          <p:nvPr/>
        </p:nvGraphicFramePr>
        <p:xfrm>
          <a:off x="2743200" y="2657475"/>
          <a:ext cx="1422400" cy="1054100"/>
        </p:xfrm>
        <a:graphic>
          <a:graphicData uri="http://schemas.openxmlformats.org/presentationml/2006/ole">
            <mc:AlternateContent xmlns:mc="http://schemas.openxmlformats.org/markup-compatibility/2006">
              <mc:Choice xmlns:v="urn:schemas-microsoft-com:vml" Requires="v">
                <p:oleObj name="公式" r:id="rId7" imgW="1422400" imgH="1054100" progId="Equation.3">
                  <p:embed/>
                </p:oleObj>
              </mc:Choice>
              <mc:Fallback>
                <p:oleObj name="公式" r:id="rId7" imgW="1422400" imgH="1054100" progId="Equation.3">
                  <p:embed/>
                  <p:pic>
                    <p:nvPicPr>
                      <p:cNvPr id="0" name="Object 7"/>
                      <p:cNvPicPr>
                        <a:picLocks noChangeAspect="1" noChangeArrowheads="1"/>
                      </p:cNvPicPr>
                      <p:nvPr/>
                    </p:nvPicPr>
                    <p:blipFill>
                      <a:blip r:embed="rId8">
                        <a:lum bright="100000"/>
                        <a:extLst>
                          <a:ext uri="{28A0092B-C50C-407E-A947-70E740481C1C}">
                            <a14:useLocalDpi xmlns:a14="http://schemas.microsoft.com/office/drawing/2010/main" val="0"/>
                          </a:ext>
                        </a:extLst>
                      </a:blip>
                      <a:srcRect/>
                      <a:stretch>
                        <a:fillRect/>
                      </a:stretch>
                    </p:blipFill>
                    <p:spPr bwMode="auto">
                      <a:xfrm>
                        <a:off x="2743200" y="2657475"/>
                        <a:ext cx="1422400" cy="1054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type="none" w="med" len="lg"/>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18795" name="Object 8"/>
          <p:cNvGraphicFramePr>
            <a:graphicFrameLocks noChangeAspect="1"/>
          </p:cNvGraphicFramePr>
          <p:nvPr/>
        </p:nvGraphicFramePr>
        <p:xfrm>
          <a:off x="4206875" y="2605088"/>
          <a:ext cx="1308100" cy="1092200"/>
        </p:xfrm>
        <a:graphic>
          <a:graphicData uri="http://schemas.openxmlformats.org/presentationml/2006/ole">
            <mc:AlternateContent xmlns:mc="http://schemas.openxmlformats.org/markup-compatibility/2006">
              <mc:Choice xmlns:v="urn:schemas-microsoft-com:vml" Requires="v">
                <p:oleObj name="公式" r:id="rId9" imgW="1307532" imgH="1091726" progId="Equation.3">
                  <p:embed/>
                </p:oleObj>
              </mc:Choice>
              <mc:Fallback>
                <p:oleObj name="公式" r:id="rId9" imgW="1307532" imgH="1091726" progId="Equation.3">
                  <p:embed/>
                  <p:pic>
                    <p:nvPicPr>
                      <p:cNvPr id="0" name="Object 8"/>
                      <p:cNvPicPr>
                        <a:picLocks noChangeAspect="1" noChangeArrowheads="1"/>
                      </p:cNvPicPr>
                      <p:nvPr/>
                    </p:nvPicPr>
                    <p:blipFill>
                      <a:blip r:embed="rId10">
                        <a:lum bright="100000"/>
                        <a:extLst>
                          <a:ext uri="{28A0092B-C50C-407E-A947-70E740481C1C}">
                            <a14:useLocalDpi xmlns:a14="http://schemas.microsoft.com/office/drawing/2010/main" val="0"/>
                          </a:ext>
                        </a:extLst>
                      </a:blip>
                      <a:srcRect/>
                      <a:stretch>
                        <a:fillRect/>
                      </a:stretch>
                    </p:blipFill>
                    <p:spPr bwMode="auto">
                      <a:xfrm>
                        <a:off x="4206875" y="2605088"/>
                        <a:ext cx="1308100" cy="1092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type="none" w="med" len="lg"/>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18796" name="Text Box 12"/>
          <p:cNvSpPr txBox="1">
            <a:spLocks noChangeArrowheads="1"/>
          </p:cNvSpPr>
          <p:nvPr/>
        </p:nvSpPr>
        <p:spPr bwMode="auto">
          <a:xfrm>
            <a:off x="304800" y="4125913"/>
            <a:ext cx="43434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type="none" w="med" len="lg"/>
                <a:tailEnd type="none" w="med" len="lg"/>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zh-CN" altLang="en-US" sz="2800" b="1">
                <a:solidFill>
                  <a:srgbClr val="FFFF00"/>
                </a:solidFill>
                <a:latin typeface="Century Schoolbook" panose="02040604050505020304" pitchFamily="18" charset="0"/>
              </a:rPr>
              <a:t>非均匀电场能量计算：</a:t>
            </a:r>
          </a:p>
        </p:txBody>
      </p:sp>
      <p:graphicFrame>
        <p:nvGraphicFramePr>
          <p:cNvPr id="118797" name="Object 10"/>
          <p:cNvGraphicFramePr>
            <a:graphicFrameLocks noChangeAspect="1"/>
          </p:cNvGraphicFramePr>
          <p:nvPr/>
        </p:nvGraphicFramePr>
        <p:xfrm>
          <a:off x="4006850" y="4008438"/>
          <a:ext cx="2139950" cy="838200"/>
        </p:xfrm>
        <a:graphic>
          <a:graphicData uri="http://schemas.openxmlformats.org/presentationml/2006/ole">
            <mc:AlternateContent xmlns:mc="http://schemas.openxmlformats.org/markup-compatibility/2006">
              <mc:Choice xmlns:v="urn:schemas-microsoft-com:vml" Requires="v">
                <p:oleObj name="Equation" r:id="rId11" imgW="838200" imgH="330200" progId="Equation.3">
                  <p:embed/>
                </p:oleObj>
              </mc:Choice>
              <mc:Fallback>
                <p:oleObj name="Equation" r:id="rId11" imgW="838200" imgH="330200" progId="Equation.3">
                  <p:embed/>
                  <p:pic>
                    <p:nvPicPr>
                      <p:cNvPr id="0" name="Object 10"/>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006850" y="4008438"/>
                        <a:ext cx="2139950" cy="838200"/>
                      </a:xfrm>
                      <a:prstGeom prst="rect">
                        <a:avLst/>
                      </a:prstGeom>
                      <a:gradFill rotWithShape="1">
                        <a:gsLst>
                          <a:gs pos="0">
                            <a:schemeClr val="accent1"/>
                          </a:gs>
                          <a:gs pos="100000">
                            <a:schemeClr val="bg1"/>
                          </a:gs>
                        </a:gsLst>
                        <a:lin ang="5400000" scaled="1"/>
                      </a:gradFill>
                      <a:ln w="19050">
                        <a:solidFill>
                          <a:srgbClr val="FF0000"/>
                        </a:solidFill>
                        <a:miter lim="800000"/>
                        <a:headEnd type="none" w="med" len="lg"/>
                        <a:tailEnd type="non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18798" name="Text Box 14"/>
          <p:cNvSpPr txBox="1">
            <a:spLocks noChangeArrowheads="1"/>
          </p:cNvSpPr>
          <p:nvPr/>
        </p:nvSpPr>
        <p:spPr bwMode="auto">
          <a:xfrm>
            <a:off x="319088" y="5102225"/>
            <a:ext cx="6473825"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type="none" w="med" len="lg"/>
                <a:tailEnd type="none" w="med" len="lg"/>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zh-CN" altLang="en-US" sz="2800" b="1">
                <a:solidFill>
                  <a:srgbClr val="FFFF00"/>
                </a:solidFill>
                <a:latin typeface="Century Schoolbook" panose="02040604050505020304" pitchFamily="18" charset="0"/>
              </a:rPr>
              <a:t>只要确定 </a:t>
            </a:r>
            <a:r>
              <a:rPr lang="en-US" altLang="zh-CN" sz="2800" i="1">
                <a:solidFill>
                  <a:srgbClr val="FFFF00"/>
                </a:solidFill>
                <a:latin typeface="Century Schoolbook" panose="02040604050505020304" pitchFamily="18" charset="0"/>
              </a:rPr>
              <a:t>w</a:t>
            </a:r>
            <a:r>
              <a:rPr lang="en-US" altLang="zh-CN" sz="2800" i="1" baseline="-25000">
                <a:solidFill>
                  <a:srgbClr val="FFFF00"/>
                </a:solidFill>
                <a:latin typeface="Century Schoolbook" panose="02040604050505020304" pitchFamily="18" charset="0"/>
              </a:rPr>
              <a:t>e</a:t>
            </a:r>
            <a:r>
              <a:rPr lang="en-US" altLang="zh-CN" sz="2800" i="1">
                <a:solidFill>
                  <a:srgbClr val="FFFF00"/>
                </a:solidFill>
                <a:latin typeface="Century Schoolbook" panose="02040604050505020304" pitchFamily="18" charset="0"/>
              </a:rPr>
              <a:t> </a:t>
            </a:r>
            <a:r>
              <a:rPr lang="zh-CN" altLang="en-US" sz="2800" b="1">
                <a:solidFill>
                  <a:srgbClr val="FFFF00"/>
                </a:solidFill>
                <a:latin typeface="Century Schoolbook" panose="02040604050505020304" pitchFamily="18" charset="0"/>
              </a:rPr>
              <a:t>就可计算电场能量 </a:t>
            </a:r>
            <a:r>
              <a:rPr lang="en-US" altLang="zh-CN" sz="2800" i="1">
                <a:solidFill>
                  <a:srgbClr val="FFFF00"/>
                </a:solidFill>
                <a:latin typeface="Century Schoolbook" panose="02040604050505020304" pitchFamily="18" charset="0"/>
              </a:rPr>
              <a:t>W</a:t>
            </a:r>
            <a:r>
              <a:rPr lang="en-US" altLang="zh-CN" sz="2800" i="1" baseline="-25000">
                <a:solidFill>
                  <a:srgbClr val="FFFF00"/>
                </a:solidFill>
                <a:latin typeface="Century Schoolbook" panose="02040604050505020304" pitchFamily="18" charset="0"/>
              </a:rPr>
              <a:t>e</a:t>
            </a:r>
            <a:r>
              <a:rPr lang="zh-CN" altLang="en-US" sz="2800" b="1">
                <a:solidFill>
                  <a:srgbClr val="FFFF00"/>
                </a:solidFill>
                <a:latin typeface="Century Schoolbook" panose="02040604050505020304" pitchFamily="18" charset="0"/>
              </a:rPr>
              <a:t>。</a:t>
            </a:r>
          </a:p>
        </p:txBody>
      </p:sp>
      <p:grpSp>
        <p:nvGrpSpPr>
          <p:cNvPr id="2" name="Group 15"/>
          <p:cNvGrpSpPr>
            <a:grpSpLocks/>
          </p:cNvGrpSpPr>
          <p:nvPr/>
        </p:nvGrpSpPr>
        <p:grpSpPr bwMode="auto">
          <a:xfrm>
            <a:off x="152400" y="5667375"/>
            <a:ext cx="8610600" cy="998538"/>
            <a:chOff x="144" y="3586"/>
            <a:chExt cx="5424" cy="629"/>
          </a:xfrm>
        </p:grpSpPr>
        <p:sp>
          <p:nvSpPr>
            <p:cNvPr id="207886" name="Text Box 16"/>
            <p:cNvSpPr txBox="1">
              <a:spLocks noChangeArrowheads="1"/>
            </p:cNvSpPr>
            <p:nvPr/>
          </p:nvSpPr>
          <p:spPr bwMode="auto">
            <a:xfrm>
              <a:off x="144" y="3744"/>
              <a:ext cx="5424"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type="none" w="med" len="lg"/>
                  <a:tailEnd type="none" w="med" len="lg"/>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zh-CN" altLang="en-US" sz="2800" b="1">
                  <a:solidFill>
                    <a:srgbClr val="FFFF00"/>
                  </a:solidFill>
                  <a:latin typeface="Century Schoolbook" panose="02040604050505020304" pitchFamily="18" charset="0"/>
                </a:rPr>
                <a:t>强调：</a:t>
              </a:r>
              <a:r>
                <a:rPr lang="zh-CN" altLang="en-US" sz="2800" b="1">
                  <a:solidFill>
                    <a:schemeClr val="bg1"/>
                  </a:solidFill>
                  <a:latin typeface="Century Schoolbook" panose="02040604050505020304" pitchFamily="18" charset="0"/>
                </a:rPr>
                <a:t>电容器的能量亦可由                             计算。</a:t>
              </a:r>
            </a:p>
          </p:txBody>
        </p:sp>
        <p:graphicFrame>
          <p:nvGraphicFramePr>
            <p:cNvPr id="207887" name="Object 14"/>
            <p:cNvGraphicFramePr>
              <a:graphicFrameLocks noChangeAspect="1"/>
            </p:cNvGraphicFramePr>
            <p:nvPr/>
          </p:nvGraphicFramePr>
          <p:xfrm>
            <a:off x="3888" y="3612"/>
            <a:ext cx="864" cy="595"/>
          </p:xfrm>
          <a:graphic>
            <a:graphicData uri="http://schemas.openxmlformats.org/presentationml/2006/ole">
              <mc:AlternateContent xmlns:mc="http://schemas.openxmlformats.org/markup-compatibility/2006">
                <mc:Choice xmlns:v="urn:schemas-microsoft-com:vml" Requires="v">
                  <p:oleObj name="Equation" r:id="rId13" imgW="571252" imgH="393529" progId="Equation.3">
                    <p:embed/>
                  </p:oleObj>
                </mc:Choice>
                <mc:Fallback>
                  <p:oleObj name="Equation" r:id="rId13" imgW="571252" imgH="393529" progId="Equation.3">
                    <p:embed/>
                    <p:pic>
                      <p:nvPicPr>
                        <p:cNvPr id="0" name="Object 14"/>
                        <p:cNvPicPr>
                          <a:picLocks noChangeAspect="1" noChangeArrowheads="1"/>
                        </p:cNvPicPr>
                        <p:nvPr/>
                      </p:nvPicPr>
                      <p:blipFill>
                        <a:blip r:embed="rId14">
                          <a:lum bright="100000"/>
                          <a:extLst>
                            <a:ext uri="{28A0092B-C50C-407E-A947-70E740481C1C}">
                              <a14:useLocalDpi xmlns:a14="http://schemas.microsoft.com/office/drawing/2010/main" val="0"/>
                            </a:ext>
                          </a:extLst>
                        </a:blip>
                        <a:srcRect/>
                        <a:stretch>
                          <a:fillRect/>
                        </a:stretch>
                      </p:blipFill>
                      <p:spPr bwMode="auto">
                        <a:xfrm>
                          <a:off x="3888" y="3612"/>
                          <a:ext cx="864" cy="5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3300"/>
                              </a:solidFill>
                              <a:miter lim="800000"/>
                              <a:headEnd type="none" w="med" len="lg"/>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07888" name="Object 15"/>
            <p:cNvGraphicFramePr>
              <a:graphicFrameLocks noChangeAspect="1"/>
            </p:cNvGraphicFramePr>
            <p:nvPr/>
          </p:nvGraphicFramePr>
          <p:xfrm>
            <a:off x="2976" y="3586"/>
            <a:ext cx="864" cy="629"/>
          </p:xfrm>
          <a:graphic>
            <a:graphicData uri="http://schemas.openxmlformats.org/presentationml/2006/ole">
              <mc:AlternateContent xmlns:mc="http://schemas.openxmlformats.org/markup-compatibility/2006">
                <mc:Choice xmlns:v="urn:schemas-microsoft-com:vml" Requires="v">
                  <p:oleObj name="Equation" r:id="rId15" imgW="571252" imgH="418918" progId="Equation.3">
                    <p:embed/>
                  </p:oleObj>
                </mc:Choice>
                <mc:Fallback>
                  <p:oleObj name="Equation" r:id="rId15" imgW="571252" imgH="418918" progId="Equation.3">
                    <p:embed/>
                    <p:pic>
                      <p:nvPicPr>
                        <p:cNvPr id="0" name="Object 15"/>
                        <p:cNvPicPr>
                          <a:picLocks noChangeAspect="1" noChangeArrowheads="1"/>
                        </p:cNvPicPr>
                        <p:nvPr/>
                      </p:nvPicPr>
                      <p:blipFill>
                        <a:blip r:embed="rId16">
                          <a:lum bright="100000"/>
                          <a:extLst>
                            <a:ext uri="{28A0092B-C50C-407E-A947-70E740481C1C}">
                              <a14:useLocalDpi xmlns:a14="http://schemas.microsoft.com/office/drawing/2010/main" val="0"/>
                            </a:ext>
                          </a:extLst>
                        </a:blip>
                        <a:srcRect/>
                        <a:stretch>
                          <a:fillRect/>
                        </a:stretch>
                      </p:blipFill>
                      <p:spPr bwMode="auto">
                        <a:xfrm>
                          <a:off x="2976" y="3586"/>
                          <a:ext cx="864" cy="6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17" name="矩形 16">
            <a:extLst>
              <a:ext uri="{FF2B5EF4-FFF2-40B4-BE49-F238E27FC236}">
                <a16:creationId xmlns:a16="http://schemas.microsoft.com/office/drawing/2014/main" id="{F06D5DC6-A662-48D4-8069-8636FBAD79E4}"/>
              </a:ext>
            </a:extLst>
          </p:cNvPr>
          <p:cNvSpPr/>
          <p:nvPr/>
        </p:nvSpPr>
        <p:spPr>
          <a:xfrm>
            <a:off x="6267450" y="3549650"/>
            <a:ext cx="2876550" cy="1570038"/>
          </a:xfrm>
          <a:prstGeom prst="rect">
            <a:avLst/>
          </a:prstGeom>
        </p:spPr>
        <p:txBody>
          <a:bodyPr>
            <a:spAutoFit/>
          </a:bodyPr>
          <a:lstStyle/>
          <a:p>
            <a:pPr>
              <a:defRPr/>
            </a:pPr>
            <a:r>
              <a:rPr lang="zh-CN" altLang="en-US" sz="2400" b="1" dirty="0">
                <a:solidFill>
                  <a:schemeClr val="accent1">
                    <a:lumMod val="40000"/>
                    <a:lumOff val="60000"/>
                  </a:schemeClr>
                </a:solidFill>
              </a:rPr>
              <a:t>该式虽然是从平行板电容器推得，但适用于静电场的一般情形。</a:t>
            </a:r>
            <a:endParaRPr lang="zh-CN" altLang="en-US" sz="2400" dirty="0">
              <a:solidFill>
                <a:schemeClr val="accent1">
                  <a:lumMod val="40000"/>
                  <a:lumOff val="60000"/>
                </a:schemeClr>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118789"/>
                                        </p:tgtEl>
                                        <p:attrNameLst>
                                          <p:attrName>style.visibility</p:attrName>
                                        </p:attrNameLst>
                                      </p:cBhvr>
                                      <p:to>
                                        <p:strVal val="visible"/>
                                      </p:to>
                                    </p:set>
                                    <p:animEffect transition="in" filter="strips(downRight)">
                                      <p:cBhvr>
                                        <p:cTn id="7" dur="500"/>
                                        <p:tgtEl>
                                          <p:spTgt spid="11878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18790"/>
                                        </p:tgtEl>
                                        <p:attrNameLst>
                                          <p:attrName>style.visibility</p:attrName>
                                        </p:attrNameLst>
                                      </p:cBhvr>
                                      <p:to>
                                        <p:strVal val="visible"/>
                                      </p:to>
                                    </p:set>
                                    <p:animEffect transition="in" filter="wipe(left)">
                                      <p:cBhvr>
                                        <p:cTn id="12" dur="500"/>
                                        <p:tgtEl>
                                          <p:spTgt spid="118790"/>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118791"/>
                                        </p:tgtEl>
                                        <p:attrNameLst>
                                          <p:attrName>style.visibility</p:attrName>
                                        </p:attrNameLst>
                                      </p:cBhvr>
                                      <p:to>
                                        <p:strVal val="visible"/>
                                      </p:to>
                                    </p:set>
                                    <p:animEffect transition="in" filter="wipe(left)">
                                      <p:cBhvr>
                                        <p:cTn id="17" dur="500"/>
                                        <p:tgtEl>
                                          <p:spTgt spid="118791"/>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18792"/>
                                        </p:tgtEl>
                                        <p:attrNameLst>
                                          <p:attrName>style.visibility</p:attrName>
                                        </p:attrNameLst>
                                      </p:cBhvr>
                                      <p:to>
                                        <p:strVal val="visible"/>
                                      </p:to>
                                    </p:set>
                                    <p:animEffect transition="in" filter="wipe(left)">
                                      <p:cBhvr>
                                        <p:cTn id="22" dur="500"/>
                                        <p:tgtEl>
                                          <p:spTgt spid="118792"/>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118793"/>
                                        </p:tgtEl>
                                        <p:attrNameLst>
                                          <p:attrName>style.visibility</p:attrName>
                                        </p:attrNameLst>
                                      </p:cBhvr>
                                      <p:to>
                                        <p:strVal val="visible"/>
                                      </p:to>
                                    </p:set>
                                    <p:animEffect transition="in" filter="wipe(left)">
                                      <p:cBhvr>
                                        <p:cTn id="27" dur="500"/>
                                        <p:tgtEl>
                                          <p:spTgt spid="118793"/>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nodeType="clickEffect">
                                  <p:stCondLst>
                                    <p:cond delay="0"/>
                                  </p:stCondLst>
                                  <p:childTnLst>
                                    <p:set>
                                      <p:cBhvr>
                                        <p:cTn id="31" dur="1" fill="hold">
                                          <p:stCondLst>
                                            <p:cond delay="0"/>
                                          </p:stCondLst>
                                        </p:cTn>
                                        <p:tgtEl>
                                          <p:spTgt spid="118794"/>
                                        </p:tgtEl>
                                        <p:attrNameLst>
                                          <p:attrName>style.visibility</p:attrName>
                                        </p:attrNameLst>
                                      </p:cBhvr>
                                      <p:to>
                                        <p:strVal val="visible"/>
                                      </p:to>
                                    </p:set>
                                    <p:animEffect transition="in" filter="wipe(left)">
                                      <p:cBhvr>
                                        <p:cTn id="32" dur="500"/>
                                        <p:tgtEl>
                                          <p:spTgt spid="118794"/>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nodeType="clickEffect">
                                  <p:stCondLst>
                                    <p:cond delay="0"/>
                                  </p:stCondLst>
                                  <p:childTnLst>
                                    <p:set>
                                      <p:cBhvr>
                                        <p:cTn id="36" dur="1" fill="hold">
                                          <p:stCondLst>
                                            <p:cond delay="0"/>
                                          </p:stCondLst>
                                        </p:cTn>
                                        <p:tgtEl>
                                          <p:spTgt spid="118795"/>
                                        </p:tgtEl>
                                        <p:attrNameLst>
                                          <p:attrName>style.visibility</p:attrName>
                                        </p:attrNameLst>
                                      </p:cBhvr>
                                      <p:to>
                                        <p:strVal val="visible"/>
                                      </p:to>
                                    </p:set>
                                    <p:animEffect transition="in" filter="wipe(left)">
                                      <p:cBhvr>
                                        <p:cTn id="37" dur="500"/>
                                        <p:tgtEl>
                                          <p:spTgt spid="118795"/>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18796"/>
                                        </p:tgtEl>
                                        <p:attrNameLst>
                                          <p:attrName>style.visibility</p:attrName>
                                        </p:attrNameLst>
                                      </p:cBhvr>
                                      <p:to>
                                        <p:strVal val="visible"/>
                                      </p:to>
                                    </p:set>
                                    <p:animEffect transition="in" filter="wipe(left)">
                                      <p:cBhvr>
                                        <p:cTn id="42" dur="500"/>
                                        <p:tgtEl>
                                          <p:spTgt spid="118796"/>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8" fill="hold" nodeType="clickEffect">
                                  <p:stCondLst>
                                    <p:cond delay="0"/>
                                  </p:stCondLst>
                                  <p:childTnLst>
                                    <p:set>
                                      <p:cBhvr>
                                        <p:cTn id="46" dur="1" fill="hold">
                                          <p:stCondLst>
                                            <p:cond delay="0"/>
                                          </p:stCondLst>
                                        </p:cTn>
                                        <p:tgtEl>
                                          <p:spTgt spid="118797"/>
                                        </p:tgtEl>
                                        <p:attrNameLst>
                                          <p:attrName>style.visibility</p:attrName>
                                        </p:attrNameLst>
                                      </p:cBhvr>
                                      <p:to>
                                        <p:strVal val="visible"/>
                                      </p:to>
                                    </p:set>
                                    <p:animEffect transition="in" filter="wipe(left)">
                                      <p:cBhvr>
                                        <p:cTn id="47" dur="500"/>
                                        <p:tgtEl>
                                          <p:spTgt spid="118797"/>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4" fill="hold" grpId="0" nodeType="clickEffect">
                                  <p:stCondLst>
                                    <p:cond delay="0"/>
                                  </p:stCondLst>
                                  <p:childTnLst>
                                    <p:set>
                                      <p:cBhvr>
                                        <p:cTn id="51" dur="1" fill="hold">
                                          <p:stCondLst>
                                            <p:cond delay="0"/>
                                          </p:stCondLst>
                                        </p:cTn>
                                        <p:tgtEl>
                                          <p:spTgt spid="17">
                                            <p:txEl>
                                              <p:pRg st="0" end="0"/>
                                            </p:txEl>
                                          </p:spTgt>
                                        </p:tgtEl>
                                        <p:attrNameLst>
                                          <p:attrName>style.visibility</p:attrName>
                                        </p:attrNameLst>
                                      </p:cBhvr>
                                      <p:to>
                                        <p:strVal val="visible"/>
                                      </p:to>
                                    </p:set>
                                    <p:animEffect transition="in" filter="wipe(down)">
                                      <p:cBhvr>
                                        <p:cTn id="52" dur="500"/>
                                        <p:tgtEl>
                                          <p:spTgt spid="17">
                                            <p:txEl>
                                              <p:pRg st="0" end="0"/>
                                            </p:txEl>
                                          </p:spTgt>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118798"/>
                                        </p:tgtEl>
                                        <p:attrNameLst>
                                          <p:attrName>style.visibility</p:attrName>
                                        </p:attrNameLst>
                                      </p:cBhvr>
                                      <p:to>
                                        <p:strVal val="visible"/>
                                      </p:to>
                                    </p:set>
                                    <p:animEffect transition="in" filter="wipe(left)">
                                      <p:cBhvr>
                                        <p:cTn id="57" dur="500"/>
                                        <p:tgtEl>
                                          <p:spTgt spid="118798"/>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23" presetClass="entr" presetSubtype="16" fill="hold" nodeType="clickEffect">
                                  <p:stCondLst>
                                    <p:cond delay="0"/>
                                  </p:stCondLst>
                                  <p:childTnLst>
                                    <p:set>
                                      <p:cBhvr>
                                        <p:cTn id="61" dur="1" fill="hold">
                                          <p:stCondLst>
                                            <p:cond delay="0"/>
                                          </p:stCondLst>
                                        </p:cTn>
                                        <p:tgtEl>
                                          <p:spTgt spid="2"/>
                                        </p:tgtEl>
                                        <p:attrNameLst>
                                          <p:attrName>style.visibility</p:attrName>
                                        </p:attrNameLst>
                                      </p:cBhvr>
                                      <p:to>
                                        <p:strVal val="visible"/>
                                      </p:to>
                                    </p:set>
                                    <p:anim calcmode="lin" valueType="num">
                                      <p:cBhvr>
                                        <p:cTn id="62" dur="500" fill="hold"/>
                                        <p:tgtEl>
                                          <p:spTgt spid="2"/>
                                        </p:tgtEl>
                                        <p:attrNameLst>
                                          <p:attrName>ppt_w</p:attrName>
                                        </p:attrNameLst>
                                      </p:cBhvr>
                                      <p:tavLst>
                                        <p:tav tm="0">
                                          <p:val>
                                            <p:fltVal val="0"/>
                                          </p:val>
                                        </p:tav>
                                        <p:tav tm="100000">
                                          <p:val>
                                            <p:strVal val="#ppt_w"/>
                                          </p:val>
                                        </p:tav>
                                      </p:tavLst>
                                    </p:anim>
                                    <p:anim calcmode="lin" valueType="num">
                                      <p:cBhvr>
                                        <p:cTn id="63" dur="500" fill="hold"/>
                                        <p:tgtEl>
                                          <p:spTgt spid="2"/>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8789" grpId="0" autoUpdateAnimBg="0"/>
      <p:bldP spid="118790" grpId="0" autoUpdateAnimBg="0"/>
      <p:bldP spid="118792" grpId="0" autoUpdateAnimBg="0"/>
      <p:bldP spid="118796" grpId="0" autoUpdateAnimBg="0"/>
      <p:bldP spid="118798" grpId="0" autoUpdateAnimBg="0"/>
      <p:bldP spid="17" grpId="0" build="allAtOnce"/>
    </p:bldLst>
  </p:timing>
</p:sld>
</file>

<file path=ppt/slides/slide14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2" name="Group 27"/>
          <p:cNvGrpSpPr>
            <a:grpSpLocks/>
          </p:cNvGrpSpPr>
          <p:nvPr/>
        </p:nvGrpSpPr>
        <p:grpSpPr bwMode="auto">
          <a:xfrm>
            <a:off x="179388" y="4013200"/>
            <a:ext cx="2541587" cy="2181225"/>
            <a:chOff x="113" y="2606"/>
            <a:chExt cx="1601" cy="1374"/>
          </a:xfrm>
        </p:grpSpPr>
        <p:sp>
          <p:nvSpPr>
            <p:cNvPr id="209939" name="Oval 10"/>
            <p:cNvSpPr>
              <a:spLocks noChangeAspect="1" noChangeArrowheads="1"/>
            </p:cNvSpPr>
            <p:nvPr/>
          </p:nvSpPr>
          <p:spPr bwMode="auto">
            <a:xfrm>
              <a:off x="340" y="2606"/>
              <a:ext cx="1374" cy="1374"/>
            </a:xfrm>
            <a:prstGeom prst="ellipse">
              <a:avLst/>
            </a:prstGeom>
            <a:gradFill rotWithShape="1">
              <a:gsLst>
                <a:gs pos="0">
                  <a:srgbClr val="FFFFFF"/>
                </a:gs>
                <a:gs pos="100000">
                  <a:srgbClr val="FF9900"/>
                </a:gs>
              </a:gsLst>
              <a:path path="shape">
                <a:fillToRect l="50000" t="50000" r="50000" b="50000"/>
              </a:path>
            </a:gradFill>
            <a:ln w="38100" cmpd="dbl">
              <a:solidFill>
                <a:srgbClr val="FF6600"/>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zh-CN" sz="2800">
                <a:cs typeface="Times New Roman" panose="02020603050405020304" pitchFamily="18" charset="0"/>
              </a:endParaRPr>
            </a:p>
          </p:txBody>
        </p:sp>
        <p:sp>
          <p:nvSpPr>
            <p:cNvPr id="209940" name="Line 14"/>
            <p:cNvSpPr>
              <a:spLocks noChangeAspect="1" noChangeShapeType="1"/>
            </p:cNvSpPr>
            <p:nvPr/>
          </p:nvSpPr>
          <p:spPr bwMode="auto">
            <a:xfrm flipH="1" flipV="1">
              <a:off x="652" y="2731"/>
              <a:ext cx="375" cy="562"/>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09941" name="Text Box 18"/>
            <p:cNvSpPr txBox="1">
              <a:spLocks noChangeArrowheads="1"/>
            </p:cNvSpPr>
            <p:nvPr/>
          </p:nvSpPr>
          <p:spPr bwMode="auto">
            <a:xfrm>
              <a:off x="476" y="2777"/>
              <a:ext cx="28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en-US" altLang="zh-CN" sz="2800" b="1" i="1">
                  <a:cs typeface="Times New Roman" panose="02020603050405020304" pitchFamily="18" charset="0"/>
                </a:rPr>
                <a:t>R</a:t>
              </a:r>
            </a:p>
          </p:txBody>
        </p:sp>
        <p:sp>
          <p:nvSpPr>
            <p:cNvPr id="209942" name="Text Box 19"/>
            <p:cNvSpPr txBox="1">
              <a:spLocks noChangeArrowheads="1"/>
            </p:cNvSpPr>
            <p:nvPr/>
          </p:nvSpPr>
          <p:spPr bwMode="auto">
            <a:xfrm>
              <a:off x="839" y="3150"/>
              <a:ext cx="28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en-US" altLang="zh-CN" sz="2800" b="1">
                  <a:cs typeface="Times New Roman" panose="02020603050405020304" pitchFamily="18" charset="0"/>
                </a:rPr>
                <a:t>o</a:t>
              </a:r>
            </a:p>
          </p:txBody>
        </p:sp>
        <p:sp>
          <p:nvSpPr>
            <p:cNvPr id="209943" name="Text Box 21"/>
            <p:cNvSpPr txBox="1">
              <a:spLocks noChangeArrowheads="1"/>
            </p:cNvSpPr>
            <p:nvPr/>
          </p:nvSpPr>
          <p:spPr bwMode="auto">
            <a:xfrm>
              <a:off x="113" y="2924"/>
              <a:ext cx="31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en-US" altLang="zh-CN" sz="2800" b="1" i="1">
                  <a:solidFill>
                    <a:schemeClr val="bg1"/>
                  </a:solidFill>
                  <a:cs typeface="Times New Roman" panose="02020603050405020304" pitchFamily="18" charset="0"/>
                </a:rPr>
                <a:t>q</a:t>
              </a:r>
            </a:p>
          </p:txBody>
        </p:sp>
      </p:grpSp>
      <p:sp>
        <p:nvSpPr>
          <p:cNvPr id="230402" name="Text Box 2"/>
          <p:cNvSpPr txBox="1">
            <a:spLocks noChangeArrowheads="1"/>
          </p:cNvSpPr>
          <p:nvPr/>
        </p:nvSpPr>
        <p:spPr bwMode="auto">
          <a:xfrm>
            <a:off x="785813" y="214313"/>
            <a:ext cx="70104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zh-CN" altLang="en-US" b="1">
                <a:solidFill>
                  <a:schemeClr val="bg1"/>
                </a:solidFill>
                <a:latin typeface="华文中宋" panose="02010600040101010101" pitchFamily="2" charset="-122"/>
                <a:ea typeface="华文中宋" panose="02010600040101010101" pitchFamily="2" charset="-122"/>
              </a:rPr>
              <a:t>一个带电系统的电场的总能量：</a:t>
            </a:r>
          </a:p>
        </p:txBody>
      </p:sp>
      <p:graphicFrame>
        <p:nvGraphicFramePr>
          <p:cNvPr id="230403" name="Object 3"/>
          <p:cNvGraphicFramePr>
            <a:graphicFrameLocks noChangeAspect="1"/>
          </p:cNvGraphicFramePr>
          <p:nvPr/>
        </p:nvGraphicFramePr>
        <p:xfrm>
          <a:off x="755650" y="935038"/>
          <a:ext cx="4283075" cy="1047750"/>
        </p:xfrm>
        <a:graphic>
          <a:graphicData uri="http://schemas.openxmlformats.org/presentationml/2006/ole">
            <mc:AlternateContent xmlns:mc="http://schemas.openxmlformats.org/markup-compatibility/2006">
              <mc:Choice xmlns:v="urn:schemas-microsoft-com:vml" Requires="v">
                <p:oleObj name="Equation" r:id="rId2" imgW="1714500" imgH="419100" progId="Equation.DSMT4">
                  <p:embed/>
                </p:oleObj>
              </mc:Choice>
              <mc:Fallback>
                <p:oleObj name="Equation" r:id="rId2" imgW="1714500" imgH="419100" progId="Equation.DSMT4">
                  <p:embed/>
                  <p:pic>
                    <p:nvPicPr>
                      <p:cNvPr id="0" name="Object 3"/>
                      <p:cNvPicPr>
                        <a:picLocks noChangeAspect="1" noChangeArrowheads="1"/>
                      </p:cNvPicPr>
                      <p:nvPr/>
                    </p:nvPicPr>
                    <p:blipFill>
                      <a:blip r:embed="rId3">
                        <a:lum bright="100000" contrast="100000"/>
                        <a:extLst>
                          <a:ext uri="{28A0092B-C50C-407E-A947-70E740481C1C}">
                            <a14:useLocalDpi xmlns:a14="http://schemas.microsoft.com/office/drawing/2010/main" val="0"/>
                          </a:ext>
                        </a:extLst>
                      </a:blip>
                      <a:srcRect/>
                      <a:stretch>
                        <a:fillRect/>
                      </a:stretch>
                    </p:blipFill>
                    <p:spPr bwMode="auto">
                      <a:xfrm>
                        <a:off x="755650" y="935038"/>
                        <a:ext cx="4283075" cy="1047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30404" name="Text Box 4"/>
          <p:cNvSpPr txBox="1">
            <a:spLocks noChangeArrowheads="1"/>
          </p:cNvSpPr>
          <p:nvPr/>
        </p:nvSpPr>
        <p:spPr bwMode="auto">
          <a:xfrm>
            <a:off x="5260975" y="1014413"/>
            <a:ext cx="3151188"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zh-CN" altLang="en-US" sz="2800" b="1">
                <a:solidFill>
                  <a:srgbClr val="FFFF00"/>
                </a:solidFill>
                <a:latin typeface="华文中宋" panose="02010600040101010101" pitchFamily="2" charset="-122"/>
                <a:ea typeface="华文中宋" panose="02010600040101010101" pitchFamily="2" charset="-122"/>
              </a:rPr>
              <a:t>用场的概念表示的带电系统的能量</a:t>
            </a:r>
          </a:p>
        </p:txBody>
      </p:sp>
      <p:sp>
        <p:nvSpPr>
          <p:cNvPr id="230422" name="Rectangle 22" descr="纸莎草纸"/>
          <p:cNvSpPr>
            <a:spLocks noChangeArrowheads="1"/>
          </p:cNvSpPr>
          <p:nvPr/>
        </p:nvSpPr>
        <p:spPr bwMode="auto">
          <a:xfrm>
            <a:off x="0" y="2128838"/>
            <a:ext cx="9144000" cy="207962"/>
          </a:xfrm>
          <a:prstGeom prst="rect">
            <a:avLst/>
          </a:prstGeom>
          <a:solidFill>
            <a:schemeClr val="accent1"/>
          </a:solidFill>
          <a:ln w="9525">
            <a:solidFill>
              <a:srgbClr val="0070C0"/>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zh-CN" sz="1800">
              <a:latin typeface="Arial" panose="020B0604020202020204" pitchFamily="34" charset="0"/>
            </a:endParaRPr>
          </a:p>
        </p:txBody>
      </p:sp>
      <p:sp>
        <p:nvSpPr>
          <p:cNvPr id="30738" name="Text Box 5"/>
          <p:cNvSpPr txBox="1">
            <a:spLocks noChangeArrowheads="1"/>
          </p:cNvSpPr>
          <p:nvPr/>
        </p:nvSpPr>
        <p:spPr bwMode="auto">
          <a:xfrm>
            <a:off x="214313" y="2590800"/>
            <a:ext cx="8643937"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zh-CN" altLang="en-US" b="1">
                <a:solidFill>
                  <a:srgbClr val="FFFF00"/>
                </a:solidFill>
                <a:ea typeface="华文中宋" panose="02010600040101010101" pitchFamily="2" charset="-122"/>
              </a:rPr>
              <a:t>例</a:t>
            </a:r>
            <a:r>
              <a:rPr lang="en-US" altLang="zh-CN" b="1">
                <a:solidFill>
                  <a:srgbClr val="FFFF00"/>
                </a:solidFill>
                <a:ea typeface="华文中宋" panose="02010600040101010101" pitchFamily="2" charset="-122"/>
              </a:rPr>
              <a:t>2     </a:t>
            </a:r>
            <a:r>
              <a:rPr lang="zh-CN" altLang="en-US" b="1">
                <a:solidFill>
                  <a:schemeClr val="bg1"/>
                </a:solidFill>
                <a:ea typeface="华文中宋" panose="02010600040101010101" pitchFamily="2" charset="-122"/>
              </a:rPr>
              <a:t>真空中一个均匀带电球体 </a:t>
            </a:r>
            <a:r>
              <a:rPr lang="en-US" altLang="zh-CN" b="1">
                <a:solidFill>
                  <a:schemeClr val="bg1"/>
                </a:solidFill>
                <a:ea typeface="华文中宋" panose="02010600040101010101" pitchFamily="2" charset="-122"/>
              </a:rPr>
              <a:t>(</a:t>
            </a:r>
            <a:r>
              <a:rPr lang="en-US" altLang="zh-CN" b="1" i="1">
                <a:solidFill>
                  <a:schemeClr val="bg1"/>
                </a:solidFill>
                <a:ea typeface="华文中宋" panose="02010600040101010101" pitchFamily="2" charset="-122"/>
              </a:rPr>
              <a:t>R</a:t>
            </a:r>
            <a:r>
              <a:rPr lang="zh-CN" altLang="en-US" b="1">
                <a:solidFill>
                  <a:schemeClr val="bg1"/>
                </a:solidFill>
                <a:ea typeface="华文中宋" panose="02010600040101010101" pitchFamily="2" charset="-122"/>
              </a:rPr>
              <a:t>，</a:t>
            </a:r>
            <a:r>
              <a:rPr lang="en-US" altLang="zh-CN" b="1" i="1">
                <a:solidFill>
                  <a:schemeClr val="bg1"/>
                </a:solidFill>
                <a:ea typeface="华文中宋" panose="02010600040101010101" pitchFamily="2" charset="-122"/>
              </a:rPr>
              <a:t>q</a:t>
            </a:r>
            <a:r>
              <a:rPr lang="en-US" altLang="zh-CN" b="1">
                <a:solidFill>
                  <a:schemeClr val="bg1"/>
                </a:solidFill>
                <a:ea typeface="华文中宋" panose="02010600040101010101" pitchFamily="2" charset="-122"/>
              </a:rPr>
              <a:t>)</a:t>
            </a:r>
            <a:r>
              <a:rPr lang="zh-CN" altLang="en-US" b="1">
                <a:solidFill>
                  <a:schemeClr val="bg1"/>
                </a:solidFill>
                <a:ea typeface="华文中宋" panose="02010600040101010101" pitchFamily="2" charset="-122"/>
              </a:rPr>
              <a:t>，试利用电场能量公式求此带电系统的静电能。</a:t>
            </a:r>
          </a:p>
        </p:txBody>
      </p:sp>
      <p:grpSp>
        <p:nvGrpSpPr>
          <p:cNvPr id="3" name="Group 30"/>
          <p:cNvGrpSpPr>
            <a:grpSpLocks/>
          </p:cNvGrpSpPr>
          <p:nvPr/>
        </p:nvGrpSpPr>
        <p:grpSpPr bwMode="auto">
          <a:xfrm>
            <a:off x="862013" y="4343400"/>
            <a:ext cx="1981200" cy="1535113"/>
            <a:chOff x="543" y="2814"/>
            <a:chExt cx="1248" cy="967"/>
          </a:xfrm>
        </p:grpSpPr>
        <p:sp>
          <p:nvSpPr>
            <p:cNvPr id="209933" name="Line 13"/>
            <p:cNvSpPr>
              <a:spLocks noChangeAspect="1" noChangeShapeType="1"/>
            </p:cNvSpPr>
            <p:nvPr/>
          </p:nvSpPr>
          <p:spPr bwMode="auto">
            <a:xfrm flipV="1">
              <a:off x="1027" y="3095"/>
              <a:ext cx="331" cy="198"/>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09934" name="Line 15"/>
            <p:cNvSpPr>
              <a:spLocks noChangeAspect="1" noChangeShapeType="1"/>
            </p:cNvSpPr>
            <p:nvPr/>
          </p:nvSpPr>
          <p:spPr bwMode="auto">
            <a:xfrm>
              <a:off x="1228" y="3293"/>
              <a:ext cx="188"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09935" name="Line 16"/>
            <p:cNvSpPr>
              <a:spLocks noChangeAspect="1" noChangeShapeType="1"/>
            </p:cNvSpPr>
            <p:nvPr/>
          </p:nvSpPr>
          <p:spPr bwMode="auto">
            <a:xfrm>
              <a:off x="1492" y="3293"/>
              <a:ext cx="187" cy="0"/>
            </a:xfrm>
            <a:prstGeom prst="line">
              <a:avLst/>
            </a:prstGeom>
            <a:noFill/>
            <a:ln w="19050">
              <a:solidFill>
                <a:schemeClr val="tx1"/>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209936" name="Text Box 17"/>
            <p:cNvSpPr txBox="1">
              <a:spLocks noChangeArrowheads="1"/>
            </p:cNvSpPr>
            <p:nvPr/>
          </p:nvSpPr>
          <p:spPr bwMode="auto">
            <a:xfrm>
              <a:off x="1106" y="2905"/>
              <a:ext cx="28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en-US" altLang="zh-CN" sz="2800" b="1" i="1">
                  <a:cs typeface="Times New Roman" panose="02020603050405020304" pitchFamily="18" charset="0"/>
                </a:rPr>
                <a:t>r</a:t>
              </a:r>
            </a:p>
          </p:txBody>
        </p:sp>
        <p:sp>
          <p:nvSpPr>
            <p:cNvPr id="209937" name="Text Box 20"/>
            <p:cNvSpPr txBox="1">
              <a:spLocks noChangeArrowheads="1"/>
            </p:cNvSpPr>
            <p:nvPr/>
          </p:nvSpPr>
          <p:spPr bwMode="auto">
            <a:xfrm>
              <a:off x="1410" y="3286"/>
              <a:ext cx="38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en-US" altLang="zh-CN" sz="2800" b="1">
                  <a:cs typeface="Times New Roman" panose="02020603050405020304" pitchFamily="18" charset="0"/>
                </a:rPr>
                <a:t>d</a:t>
              </a:r>
              <a:r>
                <a:rPr lang="en-US" altLang="zh-CN" sz="2800" b="1" i="1">
                  <a:cs typeface="Times New Roman" panose="02020603050405020304" pitchFamily="18" charset="0"/>
                </a:rPr>
                <a:t>r</a:t>
              </a:r>
            </a:p>
          </p:txBody>
        </p:sp>
        <p:sp>
          <p:nvSpPr>
            <p:cNvPr id="209938" name="AutoShape 28"/>
            <p:cNvSpPr>
              <a:spLocks noChangeArrowheads="1"/>
            </p:cNvSpPr>
            <p:nvPr/>
          </p:nvSpPr>
          <p:spPr bwMode="auto">
            <a:xfrm>
              <a:off x="543" y="2814"/>
              <a:ext cx="955" cy="967"/>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 name="T24" fmla="*/ 3166 w 21600"/>
                <a:gd name="T25" fmla="*/ 3172 h 21600"/>
                <a:gd name="T26" fmla="*/ 18434 w 21600"/>
                <a:gd name="T27" fmla="*/ 18428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715" y="10800"/>
                  </a:moveTo>
                  <a:cubicBezTo>
                    <a:pt x="1715" y="15818"/>
                    <a:pt x="5782" y="19885"/>
                    <a:pt x="10800" y="19885"/>
                  </a:cubicBezTo>
                  <a:cubicBezTo>
                    <a:pt x="15818" y="19885"/>
                    <a:pt x="19885" y="15818"/>
                    <a:pt x="19885" y="10800"/>
                  </a:cubicBezTo>
                  <a:cubicBezTo>
                    <a:pt x="19885" y="5782"/>
                    <a:pt x="15818" y="1715"/>
                    <a:pt x="10800" y="1715"/>
                  </a:cubicBezTo>
                  <a:cubicBezTo>
                    <a:pt x="5782" y="1715"/>
                    <a:pt x="1715" y="5782"/>
                    <a:pt x="1715" y="10800"/>
                  </a:cubicBezTo>
                  <a:close/>
                </a:path>
              </a:pathLst>
            </a:custGeom>
            <a:solidFill>
              <a:srgbClr val="FFFF00"/>
            </a:solidFill>
            <a:ln w="19050">
              <a:solidFill>
                <a:srgbClr val="FF6600"/>
              </a:solidFill>
              <a:round/>
              <a:headEnd/>
              <a:tailEnd/>
            </a:ln>
          </p:spPr>
          <p:txBody>
            <a:bodyPr wrap="none" anchor="ctr"/>
            <a:lstStyle/>
            <a:p>
              <a:endParaRPr lang="zh-CN" altLang="en-US"/>
            </a:p>
          </p:txBody>
        </p:sp>
      </p:grpSp>
      <p:graphicFrame>
        <p:nvGraphicFramePr>
          <p:cNvPr id="230431" name="Object 31"/>
          <p:cNvGraphicFramePr>
            <a:graphicFrameLocks noChangeAspect="1"/>
          </p:cNvGraphicFramePr>
          <p:nvPr/>
        </p:nvGraphicFramePr>
        <p:xfrm>
          <a:off x="3597275" y="6065838"/>
          <a:ext cx="2157413" cy="508000"/>
        </p:xfrm>
        <a:graphic>
          <a:graphicData uri="http://schemas.openxmlformats.org/presentationml/2006/ole">
            <mc:AlternateContent xmlns:mc="http://schemas.openxmlformats.org/markup-compatibility/2006">
              <mc:Choice xmlns:v="urn:schemas-microsoft-com:vml" Requires="v">
                <p:oleObj name="Equation" r:id="rId4" imgW="863225" imgH="203112" progId="Equation.DSMT4">
                  <p:embed/>
                </p:oleObj>
              </mc:Choice>
              <mc:Fallback>
                <p:oleObj name="Equation" r:id="rId4" imgW="863225" imgH="203112" progId="Equation.DSMT4">
                  <p:embed/>
                  <p:pic>
                    <p:nvPicPr>
                      <p:cNvPr id="0" name="Object 31"/>
                      <p:cNvPicPr>
                        <a:picLocks noChangeAspect="1" noChangeArrowheads="1"/>
                      </p:cNvPicPr>
                      <p:nvPr/>
                    </p:nvPicPr>
                    <p:blipFill>
                      <a:blip r:embed="rId5">
                        <a:lum bright="100000" contrast="100000"/>
                        <a:extLst>
                          <a:ext uri="{28A0092B-C50C-407E-A947-70E740481C1C}">
                            <a14:useLocalDpi xmlns:a14="http://schemas.microsoft.com/office/drawing/2010/main" val="0"/>
                          </a:ext>
                        </a:extLst>
                      </a:blip>
                      <a:srcRect/>
                      <a:stretch>
                        <a:fillRect/>
                      </a:stretch>
                    </p:blipFill>
                    <p:spPr bwMode="auto">
                      <a:xfrm>
                        <a:off x="3597275" y="6065838"/>
                        <a:ext cx="2157413"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25" name="组合 24"/>
          <p:cNvGrpSpPr>
            <a:grpSpLocks/>
          </p:cNvGrpSpPr>
          <p:nvPr/>
        </p:nvGrpSpPr>
        <p:grpSpPr bwMode="auto">
          <a:xfrm>
            <a:off x="3192463" y="3657600"/>
            <a:ext cx="4333875" cy="2292350"/>
            <a:chOff x="3192200" y="3657600"/>
            <a:chExt cx="4334138" cy="2292350"/>
          </a:xfrm>
        </p:grpSpPr>
        <p:graphicFrame>
          <p:nvGraphicFramePr>
            <p:cNvPr id="209931" name="Object 22"/>
            <p:cNvGraphicFramePr>
              <a:graphicFrameLocks noChangeAspect="1"/>
            </p:cNvGraphicFramePr>
            <p:nvPr/>
          </p:nvGraphicFramePr>
          <p:xfrm>
            <a:off x="3471863" y="3657600"/>
            <a:ext cx="4054475" cy="2292350"/>
          </p:xfrm>
          <a:graphic>
            <a:graphicData uri="http://schemas.openxmlformats.org/presentationml/2006/ole">
              <mc:AlternateContent xmlns:mc="http://schemas.openxmlformats.org/markup-compatibility/2006">
                <mc:Choice xmlns:v="urn:schemas-microsoft-com:vml" Requires="v">
                  <p:oleObj name="Equation" r:id="rId6" imgW="1562100" imgH="889000" progId="Equation.3">
                    <p:embed/>
                  </p:oleObj>
                </mc:Choice>
                <mc:Fallback>
                  <p:oleObj name="Equation" r:id="rId6" imgW="1562100" imgH="889000" progId="Equation.3">
                    <p:embed/>
                    <p:pic>
                      <p:nvPicPr>
                        <p:cNvPr id="0" name="Object 22"/>
                        <p:cNvPicPr>
                          <a:picLocks noChangeAspect="1" noChangeArrowheads="1"/>
                        </p:cNvPicPr>
                        <p:nvPr/>
                      </p:nvPicPr>
                      <p:blipFill>
                        <a:blip r:embed="rId7">
                          <a:lum bright="100000"/>
                          <a:extLst>
                            <a:ext uri="{28A0092B-C50C-407E-A947-70E740481C1C}">
                              <a14:useLocalDpi xmlns:a14="http://schemas.microsoft.com/office/drawing/2010/main" val="0"/>
                            </a:ext>
                          </a:extLst>
                        </a:blip>
                        <a:srcRect/>
                        <a:stretch>
                          <a:fillRect/>
                        </a:stretch>
                      </p:blipFill>
                      <p:spPr bwMode="auto">
                        <a:xfrm>
                          <a:off x="3471863" y="3657600"/>
                          <a:ext cx="4054475" cy="2292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09932" name="左大括号 23"/>
            <p:cNvSpPr>
              <a:spLocks/>
            </p:cNvSpPr>
            <p:nvPr/>
          </p:nvSpPr>
          <p:spPr bwMode="auto">
            <a:xfrm>
              <a:off x="3192200" y="4144915"/>
              <a:ext cx="236481" cy="1182697"/>
            </a:xfrm>
            <a:prstGeom prst="leftBrace">
              <a:avLst>
                <a:gd name="adj1" fmla="val 8335"/>
                <a:gd name="adj2" fmla="val 50000"/>
              </a:avLst>
            </a:prstGeom>
            <a:noFill/>
            <a:ln w="19050" algn="ctr">
              <a:solidFill>
                <a:schemeClr val="bg1"/>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zh-CN" sz="1800">
                <a:latin typeface="Arial" panose="020B0604020202020204" pitchFamily="34"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1" fill="hold" grpId="0" nodeType="withEffect">
                                  <p:stCondLst>
                                    <p:cond delay="0"/>
                                  </p:stCondLst>
                                  <p:childTnLst>
                                    <p:set>
                                      <p:cBhvr>
                                        <p:cTn id="6" dur="1" fill="hold">
                                          <p:stCondLst>
                                            <p:cond delay="0"/>
                                          </p:stCondLst>
                                        </p:cTn>
                                        <p:tgtEl>
                                          <p:spTgt spid="230402"/>
                                        </p:tgtEl>
                                        <p:attrNameLst>
                                          <p:attrName>style.visibility</p:attrName>
                                        </p:attrNameLst>
                                      </p:cBhvr>
                                      <p:to>
                                        <p:strVal val="visible"/>
                                      </p:to>
                                    </p:set>
                                    <p:animEffect transition="in" filter="wipe(up)">
                                      <p:cBhvr>
                                        <p:cTn id="7" dur="500"/>
                                        <p:tgtEl>
                                          <p:spTgt spid="23040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3" presetClass="entr" presetSubtype="16" fill="hold" nodeType="clickEffect">
                                  <p:stCondLst>
                                    <p:cond delay="0"/>
                                  </p:stCondLst>
                                  <p:childTnLst>
                                    <p:set>
                                      <p:cBhvr>
                                        <p:cTn id="11" dur="1" fill="hold">
                                          <p:stCondLst>
                                            <p:cond delay="0"/>
                                          </p:stCondLst>
                                        </p:cTn>
                                        <p:tgtEl>
                                          <p:spTgt spid="230403"/>
                                        </p:tgtEl>
                                        <p:attrNameLst>
                                          <p:attrName>style.visibility</p:attrName>
                                        </p:attrNameLst>
                                      </p:cBhvr>
                                      <p:to>
                                        <p:strVal val="visible"/>
                                      </p:to>
                                    </p:set>
                                    <p:anim calcmode="lin" valueType="num">
                                      <p:cBhvr>
                                        <p:cTn id="12" dur="500" fill="hold"/>
                                        <p:tgtEl>
                                          <p:spTgt spid="230403"/>
                                        </p:tgtEl>
                                        <p:attrNameLst>
                                          <p:attrName>ppt_w</p:attrName>
                                        </p:attrNameLst>
                                      </p:cBhvr>
                                      <p:tavLst>
                                        <p:tav tm="0">
                                          <p:val>
                                            <p:fltVal val="0"/>
                                          </p:val>
                                        </p:tav>
                                        <p:tav tm="100000">
                                          <p:val>
                                            <p:strVal val="#ppt_w"/>
                                          </p:val>
                                        </p:tav>
                                      </p:tavLst>
                                    </p:anim>
                                    <p:anim calcmode="lin" valueType="num">
                                      <p:cBhvr>
                                        <p:cTn id="13" dur="500" fill="hold"/>
                                        <p:tgtEl>
                                          <p:spTgt spid="230403"/>
                                        </p:tgtEl>
                                        <p:attrNameLst>
                                          <p:attrName>ppt_h</p:attrName>
                                        </p:attrNameLst>
                                      </p:cBhvr>
                                      <p:tavLst>
                                        <p:tav tm="0">
                                          <p:val>
                                            <p:fltVal val="0"/>
                                          </p:val>
                                        </p:tav>
                                        <p:tav tm="100000">
                                          <p:val>
                                            <p:strVal val="#ppt_h"/>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230404"/>
                                        </p:tgtEl>
                                        <p:attrNameLst>
                                          <p:attrName>style.visibility</p:attrName>
                                        </p:attrNameLst>
                                      </p:cBhvr>
                                      <p:to>
                                        <p:strVal val="visible"/>
                                      </p:to>
                                    </p:set>
                                    <p:animEffect transition="in" filter="blinds(horizontal)">
                                      <p:cBhvr>
                                        <p:cTn id="18" dur="500"/>
                                        <p:tgtEl>
                                          <p:spTgt spid="230404"/>
                                        </p:tgtEl>
                                      </p:cBhvr>
                                    </p:animEffect>
                                  </p:childTnLst>
                                </p:cTn>
                              </p:par>
                            </p:childTnLst>
                          </p:cTn>
                        </p:par>
                        <p:par>
                          <p:cTn id="19" fill="hold" nodeType="afterGroup">
                            <p:stCondLst>
                              <p:cond delay="500"/>
                            </p:stCondLst>
                            <p:childTnLst>
                              <p:par>
                                <p:cTn id="20" presetID="16" presetClass="entr" presetSubtype="37" fill="hold" grpId="0" nodeType="afterEffect">
                                  <p:stCondLst>
                                    <p:cond delay="0"/>
                                  </p:stCondLst>
                                  <p:childTnLst>
                                    <p:set>
                                      <p:cBhvr>
                                        <p:cTn id="21" dur="1" fill="hold">
                                          <p:stCondLst>
                                            <p:cond delay="0"/>
                                          </p:stCondLst>
                                        </p:cTn>
                                        <p:tgtEl>
                                          <p:spTgt spid="230422"/>
                                        </p:tgtEl>
                                        <p:attrNameLst>
                                          <p:attrName>style.visibility</p:attrName>
                                        </p:attrNameLst>
                                      </p:cBhvr>
                                      <p:to>
                                        <p:strVal val="visible"/>
                                      </p:to>
                                    </p:set>
                                    <p:animEffect transition="in" filter="barn(outVertical)">
                                      <p:cBhvr>
                                        <p:cTn id="22" dur="500"/>
                                        <p:tgtEl>
                                          <p:spTgt spid="230422"/>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0738">
                                            <p:txEl>
                                              <p:pRg st="0" end="0"/>
                                            </p:txEl>
                                          </p:spTgt>
                                        </p:tgtEl>
                                        <p:attrNameLst>
                                          <p:attrName>style.visibility</p:attrName>
                                        </p:attrNameLst>
                                      </p:cBhvr>
                                      <p:to>
                                        <p:strVal val="visible"/>
                                      </p:to>
                                    </p:set>
                                    <p:animEffect transition="in" filter="fade">
                                      <p:cBhvr>
                                        <p:cTn id="27" dur="2000"/>
                                        <p:tgtEl>
                                          <p:spTgt spid="30738">
                                            <p:txEl>
                                              <p:pRg st="0" end="0"/>
                                            </p:txEl>
                                          </p:spTgt>
                                        </p:tgtEl>
                                      </p:cBhvr>
                                    </p:animEffect>
                                  </p:childTnLst>
                                </p:cTn>
                              </p:par>
                            </p:childTnLst>
                          </p:cTn>
                        </p:par>
                        <p:par>
                          <p:cTn id="28" fill="hold" nodeType="afterGroup">
                            <p:stCondLst>
                              <p:cond delay="2000"/>
                            </p:stCondLst>
                            <p:childTnLst>
                              <p:par>
                                <p:cTn id="29" presetID="23" presetClass="entr" presetSubtype="16" fill="hold" nodeType="afterEffect">
                                  <p:stCondLst>
                                    <p:cond delay="0"/>
                                  </p:stCondLst>
                                  <p:childTnLst>
                                    <p:set>
                                      <p:cBhvr>
                                        <p:cTn id="30" dur="1" fill="hold">
                                          <p:stCondLst>
                                            <p:cond delay="0"/>
                                          </p:stCondLst>
                                        </p:cTn>
                                        <p:tgtEl>
                                          <p:spTgt spid="2"/>
                                        </p:tgtEl>
                                        <p:attrNameLst>
                                          <p:attrName>style.visibility</p:attrName>
                                        </p:attrNameLst>
                                      </p:cBhvr>
                                      <p:to>
                                        <p:strVal val="visible"/>
                                      </p:to>
                                    </p:set>
                                    <p:anim calcmode="lin" valueType="num">
                                      <p:cBhvr>
                                        <p:cTn id="31" dur="500" fill="hold"/>
                                        <p:tgtEl>
                                          <p:spTgt spid="2"/>
                                        </p:tgtEl>
                                        <p:attrNameLst>
                                          <p:attrName>ppt_w</p:attrName>
                                        </p:attrNameLst>
                                      </p:cBhvr>
                                      <p:tavLst>
                                        <p:tav tm="0">
                                          <p:val>
                                            <p:fltVal val="0"/>
                                          </p:val>
                                        </p:tav>
                                        <p:tav tm="100000">
                                          <p:val>
                                            <p:strVal val="#ppt_w"/>
                                          </p:val>
                                        </p:tav>
                                      </p:tavLst>
                                    </p:anim>
                                    <p:anim calcmode="lin" valueType="num">
                                      <p:cBhvr>
                                        <p:cTn id="32" dur="500" fill="hold"/>
                                        <p:tgtEl>
                                          <p:spTgt spid="2"/>
                                        </p:tgtEl>
                                        <p:attrNameLst>
                                          <p:attrName>ppt_h</p:attrName>
                                        </p:attrNameLst>
                                      </p:cBhvr>
                                      <p:tavLst>
                                        <p:tav tm="0">
                                          <p:val>
                                            <p:fltVal val="0"/>
                                          </p:val>
                                        </p:tav>
                                        <p:tav tm="100000">
                                          <p:val>
                                            <p:strVal val="#ppt_h"/>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9" presetClass="entr" presetSubtype="0" fill="hold" nodeType="clickEffect">
                                  <p:stCondLst>
                                    <p:cond delay="0"/>
                                  </p:stCondLst>
                                  <p:childTnLst>
                                    <p:set>
                                      <p:cBhvr>
                                        <p:cTn id="36" dur="1" fill="hold">
                                          <p:stCondLst>
                                            <p:cond delay="0"/>
                                          </p:stCondLst>
                                        </p:cTn>
                                        <p:tgtEl>
                                          <p:spTgt spid="3"/>
                                        </p:tgtEl>
                                        <p:attrNameLst>
                                          <p:attrName>style.visibility</p:attrName>
                                        </p:attrNameLst>
                                      </p:cBhvr>
                                      <p:to>
                                        <p:strVal val="visible"/>
                                      </p:to>
                                    </p:set>
                                    <p:animEffect transition="in" filter="dissolve">
                                      <p:cBhvr>
                                        <p:cTn id="37" dur="500"/>
                                        <p:tgtEl>
                                          <p:spTgt spid="3"/>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10" presetClass="entr" presetSubtype="0" fill="hold" nodeType="clickEffect">
                                  <p:stCondLst>
                                    <p:cond delay="0"/>
                                  </p:stCondLst>
                                  <p:childTnLst>
                                    <p:set>
                                      <p:cBhvr>
                                        <p:cTn id="41" dur="1" fill="hold">
                                          <p:stCondLst>
                                            <p:cond delay="0"/>
                                          </p:stCondLst>
                                        </p:cTn>
                                        <p:tgtEl>
                                          <p:spTgt spid="25"/>
                                        </p:tgtEl>
                                        <p:attrNameLst>
                                          <p:attrName>style.visibility</p:attrName>
                                        </p:attrNameLst>
                                      </p:cBhvr>
                                      <p:to>
                                        <p:strVal val="visible"/>
                                      </p:to>
                                    </p:set>
                                    <p:animEffect transition="in" filter="fade">
                                      <p:cBhvr>
                                        <p:cTn id="42" dur="2000"/>
                                        <p:tgtEl>
                                          <p:spTgt spid="25"/>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3" presetClass="entr" presetSubtype="10" fill="hold" nodeType="clickEffect">
                                  <p:stCondLst>
                                    <p:cond delay="0"/>
                                  </p:stCondLst>
                                  <p:childTnLst>
                                    <p:set>
                                      <p:cBhvr>
                                        <p:cTn id="46" dur="1" fill="hold">
                                          <p:stCondLst>
                                            <p:cond delay="0"/>
                                          </p:stCondLst>
                                        </p:cTn>
                                        <p:tgtEl>
                                          <p:spTgt spid="230431"/>
                                        </p:tgtEl>
                                        <p:attrNameLst>
                                          <p:attrName>style.visibility</p:attrName>
                                        </p:attrNameLst>
                                      </p:cBhvr>
                                      <p:to>
                                        <p:strVal val="visible"/>
                                      </p:to>
                                    </p:set>
                                    <p:animEffect transition="in" filter="blinds(horizontal)">
                                      <p:cBhvr>
                                        <p:cTn id="47" dur="500"/>
                                        <p:tgtEl>
                                          <p:spTgt spid="2304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0402" grpId="0"/>
      <p:bldP spid="230404" grpId="0"/>
      <p:bldP spid="230422" grpId="0" animBg="1"/>
      <p:bldP spid="30738" grpId="0" build="allAtOnce"/>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ChangeArrowheads="1"/>
          </p:cNvSpPr>
          <p:nvPr/>
        </p:nvSpPr>
        <p:spPr bwMode="auto">
          <a:xfrm>
            <a:off x="2041525" y="227013"/>
            <a:ext cx="4303713"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zh-CN" altLang="en-US" sz="3600">
                <a:solidFill>
                  <a:srgbClr val="FFFF66"/>
                </a:solidFill>
                <a:latin typeface="Bookman Old Style" panose="02050604050505020204" pitchFamily="18" charset="0"/>
              </a:rPr>
              <a:t>导体的静电感应过程</a:t>
            </a:r>
          </a:p>
        </p:txBody>
      </p:sp>
      <p:sp>
        <p:nvSpPr>
          <p:cNvPr id="51203" name="Rectangle 3"/>
          <p:cNvSpPr>
            <a:spLocks noChangeArrowheads="1"/>
          </p:cNvSpPr>
          <p:nvPr/>
        </p:nvSpPr>
        <p:spPr bwMode="auto">
          <a:xfrm>
            <a:off x="2057400" y="1447800"/>
            <a:ext cx="4876800" cy="4495800"/>
          </a:xfrm>
          <a:prstGeom prst="rect">
            <a:avLst/>
          </a:prstGeom>
          <a:gradFill rotWithShape="0">
            <a:gsLst>
              <a:gs pos="0">
                <a:srgbClr val="FF9900"/>
              </a:gs>
              <a:gs pos="100000">
                <a:srgbClr val="B26B00"/>
              </a:gs>
            </a:gsLst>
            <a:path path="rect">
              <a:fillToRect r="100000" b="10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kumimoji="0" lang="zh-CN" altLang="en-US" sz="1800" b="0"/>
          </a:p>
        </p:txBody>
      </p:sp>
      <p:sp>
        <p:nvSpPr>
          <p:cNvPr id="51204" name="Line 4"/>
          <p:cNvSpPr>
            <a:spLocks noChangeShapeType="1"/>
          </p:cNvSpPr>
          <p:nvPr/>
        </p:nvSpPr>
        <p:spPr bwMode="auto">
          <a:xfrm>
            <a:off x="6934200" y="2057400"/>
            <a:ext cx="1676400" cy="0"/>
          </a:xfrm>
          <a:prstGeom prst="line">
            <a:avLst/>
          </a:prstGeom>
          <a:noFill/>
          <a:ln w="127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05" name="Line 5"/>
          <p:cNvSpPr>
            <a:spLocks noChangeShapeType="1"/>
          </p:cNvSpPr>
          <p:nvPr/>
        </p:nvSpPr>
        <p:spPr bwMode="auto">
          <a:xfrm>
            <a:off x="6934200" y="1600200"/>
            <a:ext cx="1676400" cy="0"/>
          </a:xfrm>
          <a:prstGeom prst="line">
            <a:avLst/>
          </a:prstGeom>
          <a:noFill/>
          <a:ln w="127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06" name="Line 6"/>
          <p:cNvSpPr>
            <a:spLocks noChangeShapeType="1"/>
          </p:cNvSpPr>
          <p:nvPr/>
        </p:nvSpPr>
        <p:spPr bwMode="auto">
          <a:xfrm>
            <a:off x="533400" y="5715000"/>
            <a:ext cx="8077200" cy="0"/>
          </a:xfrm>
          <a:prstGeom prst="line">
            <a:avLst/>
          </a:prstGeom>
          <a:noFill/>
          <a:ln w="127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07" name="Line 7"/>
          <p:cNvSpPr>
            <a:spLocks noChangeShapeType="1"/>
          </p:cNvSpPr>
          <p:nvPr/>
        </p:nvSpPr>
        <p:spPr bwMode="auto">
          <a:xfrm>
            <a:off x="6934200" y="2514600"/>
            <a:ext cx="1676400" cy="0"/>
          </a:xfrm>
          <a:prstGeom prst="line">
            <a:avLst/>
          </a:prstGeom>
          <a:noFill/>
          <a:ln w="127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08" name="Line 8"/>
          <p:cNvSpPr>
            <a:spLocks noChangeShapeType="1"/>
          </p:cNvSpPr>
          <p:nvPr/>
        </p:nvSpPr>
        <p:spPr bwMode="auto">
          <a:xfrm>
            <a:off x="6934200" y="2971800"/>
            <a:ext cx="1677988" cy="0"/>
          </a:xfrm>
          <a:prstGeom prst="line">
            <a:avLst/>
          </a:prstGeom>
          <a:noFill/>
          <a:ln w="127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09" name="Line 9"/>
          <p:cNvSpPr>
            <a:spLocks noChangeShapeType="1"/>
          </p:cNvSpPr>
          <p:nvPr/>
        </p:nvSpPr>
        <p:spPr bwMode="auto">
          <a:xfrm>
            <a:off x="6934200" y="3429000"/>
            <a:ext cx="1677988" cy="0"/>
          </a:xfrm>
          <a:prstGeom prst="line">
            <a:avLst/>
          </a:prstGeom>
          <a:noFill/>
          <a:ln w="127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10" name="Line 10"/>
          <p:cNvSpPr>
            <a:spLocks noChangeShapeType="1"/>
          </p:cNvSpPr>
          <p:nvPr/>
        </p:nvSpPr>
        <p:spPr bwMode="auto">
          <a:xfrm>
            <a:off x="534988" y="3886200"/>
            <a:ext cx="8077200" cy="0"/>
          </a:xfrm>
          <a:prstGeom prst="line">
            <a:avLst/>
          </a:prstGeom>
          <a:noFill/>
          <a:ln w="127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11" name="Line 11"/>
          <p:cNvSpPr>
            <a:spLocks noChangeShapeType="1"/>
          </p:cNvSpPr>
          <p:nvPr/>
        </p:nvSpPr>
        <p:spPr bwMode="auto">
          <a:xfrm>
            <a:off x="7010400" y="4343400"/>
            <a:ext cx="1601788" cy="0"/>
          </a:xfrm>
          <a:prstGeom prst="line">
            <a:avLst/>
          </a:prstGeom>
          <a:noFill/>
          <a:ln w="127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12" name="Line 12"/>
          <p:cNvSpPr>
            <a:spLocks noChangeShapeType="1"/>
          </p:cNvSpPr>
          <p:nvPr/>
        </p:nvSpPr>
        <p:spPr bwMode="auto">
          <a:xfrm>
            <a:off x="7010400" y="4800600"/>
            <a:ext cx="1601788" cy="0"/>
          </a:xfrm>
          <a:prstGeom prst="line">
            <a:avLst/>
          </a:prstGeom>
          <a:noFill/>
          <a:ln w="127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13" name="Line 13"/>
          <p:cNvSpPr>
            <a:spLocks noChangeShapeType="1"/>
          </p:cNvSpPr>
          <p:nvPr/>
        </p:nvSpPr>
        <p:spPr bwMode="auto">
          <a:xfrm>
            <a:off x="7010400" y="5257800"/>
            <a:ext cx="1601788" cy="0"/>
          </a:xfrm>
          <a:prstGeom prst="line">
            <a:avLst/>
          </a:prstGeom>
          <a:noFill/>
          <a:ln w="127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14" name="Oval 14"/>
          <p:cNvSpPr>
            <a:spLocks noChangeArrowheads="1"/>
          </p:cNvSpPr>
          <p:nvPr/>
        </p:nvSpPr>
        <p:spPr bwMode="auto">
          <a:xfrm>
            <a:off x="2063750" y="1987550"/>
            <a:ext cx="292100" cy="292100"/>
          </a:xfrm>
          <a:prstGeom prst="ellipse">
            <a:avLst/>
          </a:prstGeom>
          <a:solidFill>
            <a:srgbClr val="CC0066"/>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kumimoji="0" lang="zh-CN" altLang="en-US" sz="1800" b="0"/>
          </a:p>
        </p:txBody>
      </p:sp>
      <p:sp>
        <p:nvSpPr>
          <p:cNvPr id="51215" name="Line 15"/>
          <p:cNvSpPr>
            <a:spLocks noChangeShapeType="1"/>
          </p:cNvSpPr>
          <p:nvPr/>
        </p:nvSpPr>
        <p:spPr bwMode="auto">
          <a:xfrm>
            <a:off x="2133600" y="2133600"/>
            <a:ext cx="152400" cy="0"/>
          </a:xfrm>
          <a:prstGeom prst="line">
            <a:avLst/>
          </a:prstGeom>
          <a:noFill/>
          <a:ln w="50800">
            <a:solidFill>
              <a:srgbClr val="FFFF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16" name="Oval 16"/>
          <p:cNvSpPr>
            <a:spLocks noChangeArrowheads="1"/>
          </p:cNvSpPr>
          <p:nvPr/>
        </p:nvSpPr>
        <p:spPr bwMode="auto">
          <a:xfrm>
            <a:off x="2520950" y="3816350"/>
            <a:ext cx="292100" cy="292100"/>
          </a:xfrm>
          <a:prstGeom prst="ellipse">
            <a:avLst/>
          </a:prstGeom>
          <a:solidFill>
            <a:srgbClr val="CC0066"/>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kumimoji="0" lang="zh-CN" altLang="en-US" sz="1800" b="0"/>
          </a:p>
        </p:txBody>
      </p:sp>
      <p:sp>
        <p:nvSpPr>
          <p:cNvPr id="51217" name="Line 17"/>
          <p:cNvSpPr>
            <a:spLocks noChangeShapeType="1"/>
          </p:cNvSpPr>
          <p:nvPr/>
        </p:nvSpPr>
        <p:spPr bwMode="auto">
          <a:xfrm>
            <a:off x="2590800" y="3962400"/>
            <a:ext cx="152400" cy="0"/>
          </a:xfrm>
          <a:prstGeom prst="line">
            <a:avLst/>
          </a:prstGeom>
          <a:noFill/>
          <a:ln w="50800">
            <a:solidFill>
              <a:srgbClr val="FFFF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18" name="Oval 18"/>
          <p:cNvSpPr>
            <a:spLocks noChangeArrowheads="1"/>
          </p:cNvSpPr>
          <p:nvPr/>
        </p:nvSpPr>
        <p:spPr bwMode="auto">
          <a:xfrm>
            <a:off x="2063750" y="2901950"/>
            <a:ext cx="292100" cy="292100"/>
          </a:xfrm>
          <a:prstGeom prst="ellipse">
            <a:avLst/>
          </a:prstGeom>
          <a:solidFill>
            <a:srgbClr val="CC0066"/>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kumimoji="0" lang="zh-CN" altLang="en-US" sz="1800" b="0"/>
          </a:p>
        </p:txBody>
      </p:sp>
      <p:sp>
        <p:nvSpPr>
          <p:cNvPr id="51219" name="Line 19"/>
          <p:cNvSpPr>
            <a:spLocks noChangeShapeType="1"/>
          </p:cNvSpPr>
          <p:nvPr/>
        </p:nvSpPr>
        <p:spPr bwMode="auto">
          <a:xfrm>
            <a:off x="2133600" y="3048000"/>
            <a:ext cx="152400" cy="0"/>
          </a:xfrm>
          <a:prstGeom prst="line">
            <a:avLst/>
          </a:prstGeom>
          <a:noFill/>
          <a:ln w="50800">
            <a:solidFill>
              <a:srgbClr val="FFFF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20" name="Oval 20"/>
          <p:cNvSpPr>
            <a:spLocks noChangeArrowheads="1"/>
          </p:cNvSpPr>
          <p:nvPr/>
        </p:nvSpPr>
        <p:spPr bwMode="auto">
          <a:xfrm>
            <a:off x="2063750" y="4578350"/>
            <a:ext cx="292100" cy="292100"/>
          </a:xfrm>
          <a:prstGeom prst="ellipse">
            <a:avLst/>
          </a:prstGeom>
          <a:solidFill>
            <a:srgbClr val="CC0066"/>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kumimoji="0" lang="zh-CN" altLang="en-US" sz="1800" b="0"/>
          </a:p>
        </p:txBody>
      </p:sp>
      <p:sp>
        <p:nvSpPr>
          <p:cNvPr id="51221" name="Line 21"/>
          <p:cNvSpPr>
            <a:spLocks noChangeShapeType="1"/>
          </p:cNvSpPr>
          <p:nvPr/>
        </p:nvSpPr>
        <p:spPr bwMode="auto">
          <a:xfrm>
            <a:off x="2133600" y="4724400"/>
            <a:ext cx="152400" cy="0"/>
          </a:xfrm>
          <a:prstGeom prst="line">
            <a:avLst/>
          </a:prstGeom>
          <a:noFill/>
          <a:ln w="50800">
            <a:solidFill>
              <a:srgbClr val="FFFF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22" name="Oval 22"/>
          <p:cNvSpPr>
            <a:spLocks noChangeArrowheads="1"/>
          </p:cNvSpPr>
          <p:nvPr/>
        </p:nvSpPr>
        <p:spPr bwMode="auto">
          <a:xfrm>
            <a:off x="2063750" y="3282950"/>
            <a:ext cx="292100" cy="292100"/>
          </a:xfrm>
          <a:prstGeom prst="ellipse">
            <a:avLst/>
          </a:prstGeom>
          <a:solidFill>
            <a:srgbClr val="CC0066"/>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kumimoji="0" lang="zh-CN" altLang="en-US" sz="1800" b="0"/>
          </a:p>
        </p:txBody>
      </p:sp>
      <p:sp>
        <p:nvSpPr>
          <p:cNvPr id="51223" name="Line 23"/>
          <p:cNvSpPr>
            <a:spLocks noChangeShapeType="1"/>
          </p:cNvSpPr>
          <p:nvPr/>
        </p:nvSpPr>
        <p:spPr bwMode="auto">
          <a:xfrm>
            <a:off x="2133600" y="3429000"/>
            <a:ext cx="152400" cy="0"/>
          </a:xfrm>
          <a:prstGeom prst="line">
            <a:avLst/>
          </a:prstGeom>
          <a:noFill/>
          <a:ln w="50800">
            <a:solidFill>
              <a:srgbClr val="FFFF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24" name="Oval 24"/>
          <p:cNvSpPr>
            <a:spLocks noChangeArrowheads="1"/>
          </p:cNvSpPr>
          <p:nvPr/>
        </p:nvSpPr>
        <p:spPr bwMode="auto">
          <a:xfrm>
            <a:off x="2063750" y="2444750"/>
            <a:ext cx="292100" cy="292100"/>
          </a:xfrm>
          <a:prstGeom prst="ellipse">
            <a:avLst/>
          </a:prstGeom>
          <a:solidFill>
            <a:srgbClr val="CC0066"/>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kumimoji="0" lang="zh-CN" altLang="en-US" sz="1800" b="0"/>
          </a:p>
        </p:txBody>
      </p:sp>
      <p:sp>
        <p:nvSpPr>
          <p:cNvPr id="51225" name="Line 25"/>
          <p:cNvSpPr>
            <a:spLocks noChangeShapeType="1"/>
          </p:cNvSpPr>
          <p:nvPr/>
        </p:nvSpPr>
        <p:spPr bwMode="auto">
          <a:xfrm>
            <a:off x="2133600" y="2590800"/>
            <a:ext cx="152400" cy="0"/>
          </a:xfrm>
          <a:prstGeom prst="line">
            <a:avLst/>
          </a:prstGeom>
          <a:noFill/>
          <a:ln w="50800">
            <a:solidFill>
              <a:srgbClr val="FFFF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26" name="Oval 26"/>
          <p:cNvSpPr>
            <a:spLocks noChangeArrowheads="1"/>
          </p:cNvSpPr>
          <p:nvPr/>
        </p:nvSpPr>
        <p:spPr bwMode="auto">
          <a:xfrm>
            <a:off x="2063750" y="1606550"/>
            <a:ext cx="292100" cy="292100"/>
          </a:xfrm>
          <a:prstGeom prst="ellipse">
            <a:avLst/>
          </a:prstGeom>
          <a:solidFill>
            <a:srgbClr val="CC0066"/>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kumimoji="0" lang="zh-CN" altLang="en-US" sz="1800" b="0"/>
          </a:p>
        </p:txBody>
      </p:sp>
      <p:sp>
        <p:nvSpPr>
          <p:cNvPr id="51227" name="Line 27"/>
          <p:cNvSpPr>
            <a:spLocks noChangeShapeType="1"/>
          </p:cNvSpPr>
          <p:nvPr/>
        </p:nvSpPr>
        <p:spPr bwMode="auto">
          <a:xfrm>
            <a:off x="2133600" y="1752600"/>
            <a:ext cx="152400" cy="0"/>
          </a:xfrm>
          <a:prstGeom prst="line">
            <a:avLst/>
          </a:prstGeom>
          <a:noFill/>
          <a:ln w="50800">
            <a:solidFill>
              <a:srgbClr val="FFFF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28" name="Oval 28"/>
          <p:cNvSpPr>
            <a:spLocks noChangeArrowheads="1"/>
          </p:cNvSpPr>
          <p:nvPr/>
        </p:nvSpPr>
        <p:spPr bwMode="auto">
          <a:xfrm>
            <a:off x="2978150" y="5492750"/>
            <a:ext cx="292100" cy="292100"/>
          </a:xfrm>
          <a:prstGeom prst="ellipse">
            <a:avLst/>
          </a:prstGeom>
          <a:solidFill>
            <a:srgbClr val="CC0066"/>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kumimoji="0" lang="zh-CN" altLang="en-US" sz="1800" b="0"/>
          </a:p>
        </p:txBody>
      </p:sp>
      <p:sp>
        <p:nvSpPr>
          <p:cNvPr id="51229" name="Line 29"/>
          <p:cNvSpPr>
            <a:spLocks noChangeShapeType="1"/>
          </p:cNvSpPr>
          <p:nvPr/>
        </p:nvSpPr>
        <p:spPr bwMode="auto">
          <a:xfrm>
            <a:off x="3048000" y="5638800"/>
            <a:ext cx="152400" cy="0"/>
          </a:xfrm>
          <a:prstGeom prst="line">
            <a:avLst/>
          </a:prstGeom>
          <a:noFill/>
          <a:ln w="50800">
            <a:solidFill>
              <a:srgbClr val="FFFF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30" name="Oval 30"/>
          <p:cNvSpPr>
            <a:spLocks noChangeArrowheads="1"/>
          </p:cNvSpPr>
          <p:nvPr/>
        </p:nvSpPr>
        <p:spPr bwMode="auto">
          <a:xfrm>
            <a:off x="2063750" y="5035550"/>
            <a:ext cx="292100" cy="292100"/>
          </a:xfrm>
          <a:prstGeom prst="ellipse">
            <a:avLst/>
          </a:prstGeom>
          <a:solidFill>
            <a:srgbClr val="CC0066"/>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kumimoji="0" lang="zh-CN" altLang="en-US" sz="1800" b="0"/>
          </a:p>
        </p:txBody>
      </p:sp>
      <p:sp>
        <p:nvSpPr>
          <p:cNvPr id="51231" name="Line 31"/>
          <p:cNvSpPr>
            <a:spLocks noChangeShapeType="1"/>
          </p:cNvSpPr>
          <p:nvPr/>
        </p:nvSpPr>
        <p:spPr bwMode="auto">
          <a:xfrm>
            <a:off x="2133600" y="5181600"/>
            <a:ext cx="152400" cy="0"/>
          </a:xfrm>
          <a:prstGeom prst="line">
            <a:avLst/>
          </a:prstGeom>
          <a:noFill/>
          <a:ln w="50800">
            <a:solidFill>
              <a:srgbClr val="FFFF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32" name="Oval 32"/>
          <p:cNvSpPr>
            <a:spLocks noChangeArrowheads="1"/>
          </p:cNvSpPr>
          <p:nvPr/>
        </p:nvSpPr>
        <p:spPr bwMode="auto">
          <a:xfrm>
            <a:off x="2063750" y="4197350"/>
            <a:ext cx="292100" cy="292100"/>
          </a:xfrm>
          <a:prstGeom prst="ellipse">
            <a:avLst/>
          </a:prstGeom>
          <a:solidFill>
            <a:srgbClr val="CC0066"/>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kumimoji="0" lang="zh-CN" altLang="en-US" sz="1800" b="0"/>
          </a:p>
        </p:txBody>
      </p:sp>
      <p:sp>
        <p:nvSpPr>
          <p:cNvPr id="51233" name="Line 33"/>
          <p:cNvSpPr>
            <a:spLocks noChangeShapeType="1"/>
          </p:cNvSpPr>
          <p:nvPr/>
        </p:nvSpPr>
        <p:spPr bwMode="auto">
          <a:xfrm>
            <a:off x="2133600" y="4343400"/>
            <a:ext cx="152400" cy="0"/>
          </a:xfrm>
          <a:prstGeom prst="line">
            <a:avLst/>
          </a:prstGeom>
          <a:noFill/>
          <a:ln w="50800">
            <a:solidFill>
              <a:srgbClr val="FFFF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34" name="Rectangle 34"/>
          <p:cNvSpPr>
            <a:spLocks noChangeArrowheads="1"/>
          </p:cNvSpPr>
          <p:nvPr/>
        </p:nvSpPr>
        <p:spPr bwMode="auto">
          <a:xfrm>
            <a:off x="2955925" y="6215063"/>
            <a:ext cx="2930525"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zh-CN" altLang="en-US" sz="3600">
                <a:latin typeface="Bookman Old Style" panose="02050604050505020204" pitchFamily="18" charset="0"/>
              </a:rPr>
              <a:t>加上外电场后</a:t>
            </a:r>
          </a:p>
        </p:txBody>
      </p:sp>
      <p:sp>
        <p:nvSpPr>
          <p:cNvPr id="51235" name="Rectangle 35"/>
          <p:cNvSpPr>
            <a:spLocks noChangeArrowheads="1"/>
          </p:cNvSpPr>
          <p:nvPr/>
        </p:nvSpPr>
        <p:spPr bwMode="auto">
          <a:xfrm>
            <a:off x="7451725" y="777875"/>
            <a:ext cx="598488" cy="823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4800" b="0" i="1">
                <a:latin typeface="Bookman Old Style" panose="02050604050505020204" pitchFamily="18" charset="0"/>
              </a:rPr>
              <a:t>E</a:t>
            </a:r>
          </a:p>
        </p:txBody>
      </p:sp>
      <p:sp>
        <p:nvSpPr>
          <p:cNvPr id="51236" name="Rectangle 36"/>
          <p:cNvSpPr>
            <a:spLocks noChangeArrowheads="1"/>
          </p:cNvSpPr>
          <p:nvPr/>
        </p:nvSpPr>
        <p:spPr bwMode="auto">
          <a:xfrm>
            <a:off x="7832725" y="1279525"/>
            <a:ext cx="3857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2400">
                <a:latin typeface="Bookman Old Style" panose="02050604050505020204" pitchFamily="18" charset="0"/>
              </a:rPr>
              <a:t>0</a:t>
            </a:r>
          </a:p>
        </p:txBody>
      </p:sp>
      <p:sp>
        <p:nvSpPr>
          <p:cNvPr id="51237" name="Line 37"/>
          <p:cNvSpPr>
            <a:spLocks noChangeShapeType="1"/>
          </p:cNvSpPr>
          <p:nvPr/>
        </p:nvSpPr>
        <p:spPr bwMode="auto">
          <a:xfrm>
            <a:off x="7543800" y="838200"/>
            <a:ext cx="609600" cy="0"/>
          </a:xfrm>
          <a:prstGeom prst="line">
            <a:avLst/>
          </a:prstGeom>
          <a:noFill/>
          <a:ln w="127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38" name="Oval 38"/>
          <p:cNvSpPr>
            <a:spLocks noChangeArrowheads="1"/>
          </p:cNvSpPr>
          <p:nvPr/>
        </p:nvSpPr>
        <p:spPr bwMode="auto">
          <a:xfrm>
            <a:off x="6635750" y="1606550"/>
            <a:ext cx="292100" cy="292100"/>
          </a:xfrm>
          <a:prstGeom prst="ellipse">
            <a:avLst/>
          </a:prstGeom>
          <a:solidFill>
            <a:schemeClr val="accent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kumimoji="0" lang="zh-CN" altLang="en-US" sz="1800" b="0"/>
          </a:p>
        </p:txBody>
      </p:sp>
      <p:sp>
        <p:nvSpPr>
          <p:cNvPr id="51239" name="Rectangle 39"/>
          <p:cNvSpPr>
            <a:spLocks noChangeArrowheads="1"/>
          </p:cNvSpPr>
          <p:nvPr/>
        </p:nvSpPr>
        <p:spPr bwMode="auto">
          <a:xfrm>
            <a:off x="6615113" y="1538288"/>
            <a:ext cx="39687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a:solidFill>
                  <a:srgbClr val="FFFF00"/>
                </a:solidFill>
                <a:latin typeface="Bookman Old Style" panose="02050604050505020204" pitchFamily="18" charset="0"/>
              </a:rPr>
              <a:t>+</a:t>
            </a:r>
          </a:p>
        </p:txBody>
      </p:sp>
      <p:sp>
        <p:nvSpPr>
          <p:cNvPr id="51240" name="Oval 40"/>
          <p:cNvSpPr>
            <a:spLocks noChangeArrowheads="1"/>
          </p:cNvSpPr>
          <p:nvPr/>
        </p:nvSpPr>
        <p:spPr bwMode="auto">
          <a:xfrm>
            <a:off x="6635750" y="1987550"/>
            <a:ext cx="292100" cy="292100"/>
          </a:xfrm>
          <a:prstGeom prst="ellipse">
            <a:avLst/>
          </a:prstGeom>
          <a:solidFill>
            <a:schemeClr val="accent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kumimoji="0" lang="zh-CN" altLang="en-US" sz="1800" b="0"/>
          </a:p>
        </p:txBody>
      </p:sp>
      <p:sp>
        <p:nvSpPr>
          <p:cNvPr id="51241" name="Rectangle 41"/>
          <p:cNvSpPr>
            <a:spLocks noChangeArrowheads="1"/>
          </p:cNvSpPr>
          <p:nvPr/>
        </p:nvSpPr>
        <p:spPr bwMode="auto">
          <a:xfrm>
            <a:off x="6615113" y="1919288"/>
            <a:ext cx="39687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a:solidFill>
                  <a:srgbClr val="FFFF00"/>
                </a:solidFill>
                <a:latin typeface="Bookman Old Style" panose="02050604050505020204" pitchFamily="18" charset="0"/>
              </a:rPr>
              <a:t>+</a:t>
            </a:r>
          </a:p>
        </p:txBody>
      </p:sp>
      <p:sp>
        <p:nvSpPr>
          <p:cNvPr id="51242" name="Oval 42"/>
          <p:cNvSpPr>
            <a:spLocks noChangeArrowheads="1"/>
          </p:cNvSpPr>
          <p:nvPr/>
        </p:nvSpPr>
        <p:spPr bwMode="auto">
          <a:xfrm>
            <a:off x="6635750" y="2368550"/>
            <a:ext cx="292100" cy="292100"/>
          </a:xfrm>
          <a:prstGeom prst="ellipse">
            <a:avLst/>
          </a:prstGeom>
          <a:solidFill>
            <a:schemeClr val="accent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kumimoji="0" lang="zh-CN" altLang="en-US" sz="1800" b="0"/>
          </a:p>
        </p:txBody>
      </p:sp>
      <p:sp>
        <p:nvSpPr>
          <p:cNvPr id="51243" name="Rectangle 43"/>
          <p:cNvSpPr>
            <a:spLocks noChangeArrowheads="1"/>
          </p:cNvSpPr>
          <p:nvPr/>
        </p:nvSpPr>
        <p:spPr bwMode="auto">
          <a:xfrm>
            <a:off x="6615113" y="2300288"/>
            <a:ext cx="39687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a:solidFill>
                  <a:srgbClr val="FFFF00"/>
                </a:solidFill>
                <a:latin typeface="Bookman Old Style" panose="02050604050505020204" pitchFamily="18" charset="0"/>
              </a:rPr>
              <a:t>+</a:t>
            </a:r>
          </a:p>
        </p:txBody>
      </p:sp>
      <p:sp>
        <p:nvSpPr>
          <p:cNvPr id="51244" name="Oval 44"/>
          <p:cNvSpPr>
            <a:spLocks noChangeArrowheads="1"/>
          </p:cNvSpPr>
          <p:nvPr/>
        </p:nvSpPr>
        <p:spPr bwMode="auto">
          <a:xfrm>
            <a:off x="6635750" y="2825750"/>
            <a:ext cx="292100" cy="292100"/>
          </a:xfrm>
          <a:prstGeom prst="ellipse">
            <a:avLst/>
          </a:prstGeom>
          <a:solidFill>
            <a:schemeClr val="accent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kumimoji="0" lang="zh-CN" altLang="en-US" sz="1800" b="0"/>
          </a:p>
        </p:txBody>
      </p:sp>
      <p:sp>
        <p:nvSpPr>
          <p:cNvPr id="51245" name="Rectangle 45"/>
          <p:cNvSpPr>
            <a:spLocks noChangeArrowheads="1"/>
          </p:cNvSpPr>
          <p:nvPr/>
        </p:nvSpPr>
        <p:spPr bwMode="auto">
          <a:xfrm>
            <a:off x="6615113" y="2757488"/>
            <a:ext cx="39687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a:solidFill>
                  <a:srgbClr val="FFFF00"/>
                </a:solidFill>
                <a:latin typeface="Bookman Old Style" panose="02050604050505020204" pitchFamily="18" charset="0"/>
              </a:rPr>
              <a:t>+</a:t>
            </a:r>
          </a:p>
        </p:txBody>
      </p:sp>
      <p:sp>
        <p:nvSpPr>
          <p:cNvPr id="51246" name="Oval 46"/>
          <p:cNvSpPr>
            <a:spLocks noChangeArrowheads="1"/>
          </p:cNvSpPr>
          <p:nvPr/>
        </p:nvSpPr>
        <p:spPr bwMode="auto">
          <a:xfrm>
            <a:off x="6635750" y="3282950"/>
            <a:ext cx="292100" cy="292100"/>
          </a:xfrm>
          <a:prstGeom prst="ellipse">
            <a:avLst/>
          </a:prstGeom>
          <a:solidFill>
            <a:schemeClr val="accent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kumimoji="0" lang="zh-CN" altLang="en-US" sz="1800" b="0"/>
          </a:p>
        </p:txBody>
      </p:sp>
      <p:sp>
        <p:nvSpPr>
          <p:cNvPr id="51247" name="Rectangle 47"/>
          <p:cNvSpPr>
            <a:spLocks noChangeArrowheads="1"/>
          </p:cNvSpPr>
          <p:nvPr/>
        </p:nvSpPr>
        <p:spPr bwMode="auto">
          <a:xfrm>
            <a:off x="6615113" y="3214688"/>
            <a:ext cx="39687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a:solidFill>
                  <a:srgbClr val="FFFF00"/>
                </a:solidFill>
                <a:latin typeface="Bookman Old Style" panose="02050604050505020204" pitchFamily="18" charset="0"/>
              </a:rPr>
              <a:t>+</a:t>
            </a:r>
          </a:p>
        </p:txBody>
      </p:sp>
      <p:sp>
        <p:nvSpPr>
          <p:cNvPr id="51248" name="Oval 48"/>
          <p:cNvSpPr>
            <a:spLocks noChangeArrowheads="1"/>
          </p:cNvSpPr>
          <p:nvPr/>
        </p:nvSpPr>
        <p:spPr bwMode="auto">
          <a:xfrm>
            <a:off x="6635750" y="4273550"/>
            <a:ext cx="292100" cy="292100"/>
          </a:xfrm>
          <a:prstGeom prst="ellipse">
            <a:avLst/>
          </a:prstGeom>
          <a:solidFill>
            <a:schemeClr val="accent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kumimoji="0" lang="zh-CN" altLang="en-US" sz="1800" b="0"/>
          </a:p>
        </p:txBody>
      </p:sp>
      <p:sp>
        <p:nvSpPr>
          <p:cNvPr id="51249" name="Rectangle 49"/>
          <p:cNvSpPr>
            <a:spLocks noChangeArrowheads="1"/>
          </p:cNvSpPr>
          <p:nvPr/>
        </p:nvSpPr>
        <p:spPr bwMode="auto">
          <a:xfrm>
            <a:off x="6615113" y="4205288"/>
            <a:ext cx="39687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a:solidFill>
                  <a:srgbClr val="FFFF00"/>
                </a:solidFill>
                <a:latin typeface="Bookman Old Style" panose="02050604050505020204" pitchFamily="18" charset="0"/>
              </a:rPr>
              <a:t>+</a:t>
            </a:r>
          </a:p>
        </p:txBody>
      </p:sp>
      <p:sp>
        <p:nvSpPr>
          <p:cNvPr id="51250" name="Oval 50"/>
          <p:cNvSpPr>
            <a:spLocks noChangeArrowheads="1"/>
          </p:cNvSpPr>
          <p:nvPr/>
        </p:nvSpPr>
        <p:spPr bwMode="auto">
          <a:xfrm>
            <a:off x="6635750" y="4654550"/>
            <a:ext cx="292100" cy="292100"/>
          </a:xfrm>
          <a:prstGeom prst="ellipse">
            <a:avLst/>
          </a:prstGeom>
          <a:solidFill>
            <a:schemeClr val="accent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kumimoji="0" lang="zh-CN" altLang="en-US" sz="1800" b="0"/>
          </a:p>
        </p:txBody>
      </p:sp>
      <p:sp>
        <p:nvSpPr>
          <p:cNvPr id="51251" name="Rectangle 51"/>
          <p:cNvSpPr>
            <a:spLocks noChangeArrowheads="1"/>
          </p:cNvSpPr>
          <p:nvPr/>
        </p:nvSpPr>
        <p:spPr bwMode="auto">
          <a:xfrm>
            <a:off x="6615113" y="4586288"/>
            <a:ext cx="39687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a:solidFill>
                  <a:srgbClr val="FFFF00"/>
                </a:solidFill>
                <a:latin typeface="Bookman Old Style" panose="02050604050505020204" pitchFamily="18" charset="0"/>
              </a:rPr>
              <a:t>+</a:t>
            </a:r>
          </a:p>
        </p:txBody>
      </p:sp>
      <p:sp>
        <p:nvSpPr>
          <p:cNvPr id="51252" name="Oval 52"/>
          <p:cNvSpPr>
            <a:spLocks noChangeArrowheads="1"/>
          </p:cNvSpPr>
          <p:nvPr/>
        </p:nvSpPr>
        <p:spPr bwMode="auto">
          <a:xfrm>
            <a:off x="6635750" y="5111750"/>
            <a:ext cx="292100" cy="292100"/>
          </a:xfrm>
          <a:prstGeom prst="ellipse">
            <a:avLst/>
          </a:prstGeom>
          <a:solidFill>
            <a:schemeClr val="accent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kumimoji="0" lang="zh-CN" altLang="en-US" sz="1800" b="0"/>
          </a:p>
        </p:txBody>
      </p:sp>
      <p:sp>
        <p:nvSpPr>
          <p:cNvPr id="51253" name="Rectangle 53"/>
          <p:cNvSpPr>
            <a:spLocks noChangeArrowheads="1"/>
          </p:cNvSpPr>
          <p:nvPr/>
        </p:nvSpPr>
        <p:spPr bwMode="auto">
          <a:xfrm>
            <a:off x="6615113" y="5043488"/>
            <a:ext cx="39687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a:solidFill>
                  <a:srgbClr val="FFFF00"/>
                </a:solidFill>
                <a:latin typeface="Bookman Old Style" panose="02050604050505020204" pitchFamily="18" charset="0"/>
              </a:rPr>
              <a:t>+</a:t>
            </a:r>
          </a:p>
        </p:txBody>
      </p:sp>
      <p:sp>
        <p:nvSpPr>
          <p:cNvPr id="51254" name="Line 54"/>
          <p:cNvSpPr>
            <a:spLocks noChangeShapeType="1"/>
          </p:cNvSpPr>
          <p:nvPr/>
        </p:nvSpPr>
        <p:spPr bwMode="auto">
          <a:xfrm>
            <a:off x="533400" y="1600200"/>
            <a:ext cx="1524000" cy="0"/>
          </a:xfrm>
          <a:prstGeom prst="line">
            <a:avLst/>
          </a:prstGeom>
          <a:noFill/>
          <a:ln w="127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55" name="Line 55"/>
          <p:cNvSpPr>
            <a:spLocks noChangeShapeType="1"/>
          </p:cNvSpPr>
          <p:nvPr/>
        </p:nvSpPr>
        <p:spPr bwMode="auto">
          <a:xfrm>
            <a:off x="533400" y="2057400"/>
            <a:ext cx="1524000" cy="0"/>
          </a:xfrm>
          <a:prstGeom prst="line">
            <a:avLst/>
          </a:prstGeom>
          <a:noFill/>
          <a:ln w="127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56" name="Line 56"/>
          <p:cNvSpPr>
            <a:spLocks noChangeShapeType="1"/>
          </p:cNvSpPr>
          <p:nvPr/>
        </p:nvSpPr>
        <p:spPr bwMode="auto">
          <a:xfrm>
            <a:off x="533400" y="2514600"/>
            <a:ext cx="1524000" cy="0"/>
          </a:xfrm>
          <a:prstGeom prst="line">
            <a:avLst/>
          </a:prstGeom>
          <a:noFill/>
          <a:ln w="127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57" name="Line 57"/>
          <p:cNvSpPr>
            <a:spLocks noChangeShapeType="1"/>
          </p:cNvSpPr>
          <p:nvPr/>
        </p:nvSpPr>
        <p:spPr bwMode="auto">
          <a:xfrm>
            <a:off x="533400" y="2971800"/>
            <a:ext cx="1524000" cy="0"/>
          </a:xfrm>
          <a:prstGeom prst="line">
            <a:avLst/>
          </a:prstGeom>
          <a:noFill/>
          <a:ln w="127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58" name="Line 58"/>
          <p:cNvSpPr>
            <a:spLocks noChangeShapeType="1"/>
          </p:cNvSpPr>
          <p:nvPr/>
        </p:nvSpPr>
        <p:spPr bwMode="auto">
          <a:xfrm>
            <a:off x="533400" y="3429000"/>
            <a:ext cx="1524000" cy="0"/>
          </a:xfrm>
          <a:prstGeom prst="line">
            <a:avLst/>
          </a:prstGeom>
          <a:noFill/>
          <a:ln w="127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59" name="Line 59"/>
          <p:cNvSpPr>
            <a:spLocks noChangeShapeType="1"/>
          </p:cNvSpPr>
          <p:nvPr/>
        </p:nvSpPr>
        <p:spPr bwMode="auto">
          <a:xfrm>
            <a:off x="533400" y="4343400"/>
            <a:ext cx="1524000" cy="0"/>
          </a:xfrm>
          <a:prstGeom prst="line">
            <a:avLst/>
          </a:prstGeom>
          <a:noFill/>
          <a:ln w="127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60" name="Line 60"/>
          <p:cNvSpPr>
            <a:spLocks noChangeShapeType="1"/>
          </p:cNvSpPr>
          <p:nvPr/>
        </p:nvSpPr>
        <p:spPr bwMode="auto">
          <a:xfrm>
            <a:off x="609600" y="4800600"/>
            <a:ext cx="1524000" cy="0"/>
          </a:xfrm>
          <a:prstGeom prst="line">
            <a:avLst/>
          </a:prstGeom>
          <a:noFill/>
          <a:ln w="127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61" name="Line 61"/>
          <p:cNvSpPr>
            <a:spLocks noChangeShapeType="1"/>
          </p:cNvSpPr>
          <p:nvPr/>
        </p:nvSpPr>
        <p:spPr bwMode="auto">
          <a:xfrm>
            <a:off x="533400" y="5257800"/>
            <a:ext cx="1524000" cy="0"/>
          </a:xfrm>
          <a:prstGeom prst="line">
            <a:avLst/>
          </a:prstGeom>
          <a:noFill/>
          <a:ln w="127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51262" name="Object 62"/>
          <p:cNvGraphicFramePr>
            <a:graphicFrameLocks noChangeAspect="1"/>
          </p:cNvGraphicFramePr>
          <p:nvPr/>
        </p:nvGraphicFramePr>
        <p:xfrm>
          <a:off x="2819400" y="4876800"/>
          <a:ext cx="2743200" cy="963613"/>
        </p:xfrm>
        <a:graphic>
          <a:graphicData uri="http://schemas.openxmlformats.org/presentationml/2006/ole">
            <mc:AlternateContent xmlns:mc="http://schemas.openxmlformats.org/markup-compatibility/2006">
              <mc:Choice xmlns:v="urn:schemas-microsoft-com:vml" Requires="v">
                <p:oleObj name="Equation" r:id="rId2" imgW="666638" imgH="200025" progId="Equation.3">
                  <p:embed/>
                </p:oleObj>
              </mc:Choice>
              <mc:Fallback>
                <p:oleObj name="Equation" r:id="rId2" imgW="666638" imgH="200025" progId="Equation.3">
                  <p:embed/>
                  <p:pic>
                    <p:nvPicPr>
                      <p:cNvPr id="0" name="Object 6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19400" y="4876800"/>
                        <a:ext cx="2743200" cy="963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ransition/>
</p:sld>
</file>

<file path=ppt/slides/slide15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10946" name="AutoShape 2"/>
          <p:cNvSpPr>
            <a:spLocks noChangeArrowheads="1"/>
          </p:cNvSpPr>
          <p:nvPr/>
        </p:nvSpPr>
        <p:spPr bwMode="auto">
          <a:xfrm>
            <a:off x="534988" y="2328863"/>
            <a:ext cx="457200" cy="381000"/>
          </a:xfrm>
          <a:prstGeom prst="rightArrow">
            <a:avLst>
              <a:gd name="adj1" fmla="val 50000"/>
              <a:gd name="adj2" fmla="val 30000"/>
            </a:avLst>
          </a:prstGeom>
          <a:solidFill>
            <a:schemeClr val="accent1"/>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zh-CN" sz="1800">
              <a:latin typeface="Arial" panose="020B0604020202020204" pitchFamily="34" charset="0"/>
            </a:endParaRPr>
          </a:p>
        </p:txBody>
      </p:sp>
      <p:graphicFrame>
        <p:nvGraphicFramePr>
          <p:cNvPr id="210947" name="Object 3"/>
          <p:cNvGraphicFramePr>
            <a:graphicFrameLocks noChangeAspect="1"/>
          </p:cNvGraphicFramePr>
          <p:nvPr/>
        </p:nvGraphicFramePr>
        <p:xfrm>
          <a:off x="457200" y="2894013"/>
          <a:ext cx="8437563" cy="2286000"/>
        </p:xfrm>
        <a:graphic>
          <a:graphicData uri="http://schemas.openxmlformats.org/presentationml/2006/ole">
            <mc:AlternateContent xmlns:mc="http://schemas.openxmlformats.org/markup-compatibility/2006">
              <mc:Choice xmlns:v="urn:schemas-microsoft-com:vml" Requires="v">
                <p:oleObj name="Equation" r:id="rId2" imgW="3378200" imgH="914400" progId="Equation.DSMT4">
                  <p:embed/>
                </p:oleObj>
              </mc:Choice>
              <mc:Fallback>
                <p:oleObj name="Equation" r:id="rId2" imgW="3378200" imgH="914400" progId="Equation.DSMT4">
                  <p:embed/>
                  <p:pic>
                    <p:nvPicPr>
                      <p:cNvPr id="0" name="Object 3"/>
                      <p:cNvPicPr>
                        <a:picLocks noChangeAspect="1" noChangeArrowheads="1"/>
                      </p:cNvPicPr>
                      <p:nvPr/>
                    </p:nvPicPr>
                    <p:blipFill>
                      <a:blip r:embed="rId3">
                        <a:lum bright="100000" contrast="100000"/>
                        <a:extLst>
                          <a:ext uri="{28A0092B-C50C-407E-A947-70E740481C1C}">
                            <a14:useLocalDpi xmlns:a14="http://schemas.microsoft.com/office/drawing/2010/main" val="0"/>
                          </a:ext>
                        </a:extLst>
                      </a:blip>
                      <a:srcRect/>
                      <a:stretch>
                        <a:fillRect/>
                      </a:stretch>
                    </p:blipFill>
                    <p:spPr bwMode="auto">
                      <a:xfrm>
                        <a:off x="457200" y="2894013"/>
                        <a:ext cx="8437563"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210948" name="Group 4"/>
          <p:cNvGrpSpPr>
            <a:grpSpLocks/>
          </p:cNvGrpSpPr>
          <p:nvPr/>
        </p:nvGrpSpPr>
        <p:grpSpPr bwMode="auto">
          <a:xfrm>
            <a:off x="458788" y="5551488"/>
            <a:ext cx="3233737" cy="1173162"/>
            <a:chOff x="288" y="2366"/>
            <a:chExt cx="2037" cy="739"/>
          </a:xfrm>
        </p:grpSpPr>
        <p:sp>
          <p:nvSpPr>
            <p:cNvPr id="210951" name="Text Box 5"/>
            <p:cNvSpPr txBox="1">
              <a:spLocks noChangeArrowheads="1"/>
            </p:cNvSpPr>
            <p:nvPr/>
          </p:nvSpPr>
          <p:spPr bwMode="auto">
            <a:xfrm>
              <a:off x="288" y="2505"/>
              <a:ext cx="747"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zh-CN" altLang="en-US" sz="2800" b="1">
                  <a:solidFill>
                    <a:srgbClr val="FFC000"/>
                  </a:solidFill>
                  <a:latin typeface="华文中宋" panose="02010600040101010101" pitchFamily="2" charset="-122"/>
                  <a:ea typeface="华文中宋" panose="02010600040101010101" pitchFamily="2" charset="-122"/>
                </a:rPr>
                <a:t>另：</a:t>
              </a:r>
            </a:p>
          </p:txBody>
        </p:sp>
        <p:graphicFrame>
          <p:nvGraphicFramePr>
            <p:cNvPr id="210952" name="Object 6"/>
            <p:cNvGraphicFramePr>
              <a:graphicFrameLocks noChangeAspect="1"/>
            </p:cNvGraphicFramePr>
            <p:nvPr/>
          </p:nvGraphicFramePr>
          <p:xfrm>
            <a:off x="1026" y="2366"/>
            <a:ext cx="1299" cy="739"/>
          </p:xfrm>
          <a:graphic>
            <a:graphicData uri="http://schemas.openxmlformats.org/presentationml/2006/ole">
              <mc:AlternateContent xmlns:mc="http://schemas.openxmlformats.org/markup-compatibility/2006">
                <mc:Choice xmlns:v="urn:schemas-microsoft-com:vml" Requires="v">
                  <p:oleObj name="Equation" r:id="rId4" imgW="825500" imgH="469900" progId="Equation.DSMT4">
                    <p:embed/>
                  </p:oleObj>
                </mc:Choice>
                <mc:Fallback>
                  <p:oleObj name="Equation" r:id="rId4" imgW="825500" imgH="469900" progId="Equation.DSMT4">
                    <p:embed/>
                    <p:pic>
                      <p:nvPicPr>
                        <p:cNvPr id="0" name="Object 6"/>
                        <p:cNvPicPr>
                          <a:picLocks noChangeAspect="1" noChangeArrowheads="1"/>
                        </p:cNvPicPr>
                        <p:nvPr/>
                      </p:nvPicPr>
                      <p:blipFill>
                        <a:blip r:embed="rId5">
                          <a:lum bright="100000" contrast="100000"/>
                          <a:extLst>
                            <a:ext uri="{28A0092B-C50C-407E-A947-70E740481C1C}">
                              <a14:useLocalDpi xmlns:a14="http://schemas.microsoft.com/office/drawing/2010/main" val="0"/>
                            </a:ext>
                          </a:extLst>
                        </a:blip>
                        <a:srcRect/>
                        <a:stretch>
                          <a:fillRect/>
                        </a:stretch>
                      </p:blipFill>
                      <p:spPr bwMode="auto">
                        <a:xfrm>
                          <a:off x="1026" y="2366"/>
                          <a:ext cx="1299" cy="7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aphicFrame>
        <p:nvGraphicFramePr>
          <p:cNvPr id="210949" name="Object 7"/>
          <p:cNvGraphicFramePr>
            <a:graphicFrameLocks noChangeAspect="1"/>
          </p:cNvGraphicFramePr>
          <p:nvPr/>
        </p:nvGraphicFramePr>
        <p:xfrm>
          <a:off x="495300" y="123825"/>
          <a:ext cx="5013325" cy="1047750"/>
        </p:xfrm>
        <a:graphic>
          <a:graphicData uri="http://schemas.openxmlformats.org/presentationml/2006/ole">
            <mc:AlternateContent xmlns:mc="http://schemas.openxmlformats.org/markup-compatibility/2006">
              <mc:Choice xmlns:v="urn:schemas-microsoft-com:vml" Requires="v">
                <p:oleObj name="Equation" r:id="rId6" imgW="2006600" imgH="419100" progId="Equation.DSMT4">
                  <p:embed/>
                </p:oleObj>
              </mc:Choice>
              <mc:Fallback>
                <p:oleObj name="Equation" r:id="rId6" imgW="2006600" imgH="419100" progId="Equation.DSMT4">
                  <p:embed/>
                  <p:pic>
                    <p:nvPicPr>
                      <p:cNvPr id="0" name="Object 7"/>
                      <p:cNvPicPr>
                        <a:picLocks noChangeAspect="1" noChangeArrowheads="1"/>
                      </p:cNvPicPr>
                      <p:nvPr/>
                    </p:nvPicPr>
                    <p:blipFill>
                      <a:blip r:embed="rId7">
                        <a:lum bright="100000" contrast="100000"/>
                        <a:extLst>
                          <a:ext uri="{28A0092B-C50C-407E-A947-70E740481C1C}">
                            <a14:useLocalDpi xmlns:a14="http://schemas.microsoft.com/office/drawing/2010/main" val="0"/>
                          </a:ext>
                        </a:extLst>
                      </a:blip>
                      <a:srcRect/>
                      <a:stretch>
                        <a:fillRect/>
                      </a:stretch>
                    </p:blipFill>
                    <p:spPr bwMode="auto">
                      <a:xfrm>
                        <a:off x="495300" y="123825"/>
                        <a:ext cx="5013325" cy="1047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10950" name="Object 32"/>
          <p:cNvGraphicFramePr>
            <a:graphicFrameLocks noChangeAspect="1"/>
          </p:cNvGraphicFramePr>
          <p:nvPr/>
        </p:nvGraphicFramePr>
        <p:xfrm>
          <a:off x="946150" y="1106488"/>
          <a:ext cx="5678488" cy="1047750"/>
        </p:xfrm>
        <a:graphic>
          <a:graphicData uri="http://schemas.openxmlformats.org/presentationml/2006/ole">
            <mc:AlternateContent xmlns:mc="http://schemas.openxmlformats.org/markup-compatibility/2006">
              <mc:Choice xmlns:v="urn:schemas-microsoft-com:vml" Requires="v">
                <p:oleObj name="Equation" r:id="rId8" imgW="2273300" imgH="419100" progId="Equation.DSMT4">
                  <p:embed/>
                </p:oleObj>
              </mc:Choice>
              <mc:Fallback>
                <p:oleObj name="Equation" r:id="rId8" imgW="2273300" imgH="419100" progId="Equation.DSMT4">
                  <p:embed/>
                  <p:pic>
                    <p:nvPicPr>
                      <p:cNvPr id="0" name="Object 32"/>
                      <p:cNvPicPr>
                        <a:picLocks noChangeAspect="1" noChangeArrowheads="1"/>
                      </p:cNvPicPr>
                      <p:nvPr/>
                    </p:nvPicPr>
                    <p:blipFill>
                      <a:blip r:embed="rId9">
                        <a:lum bright="100000" contrast="100000"/>
                        <a:extLst>
                          <a:ext uri="{28A0092B-C50C-407E-A947-70E740481C1C}">
                            <a14:useLocalDpi xmlns:a14="http://schemas.microsoft.com/office/drawing/2010/main" val="0"/>
                          </a:ext>
                        </a:extLst>
                      </a:blip>
                      <a:srcRect/>
                      <a:stretch>
                        <a:fillRect/>
                      </a:stretch>
                    </p:blipFill>
                    <p:spPr bwMode="auto">
                      <a:xfrm>
                        <a:off x="946150" y="1106488"/>
                        <a:ext cx="5678488" cy="1047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11970" name="Text Box 9"/>
          <p:cNvSpPr txBox="1">
            <a:spLocks noChangeArrowheads="1"/>
          </p:cNvSpPr>
          <p:nvPr/>
        </p:nvSpPr>
        <p:spPr bwMode="auto">
          <a:xfrm>
            <a:off x="19050" y="1074738"/>
            <a:ext cx="9258300" cy="1203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en-US" altLang="zh-CN" sz="1800" b="1">
                <a:latin typeface="Arial" panose="020B0604020202020204" pitchFamily="34" charset="0"/>
              </a:rPr>
              <a:t>          </a:t>
            </a:r>
            <a:r>
              <a:rPr lang="zh-CN" altLang="en-US" sz="2400" b="1">
                <a:solidFill>
                  <a:schemeClr val="bg1"/>
                </a:solidFill>
                <a:latin typeface="Arial" panose="020B0604020202020204" pitchFamily="34" charset="0"/>
              </a:rPr>
              <a:t>通常的金属导体因自由电子在电场的作用下导电，电子因与金属中的正离子碰撞而有电阻。超导体：在极低温下，一些材料表现为零电阻，电流一旦产生，则无阻流下去。</a:t>
            </a:r>
          </a:p>
        </p:txBody>
      </p:sp>
      <p:sp>
        <p:nvSpPr>
          <p:cNvPr id="211971" name="WordArt 7"/>
          <p:cNvSpPr>
            <a:spLocks noChangeArrowheads="1" noChangeShapeType="1" noTextEdit="1"/>
          </p:cNvSpPr>
          <p:nvPr/>
        </p:nvSpPr>
        <p:spPr bwMode="auto">
          <a:xfrm>
            <a:off x="430213" y="328613"/>
            <a:ext cx="1371600" cy="438150"/>
          </a:xfrm>
          <a:prstGeom prst="rect">
            <a:avLst/>
          </a:prstGeom>
        </p:spPr>
        <p:txBody>
          <a:bodyPr wrap="none" fromWordArt="1">
            <a:prstTxWarp prst="textPlain">
              <a:avLst>
                <a:gd name="adj" fmla="val 50000"/>
              </a:avLst>
            </a:prstTxWarp>
          </a:bodyPr>
          <a:lstStyle/>
          <a:p>
            <a:pPr algn="ctr"/>
            <a:r>
              <a:rPr lang="zh-CN" altLang="en-US" sz="3600" kern="10">
                <a:ln w="12700">
                  <a:solidFill>
                    <a:srgbClr val="FF3300"/>
                  </a:solidFill>
                  <a:round/>
                  <a:headEnd/>
                  <a:tailEnd/>
                </a:ln>
                <a:gradFill rotWithShape="1">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effectLst>
                  <a:outerShdw dist="35921" dir="2700000" sy="50000" kx="2115830" algn="bl" rotWithShape="0">
                    <a:srgbClr val="C0C0C0"/>
                  </a:outerShdw>
                </a:effectLst>
                <a:latin typeface="宋体" panose="02010600030101010101" pitchFamily="2" charset="-122"/>
              </a:rPr>
              <a:t>超导体</a:t>
            </a:r>
          </a:p>
        </p:txBody>
      </p:sp>
      <p:sp>
        <p:nvSpPr>
          <p:cNvPr id="211972" name="矩形 3"/>
          <p:cNvSpPr>
            <a:spLocks noChangeArrowheads="1"/>
          </p:cNvSpPr>
          <p:nvPr/>
        </p:nvSpPr>
        <p:spPr bwMode="auto">
          <a:xfrm>
            <a:off x="-4763" y="2817813"/>
            <a:ext cx="9144001" cy="304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2400" b="1">
                <a:solidFill>
                  <a:schemeClr val="bg1"/>
                </a:solidFill>
                <a:latin typeface="Arial" panose="020B0604020202020204" pitchFamily="34" charset="0"/>
              </a:rPr>
              <a:t>        </a:t>
            </a:r>
            <a:r>
              <a:rPr lang="zh-CN" altLang="en-US" sz="2400" b="1">
                <a:solidFill>
                  <a:schemeClr val="bg1"/>
                </a:solidFill>
                <a:latin typeface="Arial" panose="020B0604020202020204" pitchFamily="34" charset="0"/>
              </a:rPr>
              <a:t>超导体物理机理目前公认解释是</a:t>
            </a:r>
            <a:r>
              <a:rPr lang="zh-CN" altLang="en-US" sz="2400" b="1">
                <a:solidFill>
                  <a:srgbClr val="FF3300"/>
                </a:solidFill>
                <a:latin typeface="Arial" panose="020B0604020202020204" pitchFamily="34" charset="0"/>
              </a:rPr>
              <a:t>电子对理论：</a:t>
            </a:r>
            <a:r>
              <a:rPr lang="zh-CN" altLang="en-US" sz="2400" b="1">
                <a:solidFill>
                  <a:schemeClr val="bg1"/>
                </a:solidFill>
                <a:latin typeface="Arial" panose="020B0604020202020204" pitchFamily="34" charset="0"/>
              </a:rPr>
              <a:t>在超导态金属中电子以晶格波为媒介相互吸引而形成电子对，电子对运动的物理图像是无电流时电子对的动量为零；有电流时，电子对中的一电子与晶格碰撞而改变动量的大小和方向，但由于电子对中电子间的关联，另一电子的动量也相应变化，使电子对的总动量不变这种具有相同动量的大量电子对以相同的速度运动，整体形成了无阻的超导电流。</a:t>
            </a:r>
            <a:r>
              <a:rPr lang="zh-CN" altLang="en-US" sz="2400" b="1">
                <a:solidFill>
                  <a:srgbClr val="FFC000"/>
                </a:solidFill>
                <a:latin typeface="Arial" panose="020B0604020202020204" pitchFamily="34" charset="0"/>
              </a:rPr>
              <a:t>又称</a:t>
            </a:r>
            <a:r>
              <a:rPr lang="en-US" altLang="zh-CN" sz="2400" b="1">
                <a:solidFill>
                  <a:srgbClr val="FFC000"/>
                </a:solidFill>
                <a:latin typeface="Arial" panose="020B0604020202020204" pitchFamily="34" charset="0"/>
              </a:rPr>
              <a:t>BCS</a:t>
            </a:r>
            <a:r>
              <a:rPr lang="zh-CN" altLang="en-US" sz="2400" b="1">
                <a:solidFill>
                  <a:srgbClr val="FFC000"/>
                </a:solidFill>
                <a:latin typeface="Arial" panose="020B0604020202020204" pitchFamily="34" charset="0"/>
              </a:rPr>
              <a:t>（巴库施理论）理论的超导性理论，获</a:t>
            </a:r>
            <a:r>
              <a:rPr lang="en-US" altLang="zh-CN" sz="2400" b="1">
                <a:solidFill>
                  <a:srgbClr val="FFC000"/>
                </a:solidFill>
                <a:latin typeface="Arial" panose="020B0604020202020204" pitchFamily="34" charset="0"/>
              </a:rPr>
              <a:t>1972</a:t>
            </a:r>
            <a:r>
              <a:rPr lang="zh-CN" altLang="en-US" sz="2400" b="1">
                <a:solidFill>
                  <a:srgbClr val="FFC000"/>
                </a:solidFill>
                <a:latin typeface="Arial" panose="020B0604020202020204" pitchFamily="34" charset="0"/>
              </a:rPr>
              <a:t>年诺贝尔物理奖。</a:t>
            </a:r>
            <a:endParaRPr lang="zh-CN" altLang="en-US" sz="2400">
              <a:solidFill>
                <a:srgbClr val="FFC000"/>
              </a:solidFill>
              <a:latin typeface="Arial" panose="020B0604020202020204" pitchFamily="34" charset="0"/>
            </a:endParaRPr>
          </a:p>
        </p:txBody>
      </p:sp>
      <p:sp>
        <p:nvSpPr>
          <p:cNvPr id="211973" name="TextBox 4"/>
          <p:cNvSpPr txBox="1">
            <a:spLocks noChangeArrowheads="1"/>
          </p:cNvSpPr>
          <p:nvPr/>
        </p:nvSpPr>
        <p:spPr bwMode="auto">
          <a:xfrm>
            <a:off x="623888" y="5864225"/>
            <a:ext cx="808196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2400">
                <a:solidFill>
                  <a:srgbClr val="FFC000"/>
                </a:solidFill>
                <a:latin typeface="Arial" panose="020B0604020202020204" pitchFamily="34" charset="0"/>
              </a:rPr>
              <a:t>威廉</a:t>
            </a:r>
            <a:r>
              <a:rPr lang="en-US" altLang="zh-CN" sz="2400">
                <a:solidFill>
                  <a:srgbClr val="FFC000"/>
                </a:solidFill>
                <a:latin typeface="Arial" panose="020B0604020202020204" pitchFamily="34" charset="0"/>
              </a:rPr>
              <a:t>·</a:t>
            </a:r>
            <a:r>
              <a:rPr lang="zh-CN" altLang="en-US" sz="2400">
                <a:solidFill>
                  <a:srgbClr val="FFC000"/>
                </a:solidFill>
                <a:latin typeface="Arial" panose="020B0604020202020204" pitchFamily="34" charset="0"/>
              </a:rPr>
              <a:t>布拉德福德</a:t>
            </a:r>
            <a:r>
              <a:rPr lang="en-US" altLang="zh-CN" sz="2400">
                <a:solidFill>
                  <a:srgbClr val="FFC000"/>
                </a:solidFill>
                <a:latin typeface="Arial" panose="020B0604020202020204" pitchFamily="34" charset="0"/>
              </a:rPr>
              <a:t>·</a:t>
            </a:r>
            <a:r>
              <a:rPr lang="zh-CN" altLang="en-US" sz="2400">
                <a:solidFill>
                  <a:srgbClr val="FFC000"/>
                </a:solidFill>
                <a:latin typeface="Arial" panose="020B0604020202020204" pitchFamily="34" charset="0"/>
              </a:rPr>
              <a:t>肖克利、约翰</a:t>
            </a:r>
            <a:r>
              <a:rPr lang="en-US" altLang="zh-CN" sz="2400">
                <a:solidFill>
                  <a:srgbClr val="FFC000"/>
                </a:solidFill>
                <a:latin typeface="Arial" panose="020B0604020202020204" pitchFamily="34" charset="0"/>
              </a:rPr>
              <a:t>·</a:t>
            </a:r>
            <a:r>
              <a:rPr lang="zh-CN" altLang="en-US" sz="2400">
                <a:solidFill>
                  <a:srgbClr val="FFC000"/>
                </a:solidFill>
                <a:latin typeface="Arial" panose="020B0604020202020204" pitchFamily="34" charset="0"/>
              </a:rPr>
              <a:t>巴丁、沃尔特</a:t>
            </a:r>
            <a:r>
              <a:rPr lang="en-US" altLang="zh-CN" sz="2400">
                <a:solidFill>
                  <a:srgbClr val="FFC000"/>
                </a:solidFill>
                <a:latin typeface="Arial" panose="020B0604020202020204" pitchFamily="34" charset="0"/>
              </a:rPr>
              <a:t>·</a:t>
            </a:r>
            <a:r>
              <a:rPr lang="zh-CN" altLang="en-US" sz="2400">
                <a:solidFill>
                  <a:srgbClr val="FFC000"/>
                </a:solidFill>
                <a:latin typeface="Arial" panose="020B0604020202020204" pitchFamily="34" charset="0"/>
              </a:rPr>
              <a:t>豪泽</a:t>
            </a:r>
            <a:r>
              <a:rPr lang="en-US" altLang="zh-CN" sz="2400">
                <a:solidFill>
                  <a:srgbClr val="FFC000"/>
                </a:solidFill>
                <a:latin typeface="Arial" panose="020B0604020202020204" pitchFamily="34" charset="0"/>
              </a:rPr>
              <a:t>·</a:t>
            </a:r>
            <a:r>
              <a:rPr lang="zh-CN" altLang="en-US" sz="2400">
                <a:solidFill>
                  <a:srgbClr val="FFC000"/>
                </a:solidFill>
                <a:latin typeface="Arial" panose="020B0604020202020204" pitchFamily="34" charset="0"/>
              </a:rPr>
              <a:t>布拉顿</a:t>
            </a:r>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5476" name="Text Box 4">
            <a:extLst>
              <a:ext uri="{FF2B5EF4-FFF2-40B4-BE49-F238E27FC236}">
                <a16:creationId xmlns:a16="http://schemas.microsoft.com/office/drawing/2014/main" id="{64B643A9-F212-4538-B415-B9FED4A8B7AB}"/>
              </a:ext>
            </a:extLst>
          </p:cNvPr>
          <p:cNvSpPr txBox="1">
            <a:spLocks noChangeArrowheads="1"/>
          </p:cNvSpPr>
          <p:nvPr/>
        </p:nvSpPr>
        <p:spPr bwMode="auto">
          <a:xfrm>
            <a:off x="198438" y="365125"/>
            <a:ext cx="4105275" cy="711200"/>
          </a:xfrm>
          <a:prstGeom prst="rect">
            <a:avLst/>
          </a:prstGeom>
          <a:noFill/>
          <a:ln w="9525">
            <a:noFill/>
            <a:miter lim="800000"/>
            <a:headEnd/>
            <a:tailEnd/>
          </a:ln>
          <a:effectLst/>
        </p:spPr>
        <p:txBody>
          <a:bodyPr>
            <a:spAutoFit/>
          </a:bodyPr>
          <a:lstStyle/>
          <a:p>
            <a:pPr>
              <a:lnSpc>
                <a:spcPct val="125000"/>
              </a:lnSpc>
              <a:defRPr/>
            </a:pPr>
            <a:r>
              <a:rPr lang="zh-CN" altLang="en-US" sz="3600" dirty="0">
                <a:solidFill>
                  <a:srgbClr val="FF0000"/>
                </a:solidFill>
                <a:effectLst>
                  <a:outerShdw blurRad="38100" dist="38100" dir="2700000" algn="tl">
                    <a:srgbClr val="C0C0C0"/>
                  </a:outerShdw>
                </a:effectLst>
              </a:rPr>
              <a:t>超导材料的特性</a:t>
            </a:r>
            <a:endParaRPr lang="en-US" altLang="zh-CN" sz="3600" dirty="0">
              <a:solidFill>
                <a:srgbClr val="FF0000"/>
              </a:solidFill>
              <a:effectLst>
                <a:outerShdw blurRad="38100" dist="38100" dir="2700000" algn="tl">
                  <a:srgbClr val="C0C0C0"/>
                </a:outerShdw>
              </a:effectLst>
            </a:endParaRPr>
          </a:p>
        </p:txBody>
      </p:sp>
      <p:sp>
        <p:nvSpPr>
          <p:cNvPr id="105480" name="Rectangle 8">
            <a:extLst>
              <a:ext uri="{FF2B5EF4-FFF2-40B4-BE49-F238E27FC236}">
                <a16:creationId xmlns:a16="http://schemas.microsoft.com/office/drawing/2014/main" id="{1062C219-617E-47CD-A039-2C3DBAE671F3}"/>
              </a:ext>
            </a:extLst>
          </p:cNvPr>
          <p:cNvSpPr>
            <a:spLocks noChangeArrowheads="1"/>
          </p:cNvSpPr>
          <p:nvPr/>
        </p:nvSpPr>
        <p:spPr bwMode="auto">
          <a:xfrm>
            <a:off x="1511300" y="1241425"/>
            <a:ext cx="7119938" cy="3540125"/>
          </a:xfrm>
          <a:prstGeom prst="rect">
            <a:avLst/>
          </a:prstGeom>
          <a:noFill/>
          <a:ln w="9525">
            <a:noFill/>
            <a:miter lim="800000"/>
            <a:headEnd/>
            <a:tailEnd/>
          </a:ln>
          <a:effectLst/>
        </p:spPr>
        <p:txBody>
          <a:bodyPr>
            <a:spAutoFit/>
          </a:bodyPr>
          <a:lstStyle/>
          <a:p>
            <a:pPr marL="457200" indent="-457200">
              <a:buFont typeface="Wingdings" pitchFamily="2" charset="2"/>
              <a:buChar char="n"/>
              <a:defRPr/>
            </a:pPr>
            <a:r>
              <a:rPr lang="zh-CN" altLang="en-US" sz="2800" dirty="0">
                <a:solidFill>
                  <a:srgbClr val="FFC000"/>
                </a:solidFill>
                <a:effectLst>
                  <a:outerShdw blurRad="38100" dist="38100" dir="2700000" algn="tl">
                    <a:srgbClr val="C0C0C0"/>
                  </a:outerShdw>
                </a:effectLst>
                <a:latin typeface="楷体_GB2312" pitchFamily="49" charset="-122"/>
                <a:ea typeface="楷体_GB2312" pitchFamily="49" charset="-122"/>
              </a:rPr>
              <a:t>完全导电性</a:t>
            </a:r>
            <a:r>
              <a:rPr lang="zh-CN" altLang="en-US" sz="2800" dirty="0">
                <a:solidFill>
                  <a:schemeClr val="bg1"/>
                </a:solidFill>
                <a:latin typeface="楷体_GB2312" pitchFamily="49" charset="-122"/>
                <a:ea typeface="楷体_GB2312" pitchFamily="49" charset="-122"/>
              </a:rPr>
              <a:t>：零电阻，</a:t>
            </a:r>
            <a:r>
              <a:rPr lang="zh-CN" altLang="en-US" sz="2800" dirty="0">
                <a:solidFill>
                  <a:schemeClr val="bg1"/>
                </a:solidFill>
                <a:ea typeface="楷体_GB2312" pitchFamily="49" charset="-122"/>
              </a:rPr>
              <a:t>可制造无损耗或者损耗极小的高强磁体，用于加速器、核聚变装置、核磁共振和磁分析仪等节省能源，制造</a:t>
            </a:r>
            <a:r>
              <a:rPr lang="zh-CN" altLang="en-US" sz="2800" dirty="0">
                <a:solidFill>
                  <a:schemeClr val="bg1"/>
                </a:solidFill>
                <a:latin typeface="楷体_GB2312" pitchFamily="49" charset="-122"/>
                <a:ea typeface="楷体_GB2312" pitchFamily="49" charset="-122"/>
              </a:rPr>
              <a:t>超导电缆材料 </a:t>
            </a:r>
          </a:p>
          <a:p>
            <a:pPr marL="457200" indent="-457200">
              <a:buFont typeface="Wingdings" pitchFamily="2" charset="2"/>
              <a:buChar char="n"/>
              <a:defRPr/>
            </a:pPr>
            <a:endParaRPr lang="zh-CN" altLang="en-US" sz="2800" dirty="0">
              <a:solidFill>
                <a:schemeClr val="bg1"/>
              </a:solidFill>
              <a:latin typeface="楷体_GB2312" pitchFamily="49" charset="-122"/>
              <a:ea typeface="楷体_GB2312" pitchFamily="49" charset="-122"/>
            </a:endParaRPr>
          </a:p>
          <a:p>
            <a:pPr marL="457200" indent="-457200">
              <a:buFont typeface="Wingdings" pitchFamily="2" charset="2"/>
              <a:buChar char="n"/>
              <a:defRPr/>
            </a:pPr>
            <a:r>
              <a:rPr lang="zh-CN" altLang="en-US" sz="2800" dirty="0">
                <a:solidFill>
                  <a:srgbClr val="FFC000"/>
                </a:solidFill>
                <a:effectLst>
                  <a:outerShdw blurRad="38100" dist="38100" dir="2700000" algn="tl">
                    <a:srgbClr val="C0C0C0"/>
                  </a:outerShdw>
                </a:effectLst>
                <a:latin typeface="楷体_GB2312" pitchFamily="49" charset="-122"/>
                <a:ea typeface="楷体_GB2312" pitchFamily="49" charset="-122"/>
              </a:rPr>
              <a:t>完全抗磁性（迈斯纳效应）</a:t>
            </a:r>
            <a:r>
              <a:rPr lang="zh-CN" altLang="en-US" sz="2800" dirty="0">
                <a:solidFill>
                  <a:schemeClr val="bg1"/>
                </a:solidFill>
                <a:latin typeface="楷体_GB2312" pitchFamily="49" charset="-122"/>
                <a:ea typeface="楷体_GB2312" pitchFamily="49" charset="-122"/>
              </a:rPr>
              <a:t>：</a:t>
            </a:r>
            <a:r>
              <a:rPr lang="zh-CN" altLang="en-US" sz="2800" dirty="0">
                <a:solidFill>
                  <a:schemeClr val="bg1"/>
                </a:solidFill>
              </a:rPr>
              <a:t>磁场中的金属处于超导状态时，体内的磁感应强度为零的现象。</a:t>
            </a:r>
            <a:r>
              <a:rPr lang="zh-CN" altLang="en-US" sz="2800" dirty="0">
                <a:solidFill>
                  <a:schemeClr val="bg1"/>
                </a:solidFill>
                <a:latin typeface="楷体_GB2312" pitchFamily="49" charset="-122"/>
                <a:ea typeface="楷体_GB2312" pitchFamily="49" charset="-122"/>
              </a:rPr>
              <a:t>  </a:t>
            </a:r>
          </a:p>
        </p:txBody>
      </p:sp>
      <p:pic>
        <p:nvPicPr>
          <p:cNvPr id="212996" name="Picture 4" descr="http://experiment.phys.nchu.edu.tw/device/ex35/35-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16625" y="4386263"/>
            <a:ext cx="2441575" cy="2441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15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14018" name="Rectangle 6"/>
          <p:cNvSpPr>
            <a:spLocks noChangeArrowheads="1"/>
          </p:cNvSpPr>
          <p:nvPr/>
        </p:nvSpPr>
        <p:spPr bwMode="auto">
          <a:xfrm>
            <a:off x="457200" y="228600"/>
            <a:ext cx="4191000" cy="4114800"/>
          </a:xfrm>
          <a:prstGeom prst="rect">
            <a:avLst/>
          </a:prstGeom>
          <a:solidFill>
            <a:schemeClr val="bg1"/>
          </a:solidFill>
          <a:ln w="254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endParaRPr lang="zh-CN" altLang="en-US" sz="1800">
              <a:latin typeface="Arial" panose="020B0604020202020204" pitchFamily="34" charset="0"/>
            </a:endParaRPr>
          </a:p>
        </p:txBody>
      </p:sp>
      <p:pic>
        <p:nvPicPr>
          <p:cNvPr id="214019" name="Picture 2" descr="http://scitech.people.com.cn/mediafile/201004/30/P20100430163632152221853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73650" y="4203700"/>
            <a:ext cx="3254375" cy="2441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4020" name="Picture 6" descr="http://www.ttufo.com/uploads/allimg/130922/11_130922082615_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0275" y="4841875"/>
            <a:ext cx="2806700" cy="1376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4021" name="Picture 8" descr="http://www.nsfzxc.cn/images/stories/editorupload/yyly1_.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4038" y="131763"/>
            <a:ext cx="4070350" cy="407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4022" name="Picture 10" descr="http://h.hiphotos.baidu.com/baike/c0%3Dbaike80%2C5%2C5%2C80%2C26%3Bt%3Dgif/sign=efeffd95367adab429dd1311eabdd879/fcfaaf51f3deb48f9ba2ef63f01f3a292cf57847.jpg"/>
          <p:cNvPicPr>
            <a:picLocks noChangeAspect="1" noChangeArrowheads="1"/>
          </p:cNvPicPr>
          <p:nvPr/>
        </p:nvPicPr>
        <p:blipFill>
          <a:blip r:embed="rId5">
            <a:extLst>
              <a:ext uri="{28A0092B-C50C-407E-A947-70E740481C1C}">
                <a14:useLocalDpi xmlns:a14="http://schemas.microsoft.com/office/drawing/2010/main" val="0"/>
              </a:ext>
            </a:extLst>
          </a:blip>
          <a:srcRect b="17148"/>
          <a:stretch>
            <a:fillRect/>
          </a:stretch>
        </p:blipFill>
        <p:spPr bwMode="auto">
          <a:xfrm>
            <a:off x="4689475" y="796925"/>
            <a:ext cx="4397375" cy="2735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24935" name="Rectangle 7">
            <a:extLst>
              <a:ext uri="{FF2B5EF4-FFF2-40B4-BE49-F238E27FC236}">
                <a16:creationId xmlns:a16="http://schemas.microsoft.com/office/drawing/2014/main" id="{3E2BA7AB-C5F3-467D-BB0D-ED6862493C61}"/>
              </a:ext>
            </a:extLst>
          </p:cNvPr>
          <p:cNvSpPr>
            <a:spLocks noGrp="1" noChangeArrowheads="1"/>
          </p:cNvSpPr>
          <p:nvPr>
            <p:ph type="title" idx="4294967295"/>
          </p:nvPr>
        </p:nvSpPr>
        <p:spPr>
          <a:xfrm>
            <a:off x="1763713" y="80963"/>
            <a:ext cx="5562600" cy="682625"/>
          </a:xfrm>
        </p:spPr>
        <p:txBody>
          <a:bodyPr/>
          <a:lstStyle/>
          <a:p>
            <a:pPr eaLnBrk="1" hangingPunct="1">
              <a:defRPr/>
            </a:pPr>
            <a:r>
              <a:rPr lang="zh-CN" altLang="en-US" b="1">
                <a:solidFill>
                  <a:srgbClr val="FF0000"/>
                </a:solidFill>
                <a:effectLst>
                  <a:outerShdw blurRad="38100" dist="38100" dir="2700000" algn="tl">
                    <a:srgbClr val="FFFFFF"/>
                  </a:outerShdw>
                </a:effectLst>
              </a:rPr>
              <a:t>超导材料的发展</a:t>
            </a:r>
          </a:p>
        </p:txBody>
      </p:sp>
      <p:sp>
        <p:nvSpPr>
          <p:cNvPr id="124936" name="Text Box 8"/>
          <p:cNvSpPr txBox="1">
            <a:spLocks noChangeArrowheads="1"/>
          </p:cNvSpPr>
          <p:nvPr/>
        </p:nvSpPr>
        <p:spPr bwMode="auto">
          <a:xfrm>
            <a:off x="792163" y="3484563"/>
            <a:ext cx="7775575"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en-US" altLang="zh-CN" sz="2400">
                <a:solidFill>
                  <a:schemeClr val="bg1"/>
                </a:solidFill>
                <a:latin typeface="宋体" panose="02010600030101010101" pitchFamily="2" charset="-122"/>
              </a:rPr>
              <a:t>1986</a:t>
            </a:r>
            <a:r>
              <a:rPr lang="zh-CN" altLang="en-US" sz="2400">
                <a:solidFill>
                  <a:schemeClr val="bg1"/>
                </a:solidFill>
                <a:latin typeface="宋体" panose="02010600030101010101" pitchFamily="2" charset="-122"/>
              </a:rPr>
              <a:t>年 </a:t>
            </a:r>
            <a:r>
              <a:rPr lang="en-US" altLang="zh-CN" sz="2400">
                <a:solidFill>
                  <a:schemeClr val="bg1"/>
                </a:solidFill>
                <a:latin typeface="宋体" panose="02010600030101010101" pitchFamily="2" charset="-122"/>
              </a:rPr>
              <a:t>IBM</a:t>
            </a:r>
            <a:r>
              <a:rPr lang="zh-CN" altLang="en-US" sz="2400">
                <a:solidFill>
                  <a:schemeClr val="bg1"/>
                </a:solidFill>
                <a:latin typeface="宋体" panose="02010600030101010101" pitchFamily="2" charset="-122"/>
              </a:rPr>
              <a:t>实验室</a:t>
            </a:r>
            <a:r>
              <a:rPr lang="en-US" altLang="zh-CN" sz="2400">
                <a:solidFill>
                  <a:schemeClr val="bg1"/>
                </a:solidFill>
              </a:rPr>
              <a:t>Bednorz</a:t>
            </a:r>
            <a:r>
              <a:rPr lang="zh-CN" altLang="en-US" sz="2400">
                <a:solidFill>
                  <a:schemeClr val="bg1"/>
                </a:solidFill>
                <a:latin typeface="宋体" panose="02010600030101010101" pitchFamily="2" charset="-122"/>
              </a:rPr>
              <a:t>和</a:t>
            </a:r>
            <a:r>
              <a:rPr lang="en-US" altLang="zh-CN" sz="2400">
                <a:solidFill>
                  <a:schemeClr val="bg1"/>
                </a:solidFill>
              </a:rPr>
              <a:t>Müller   Ba-La-Cu-O   </a:t>
            </a:r>
            <a:r>
              <a:rPr lang="en-US" altLang="zh-CN" sz="2400">
                <a:solidFill>
                  <a:srgbClr val="FF0000"/>
                </a:solidFill>
              </a:rPr>
              <a:t>35 K</a:t>
            </a:r>
          </a:p>
          <a:p>
            <a:pPr>
              <a:spcBef>
                <a:spcPct val="50000"/>
              </a:spcBef>
              <a:buFontTx/>
              <a:buNone/>
            </a:pPr>
            <a:r>
              <a:rPr lang="en-US" altLang="zh-CN" sz="2400">
                <a:solidFill>
                  <a:srgbClr val="FF0000"/>
                </a:solidFill>
              </a:rPr>
              <a:t>                           </a:t>
            </a:r>
            <a:r>
              <a:rPr lang="zh-CN" altLang="en-US" sz="2400">
                <a:solidFill>
                  <a:srgbClr val="FFFF00"/>
                </a:solidFill>
              </a:rPr>
              <a:t>（</a:t>
            </a:r>
            <a:r>
              <a:rPr lang="en-US" altLang="zh-CN" sz="2400">
                <a:solidFill>
                  <a:srgbClr val="FFFF00"/>
                </a:solidFill>
              </a:rPr>
              <a:t>1987 </a:t>
            </a:r>
            <a:r>
              <a:rPr lang="zh-CN" altLang="en-US" sz="2400">
                <a:solidFill>
                  <a:srgbClr val="FFFF00"/>
                </a:solidFill>
              </a:rPr>
              <a:t>诺贝尔物理奖）</a:t>
            </a:r>
          </a:p>
        </p:txBody>
      </p:sp>
      <p:sp>
        <p:nvSpPr>
          <p:cNvPr id="124937" name="Text Box 9"/>
          <p:cNvSpPr txBox="1">
            <a:spLocks noChangeArrowheads="1"/>
          </p:cNvSpPr>
          <p:nvPr/>
        </p:nvSpPr>
        <p:spPr bwMode="auto">
          <a:xfrm>
            <a:off x="541338" y="4918075"/>
            <a:ext cx="84232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en-US" altLang="zh-CN" sz="2400">
                <a:solidFill>
                  <a:schemeClr val="bg1"/>
                </a:solidFill>
                <a:latin typeface="宋体" panose="02010600030101010101" pitchFamily="2" charset="-122"/>
              </a:rPr>
              <a:t>1987</a:t>
            </a:r>
            <a:r>
              <a:rPr lang="zh-CN" altLang="en-US" sz="2400">
                <a:solidFill>
                  <a:schemeClr val="bg1"/>
                </a:solidFill>
                <a:latin typeface="宋体" panose="02010600030101010101" pitchFamily="2" charset="-122"/>
              </a:rPr>
              <a:t>年 开启液氮温区</a:t>
            </a:r>
            <a:r>
              <a:rPr lang="en-US" altLang="zh-CN" sz="2400">
                <a:solidFill>
                  <a:schemeClr val="bg1"/>
                </a:solidFill>
                <a:latin typeface="宋体" panose="02010600030101010101" pitchFamily="2" charset="-122"/>
              </a:rPr>
              <a:t>(&gt;</a:t>
            </a:r>
            <a:r>
              <a:rPr lang="en-US" altLang="zh-CN" sz="2400">
                <a:solidFill>
                  <a:srgbClr val="FF0000"/>
                </a:solidFill>
                <a:latin typeface="宋体" panose="02010600030101010101" pitchFamily="2" charset="-122"/>
              </a:rPr>
              <a:t>77K</a:t>
            </a:r>
            <a:r>
              <a:rPr lang="en-US" altLang="zh-CN" sz="2400">
                <a:solidFill>
                  <a:schemeClr val="bg1"/>
                </a:solidFill>
                <a:latin typeface="宋体" panose="02010600030101010101" pitchFamily="2" charset="-122"/>
              </a:rPr>
              <a:t>)</a:t>
            </a:r>
            <a:r>
              <a:rPr lang="zh-CN" altLang="en-US" sz="2400">
                <a:solidFill>
                  <a:schemeClr val="bg1"/>
                </a:solidFill>
                <a:latin typeface="宋体" panose="02010600030101010101" pitchFamily="2" charset="-122"/>
              </a:rPr>
              <a:t>超导体的新时代</a:t>
            </a:r>
            <a:r>
              <a:rPr lang="en-US" altLang="zh-CN" sz="2400">
                <a:solidFill>
                  <a:schemeClr val="bg1"/>
                </a:solidFill>
                <a:latin typeface="宋体" panose="02010600030101010101" pitchFamily="2" charset="-122"/>
              </a:rPr>
              <a:t>-</a:t>
            </a:r>
            <a:r>
              <a:rPr lang="zh-CN" altLang="en-US" sz="2400">
                <a:solidFill>
                  <a:schemeClr val="bg1"/>
                </a:solidFill>
                <a:latin typeface="宋体" panose="02010600030101010101" pitchFamily="2" charset="-122"/>
              </a:rPr>
              <a:t>大跃进 达</a:t>
            </a:r>
            <a:r>
              <a:rPr lang="en-US" altLang="zh-CN" sz="2400">
                <a:solidFill>
                  <a:schemeClr val="bg1"/>
                </a:solidFill>
                <a:latin typeface="宋体" panose="02010600030101010101" pitchFamily="2" charset="-122"/>
              </a:rPr>
              <a:t>93K</a:t>
            </a:r>
            <a:endParaRPr lang="en-US" altLang="zh-CN" sz="2400">
              <a:solidFill>
                <a:schemeClr val="bg1"/>
              </a:solidFill>
            </a:endParaRPr>
          </a:p>
        </p:txBody>
      </p:sp>
      <p:sp useBgFill="1">
        <p:nvSpPr>
          <p:cNvPr id="124938" name="AutoShape 10"/>
          <p:cNvSpPr>
            <a:spLocks noChangeArrowheads="1"/>
          </p:cNvSpPr>
          <p:nvPr/>
        </p:nvSpPr>
        <p:spPr bwMode="auto">
          <a:xfrm rot="5359973">
            <a:off x="4365626" y="5473700"/>
            <a:ext cx="360362" cy="236537"/>
          </a:xfrm>
          <a:custGeom>
            <a:avLst/>
            <a:gdLst>
              <a:gd name="T0" fmla="*/ 2147483646 w 21600"/>
              <a:gd name="T1" fmla="*/ 0 h 21600"/>
              <a:gd name="T2" fmla="*/ 0 w 21600"/>
              <a:gd name="T3" fmla="*/ 2147483646 h 21600"/>
              <a:gd name="T4" fmla="*/ 2147483646 w 21600"/>
              <a:gd name="T5" fmla="*/ 2147483646 h 21600"/>
              <a:gd name="T6" fmla="*/ 2147483646 w 21600"/>
              <a:gd name="T7" fmla="*/ 2147483646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ln w="9525">
            <a:solidFill>
              <a:srgbClr val="FFFF00"/>
            </a:solidFill>
            <a:miter lim="800000"/>
            <a:headEnd/>
            <a:tailEnd/>
          </a:ln>
        </p:spPr>
        <p:txBody>
          <a:bodyPr wrap="none" anchor="ctr"/>
          <a:lstStyle/>
          <a:p>
            <a:endParaRPr lang="zh-CN" altLang="en-US"/>
          </a:p>
        </p:txBody>
      </p:sp>
      <p:sp>
        <p:nvSpPr>
          <p:cNvPr id="124939" name="Text Box 11"/>
          <p:cNvSpPr txBox="1">
            <a:spLocks noChangeArrowheads="1"/>
          </p:cNvSpPr>
          <p:nvPr/>
        </p:nvSpPr>
        <p:spPr bwMode="auto">
          <a:xfrm>
            <a:off x="1079500" y="5821363"/>
            <a:ext cx="6734175"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FontTx/>
              <a:buNone/>
            </a:pPr>
            <a:r>
              <a:rPr lang="zh-CN" altLang="en-US" sz="2400">
                <a:solidFill>
                  <a:schemeClr val="bg1"/>
                </a:solidFill>
                <a:latin typeface="宋体" panose="02010600030101010101" pitchFamily="2" charset="-122"/>
              </a:rPr>
              <a:t>七大氧化物系列超导体 </a:t>
            </a:r>
          </a:p>
          <a:p>
            <a:pPr algn="ctr">
              <a:spcBef>
                <a:spcPct val="0"/>
              </a:spcBef>
              <a:buFontTx/>
              <a:buNone/>
            </a:pPr>
            <a:r>
              <a:rPr lang="zh-CN" altLang="en-US" sz="2400">
                <a:solidFill>
                  <a:schemeClr val="bg1"/>
                </a:solidFill>
                <a:latin typeface="宋体" panose="02010600030101010101" pitchFamily="2" charset="-122"/>
              </a:rPr>
              <a:t>最高纪录 </a:t>
            </a:r>
            <a:r>
              <a:rPr lang="en-US" altLang="zh-CN" sz="2400">
                <a:solidFill>
                  <a:schemeClr val="bg1"/>
                </a:solidFill>
                <a:latin typeface="宋体" panose="02010600030101010101" pitchFamily="2" charset="-122"/>
              </a:rPr>
              <a:t>HgBa</a:t>
            </a:r>
            <a:r>
              <a:rPr lang="en-US" altLang="zh-CN" sz="2400" baseline="-25000">
                <a:solidFill>
                  <a:schemeClr val="bg1"/>
                </a:solidFill>
                <a:latin typeface="宋体" panose="02010600030101010101" pitchFamily="2" charset="-122"/>
              </a:rPr>
              <a:t>2</a:t>
            </a:r>
            <a:r>
              <a:rPr lang="en-US" altLang="zh-CN" sz="2400">
                <a:solidFill>
                  <a:schemeClr val="bg1"/>
                </a:solidFill>
                <a:latin typeface="宋体" panose="02010600030101010101" pitchFamily="2" charset="-122"/>
              </a:rPr>
              <a:t>Ca</a:t>
            </a:r>
            <a:r>
              <a:rPr lang="en-US" altLang="zh-CN" sz="2400" baseline="-25000">
                <a:solidFill>
                  <a:schemeClr val="bg1"/>
                </a:solidFill>
                <a:latin typeface="宋体" panose="02010600030101010101" pitchFamily="2" charset="-122"/>
              </a:rPr>
              <a:t>2</a:t>
            </a:r>
            <a:r>
              <a:rPr lang="en-US" altLang="zh-CN" sz="2400">
                <a:solidFill>
                  <a:schemeClr val="bg1"/>
                </a:solidFill>
                <a:latin typeface="宋体" panose="02010600030101010101" pitchFamily="2" charset="-122"/>
              </a:rPr>
              <a:t>Cu</a:t>
            </a:r>
            <a:r>
              <a:rPr lang="en-US" altLang="zh-CN" sz="2400" baseline="-25000">
                <a:solidFill>
                  <a:schemeClr val="bg1"/>
                </a:solidFill>
                <a:latin typeface="宋体" panose="02010600030101010101" pitchFamily="2" charset="-122"/>
              </a:rPr>
              <a:t>3</a:t>
            </a:r>
            <a:r>
              <a:rPr lang="en-US" altLang="zh-CN" sz="2400">
                <a:solidFill>
                  <a:schemeClr val="bg1"/>
                </a:solidFill>
                <a:latin typeface="宋体" panose="02010600030101010101" pitchFamily="2" charset="-122"/>
              </a:rPr>
              <a:t>O</a:t>
            </a:r>
            <a:r>
              <a:rPr lang="en-US" altLang="zh-CN" sz="2400" baseline="-25000">
                <a:solidFill>
                  <a:schemeClr val="bg1"/>
                </a:solidFill>
                <a:latin typeface="宋体" panose="02010600030101010101" pitchFamily="2" charset="-122"/>
              </a:rPr>
              <a:t>8-x</a:t>
            </a:r>
            <a:r>
              <a:rPr lang="en-US" altLang="zh-CN" sz="2400">
                <a:solidFill>
                  <a:schemeClr val="bg1"/>
                </a:solidFill>
                <a:latin typeface="宋体" panose="02010600030101010101" pitchFamily="2" charset="-122"/>
              </a:rPr>
              <a:t> </a:t>
            </a:r>
            <a:r>
              <a:rPr lang="zh-CN" altLang="en-US" sz="2400">
                <a:solidFill>
                  <a:schemeClr val="bg1"/>
                </a:solidFill>
                <a:latin typeface="宋体" panose="02010600030101010101" pitchFamily="2" charset="-122"/>
              </a:rPr>
              <a:t>常压</a:t>
            </a:r>
            <a:r>
              <a:rPr lang="en-US" altLang="zh-CN" sz="2400">
                <a:solidFill>
                  <a:srgbClr val="FF0000"/>
                </a:solidFill>
                <a:latin typeface="宋体" panose="02010600030101010101" pitchFamily="2" charset="-122"/>
              </a:rPr>
              <a:t>134K</a:t>
            </a:r>
            <a:r>
              <a:rPr lang="en-US" altLang="zh-CN" sz="2400">
                <a:solidFill>
                  <a:schemeClr val="bg1"/>
                </a:solidFill>
                <a:latin typeface="宋体" panose="02010600030101010101" pitchFamily="2" charset="-122"/>
              </a:rPr>
              <a:t> </a:t>
            </a:r>
            <a:r>
              <a:rPr lang="zh-CN" altLang="en-US" sz="2400">
                <a:solidFill>
                  <a:schemeClr val="bg1"/>
                </a:solidFill>
                <a:latin typeface="宋体" panose="02010600030101010101" pitchFamily="2" charset="-122"/>
              </a:rPr>
              <a:t>高压</a:t>
            </a:r>
            <a:r>
              <a:rPr lang="en-US" altLang="zh-CN" sz="2400">
                <a:solidFill>
                  <a:srgbClr val="FF0000"/>
                </a:solidFill>
                <a:latin typeface="宋体" panose="02010600030101010101" pitchFamily="2" charset="-122"/>
              </a:rPr>
              <a:t>165K</a:t>
            </a:r>
            <a:endParaRPr lang="en-US" altLang="zh-CN" sz="2400">
              <a:solidFill>
                <a:srgbClr val="FF0000"/>
              </a:solidFill>
            </a:endParaRPr>
          </a:p>
        </p:txBody>
      </p:sp>
      <p:sp useBgFill="1">
        <p:nvSpPr>
          <p:cNvPr id="124940" name="AutoShape 12"/>
          <p:cNvSpPr>
            <a:spLocks noChangeArrowheads="1"/>
          </p:cNvSpPr>
          <p:nvPr/>
        </p:nvSpPr>
        <p:spPr bwMode="auto">
          <a:xfrm rot="5359973">
            <a:off x="4354513" y="4583112"/>
            <a:ext cx="395288" cy="252413"/>
          </a:xfrm>
          <a:custGeom>
            <a:avLst/>
            <a:gdLst>
              <a:gd name="T0" fmla="*/ 2147483646 w 21600"/>
              <a:gd name="T1" fmla="*/ 0 h 21600"/>
              <a:gd name="T2" fmla="*/ 0 w 21600"/>
              <a:gd name="T3" fmla="*/ 2147483646 h 21600"/>
              <a:gd name="T4" fmla="*/ 2147483646 w 21600"/>
              <a:gd name="T5" fmla="*/ 2147483646 h 21600"/>
              <a:gd name="T6" fmla="*/ 2147483646 w 21600"/>
              <a:gd name="T7" fmla="*/ 2147483646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ln w="9525">
            <a:solidFill>
              <a:srgbClr val="FFFF00"/>
            </a:solidFill>
            <a:miter lim="800000"/>
            <a:headEnd/>
            <a:tailEnd/>
          </a:ln>
        </p:spPr>
        <p:txBody>
          <a:bodyPr wrap="none" anchor="ctr"/>
          <a:lstStyle/>
          <a:p>
            <a:endParaRPr lang="zh-CN" altLang="en-US"/>
          </a:p>
        </p:txBody>
      </p:sp>
      <p:sp>
        <p:nvSpPr>
          <p:cNvPr id="124941" name="Text Box 13"/>
          <p:cNvSpPr txBox="1">
            <a:spLocks noChangeArrowheads="1"/>
          </p:cNvSpPr>
          <p:nvPr/>
        </p:nvSpPr>
        <p:spPr bwMode="auto">
          <a:xfrm>
            <a:off x="935038" y="942975"/>
            <a:ext cx="72009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30000"/>
              </a:spcBef>
              <a:buFontTx/>
              <a:buNone/>
            </a:pPr>
            <a:r>
              <a:rPr lang="en-US" altLang="zh-CN" sz="2400">
                <a:solidFill>
                  <a:schemeClr val="bg1"/>
                </a:solidFill>
                <a:latin typeface="宋体" panose="02010600030101010101" pitchFamily="2" charset="-122"/>
              </a:rPr>
              <a:t>1911</a:t>
            </a:r>
            <a:r>
              <a:rPr lang="zh-CN" altLang="en-US" sz="2400">
                <a:solidFill>
                  <a:schemeClr val="bg1"/>
                </a:solidFill>
                <a:latin typeface="宋体" panose="02010600030101010101" pitchFamily="2" charset="-122"/>
              </a:rPr>
              <a:t>年 昂纳斯 </a:t>
            </a:r>
            <a:r>
              <a:rPr lang="zh-CN" altLang="en-US" sz="2400">
                <a:solidFill>
                  <a:schemeClr val="bg1"/>
                </a:solidFill>
              </a:rPr>
              <a:t>发现</a:t>
            </a:r>
            <a:r>
              <a:rPr lang="en-US" altLang="zh-CN" sz="2400">
                <a:solidFill>
                  <a:schemeClr val="bg1"/>
                </a:solidFill>
              </a:rPr>
              <a:t>Hg</a:t>
            </a:r>
            <a:r>
              <a:rPr lang="zh-CN" altLang="en-US" sz="2400">
                <a:solidFill>
                  <a:schemeClr val="bg1"/>
                </a:solidFill>
              </a:rPr>
              <a:t>的超导电性   </a:t>
            </a:r>
            <a:r>
              <a:rPr lang="en-US" altLang="zh-CN" sz="2400">
                <a:solidFill>
                  <a:srgbClr val="FF0000"/>
                </a:solidFill>
              </a:rPr>
              <a:t>4.2 K</a:t>
            </a:r>
            <a:r>
              <a:rPr lang="en-US" altLang="zh-CN" sz="2400">
                <a:solidFill>
                  <a:schemeClr val="bg1"/>
                </a:solidFill>
              </a:rPr>
              <a:t>  0.3K/year</a:t>
            </a:r>
          </a:p>
        </p:txBody>
      </p:sp>
      <p:sp useBgFill="1">
        <p:nvSpPr>
          <p:cNvPr id="124942" name="AutoShape 14"/>
          <p:cNvSpPr>
            <a:spLocks noChangeArrowheads="1"/>
          </p:cNvSpPr>
          <p:nvPr/>
        </p:nvSpPr>
        <p:spPr bwMode="auto">
          <a:xfrm rot="5359973">
            <a:off x="4374356" y="2366170"/>
            <a:ext cx="358775" cy="252412"/>
          </a:xfrm>
          <a:custGeom>
            <a:avLst/>
            <a:gdLst>
              <a:gd name="T0" fmla="*/ 2147483646 w 21600"/>
              <a:gd name="T1" fmla="*/ 0 h 21600"/>
              <a:gd name="T2" fmla="*/ 0 w 21600"/>
              <a:gd name="T3" fmla="*/ 2147483646 h 21600"/>
              <a:gd name="T4" fmla="*/ 2147483646 w 21600"/>
              <a:gd name="T5" fmla="*/ 2147483646 h 21600"/>
              <a:gd name="T6" fmla="*/ 2147483646 w 21600"/>
              <a:gd name="T7" fmla="*/ 2147483646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ln w="9525">
            <a:solidFill>
              <a:srgbClr val="FFFF00"/>
            </a:solidFill>
            <a:miter lim="800000"/>
            <a:headEnd/>
            <a:tailEnd/>
          </a:ln>
        </p:spPr>
        <p:txBody>
          <a:bodyPr wrap="none" anchor="ctr"/>
          <a:lstStyle/>
          <a:p>
            <a:endParaRPr lang="zh-CN" altLang="en-US"/>
          </a:p>
        </p:txBody>
      </p:sp>
      <p:sp>
        <p:nvSpPr>
          <p:cNvPr id="124944" name="Rectangle 16"/>
          <p:cNvSpPr>
            <a:spLocks noChangeArrowheads="1"/>
          </p:cNvSpPr>
          <p:nvPr/>
        </p:nvSpPr>
        <p:spPr bwMode="auto">
          <a:xfrm>
            <a:off x="1438275" y="2635250"/>
            <a:ext cx="61944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FontTx/>
              <a:buNone/>
            </a:pPr>
            <a:r>
              <a:rPr lang="en-US" altLang="zh-CN" sz="2400">
                <a:solidFill>
                  <a:schemeClr val="bg1"/>
                </a:solidFill>
              </a:rPr>
              <a:t>1973</a:t>
            </a:r>
            <a:r>
              <a:rPr lang="zh-CN" altLang="en-US" sz="2400">
                <a:solidFill>
                  <a:schemeClr val="bg1"/>
                </a:solidFill>
              </a:rPr>
              <a:t>年 </a:t>
            </a:r>
            <a:r>
              <a:rPr lang="en-US" altLang="zh-CN" sz="2400">
                <a:solidFill>
                  <a:schemeClr val="bg1"/>
                </a:solidFill>
              </a:rPr>
              <a:t>Ni</a:t>
            </a:r>
            <a:r>
              <a:rPr lang="en-US" altLang="zh-CN" sz="2400" baseline="-25000">
                <a:solidFill>
                  <a:schemeClr val="bg1"/>
                </a:solidFill>
              </a:rPr>
              <a:t>3</a:t>
            </a:r>
            <a:r>
              <a:rPr lang="en-US" altLang="zh-CN" sz="2400">
                <a:solidFill>
                  <a:schemeClr val="bg1"/>
                </a:solidFill>
              </a:rPr>
              <a:t>Ge   </a:t>
            </a:r>
            <a:r>
              <a:rPr lang="zh-CN" altLang="en-US" sz="2400">
                <a:solidFill>
                  <a:schemeClr val="bg1"/>
                </a:solidFill>
              </a:rPr>
              <a:t>约</a:t>
            </a:r>
            <a:r>
              <a:rPr lang="en-US" altLang="zh-CN" sz="2400">
                <a:solidFill>
                  <a:srgbClr val="FF0000"/>
                </a:solidFill>
              </a:rPr>
              <a:t>23 K   </a:t>
            </a:r>
            <a:r>
              <a:rPr lang="zh-CN" altLang="en-US" sz="2400">
                <a:solidFill>
                  <a:schemeClr val="bg1"/>
                </a:solidFill>
              </a:rPr>
              <a:t>保持记录近</a:t>
            </a:r>
            <a:r>
              <a:rPr lang="en-US" altLang="zh-CN" sz="2400">
                <a:solidFill>
                  <a:schemeClr val="bg1"/>
                </a:solidFill>
              </a:rPr>
              <a:t>13</a:t>
            </a:r>
            <a:r>
              <a:rPr lang="zh-CN" altLang="en-US" sz="2400">
                <a:solidFill>
                  <a:schemeClr val="bg1"/>
                </a:solidFill>
              </a:rPr>
              <a:t>年</a:t>
            </a:r>
          </a:p>
        </p:txBody>
      </p:sp>
      <p:sp useBgFill="1">
        <p:nvSpPr>
          <p:cNvPr id="124945" name="AutoShape 17"/>
          <p:cNvSpPr>
            <a:spLocks noChangeArrowheads="1"/>
          </p:cNvSpPr>
          <p:nvPr/>
        </p:nvSpPr>
        <p:spPr bwMode="auto">
          <a:xfrm rot="5359973">
            <a:off x="4374356" y="1500982"/>
            <a:ext cx="358775" cy="252412"/>
          </a:xfrm>
          <a:custGeom>
            <a:avLst/>
            <a:gdLst>
              <a:gd name="T0" fmla="*/ 2147483646 w 21600"/>
              <a:gd name="T1" fmla="*/ 0 h 21600"/>
              <a:gd name="T2" fmla="*/ 0 w 21600"/>
              <a:gd name="T3" fmla="*/ 2147483646 h 21600"/>
              <a:gd name="T4" fmla="*/ 2147483646 w 21600"/>
              <a:gd name="T5" fmla="*/ 2147483646 h 21600"/>
              <a:gd name="T6" fmla="*/ 2147483646 w 21600"/>
              <a:gd name="T7" fmla="*/ 2147483646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ln w="9525">
            <a:solidFill>
              <a:srgbClr val="FFFF00"/>
            </a:solidFill>
            <a:miter lim="800000"/>
            <a:headEnd/>
            <a:tailEnd/>
          </a:ln>
        </p:spPr>
        <p:txBody>
          <a:bodyPr wrap="none" anchor="ctr"/>
          <a:lstStyle/>
          <a:p>
            <a:endParaRPr lang="zh-CN" altLang="en-US"/>
          </a:p>
        </p:txBody>
      </p:sp>
      <p:sp>
        <p:nvSpPr>
          <p:cNvPr id="124947" name="Rectangle 19"/>
          <p:cNvSpPr>
            <a:spLocks noChangeArrowheads="1"/>
          </p:cNvSpPr>
          <p:nvPr/>
        </p:nvSpPr>
        <p:spPr bwMode="auto">
          <a:xfrm>
            <a:off x="1223963" y="1782763"/>
            <a:ext cx="70199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2400">
                <a:solidFill>
                  <a:schemeClr val="bg1"/>
                </a:solidFill>
              </a:rPr>
              <a:t>1959</a:t>
            </a:r>
            <a:r>
              <a:rPr lang="zh-CN" altLang="en-US" sz="2400">
                <a:solidFill>
                  <a:schemeClr val="bg1"/>
                </a:solidFill>
              </a:rPr>
              <a:t>年  </a:t>
            </a:r>
            <a:r>
              <a:rPr lang="en-US" altLang="zh-CN" sz="2400">
                <a:solidFill>
                  <a:schemeClr val="bg1"/>
                </a:solidFill>
              </a:rPr>
              <a:t>BCS</a:t>
            </a:r>
            <a:r>
              <a:rPr lang="zh-CN" altLang="en-US" sz="2400">
                <a:solidFill>
                  <a:schemeClr val="bg1"/>
                </a:solidFill>
              </a:rPr>
              <a:t>理论   预测最高超导温度限值 约</a:t>
            </a:r>
            <a:r>
              <a:rPr lang="en-US" altLang="zh-CN" sz="2400">
                <a:solidFill>
                  <a:srgbClr val="FF0000"/>
                </a:solidFill>
              </a:rPr>
              <a:t>40 K</a:t>
            </a:r>
          </a:p>
        </p:txBody>
      </p:sp>
      <p:sp useBgFill="1">
        <p:nvSpPr>
          <p:cNvPr id="124948" name="AutoShape 20"/>
          <p:cNvSpPr>
            <a:spLocks noChangeArrowheads="1"/>
          </p:cNvSpPr>
          <p:nvPr/>
        </p:nvSpPr>
        <p:spPr bwMode="auto">
          <a:xfrm rot="5359973">
            <a:off x="4374356" y="3156745"/>
            <a:ext cx="358775" cy="252412"/>
          </a:xfrm>
          <a:custGeom>
            <a:avLst/>
            <a:gdLst>
              <a:gd name="T0" fmla="*/ 2147483646 w 21600"/>
              <a:gd name="T1" fmla="*/ 0 h 21600"/>
              <a:gd name="T2" fmla="*/ 0 w 21600"/>
              <a:gd name="T3" fmla="*/ 2147483646 h 21600"/>
              <a:gd name="T4" fmla="*/ 2147483646 w 21600"/>
              <a:gd name="T5" fmla="*/ 2147483646 h 21600"/>
              <a:gd name="T6" fmla="*/ 2147483646 w 21600"/>
              <a:gd name="T7" fmla="*/ 2147483646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ln w="9525">
            <a:solidFill>
              <a:srgbClr val="FFFF00"/>
            </a:solidFill>
            <a:miter lim="800000"/>
            <a:headEnd/>
            <a:tailEnd/>
          </a:ln>
        </p:spPr>
        <p:txBody>
          <a:bodyPr wrap="none" anchor="ctr"/>
          <a:lstStyle/>
          <a:p>
            <a:endParaRPr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1" fill="hold" grpId="0" nodeType="clickEffect">
                                  <p:stCondLst>
                                    <p:cond delay="0"/>
                                  </p:stCondLst>
                                  <p:childTnLst>
                                    <p:set>
                                      <p:cBhvr>
                                        <p:cTn id="6" dur="1" fill="hold">
                                          <p:stCondLst>
                                            <p:cond delay="0"/>
                                          </p:stCondLst>
                                        </p:cTn>
                                        <p:tgtEl>
                                          <p:spTgt spid="124935"/>
                                        </p:tgtEl>
                                        <p:attrNameLst>
                                          <p:attrName>style.visibility</p:attrName>
                                        </p:attrNameLst>
                                      </p:cBhvr>
                                      <p:to>
                                        <p:strVal val="visible"/>
                                      </p:to>
                                    </p:set>
                                    <p:anim calcmode="lin" valueType="num">
                                      <p:cBhvr additive="base">
                                        <p:cTn id="7" dur="500" fill="hold"/>
                                        <p:tgtEl>
                                          <p:spTgt spid="124935"/>
                                        </p:tgtEl>
                                        <p:attrNameLst>
                                          <p:attrName>ppt_x</p:attrName>
                                        </p:attrNameLst>
                                      </p:cBhvr>
                                      <p:tavLst>
                                        <p:tav tm="0">
                                          <p:val>
                                            <p:strVal val="#ppt_x"/>
                                          </p:val>
                                        </p:tav>
                                        <p:tav tm="100000">
                                          <p:val>
                                            <p:strVal val="#ppt_x"/>
                                          </p:val>
                                        </p:tav>
                                      </p:tavLst>
                                    </p:anim>
                                    <p:anim calcmode="lin" valueType="num">
                                      <p:cBhvr additive="base">
                                        <p:cTn id="8" dur="500" fill="hold"/>
                                        <p:tgtEl>
                                          <p:spTgt spid="124935"/>
                                        </p:tgtEl>
                                        <p:attrNameLst>
                                          <p:attrName>ppt_y</p:attrName>
                                        </p:attrNameLst>
                                      </p:cBhvr>
                                      <p:tavLst>
                                        <p:tav tm="0">
                                          <p:val>
                                            <p:strVal val="0-#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124941"/>
                                        </p:tgtEl>
                                        <p:attrNameLst>
                                          <p:attrName>style.visibility</p:attrName>
                                        </p:attrNameLst>
                                      </p:cBhvr>
                                      <p:to>
                                        <p:strVal val="visible"/>
                                      </p:to>
                                    </p:set>
                                    <p:anim calcmode="lin" valueType="num">
                                      <p:cBhvr additive="base">
                                        <p:cTn id="13" dur="500" fill="hold"/>
                                        <p:tgtEl>
                                          <p:spTgt spid="124941"/>
                                        </p:tgtEl>
                                        <p:attrNameLst>
                                          <p:attrName>ppt_x</p:attrName>
                                        </p:attrNameLst>
                                      </p:cBhvr>
                                      <p:tavLst>
                                        <p:tav tm="0">
                                          <p:val>
                                            <p:strVal val="1+#ppt_w/2"/>
                                          </p:val>
                                        </p:tav>
                                        <p:tav tm="100000">
                                          <p:val>
                                            <p:strVal val="#ppt_x"/>
                                          </p:val>
                                        </p:tav>
                                      </p:tavLst>
                                    </p:anim>
                                    <p:anim calcmode="lin" valueType="num">
                                      <p:cBhvr additive="base">
                                        <p:cTn id="14" dur="500" fill="hold"/>
                                        <p:tgtEl>
                                          <p:spTgt spid="124941"/>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9" presetClass="entr" presetSubtype="0" fill="hold" nodeType="clickEffect">
                                  <p:stCondLst>
                                    <p:cond delay="0"/>
                                  </p:stCondLst>
                                  <p:childTnLst>
                                    <p:set>
                                      <p:cBhvr>
                                        <p:cTn id="18" dur="1" fill="hold">
                                          <p:stCondLst>
                                            <p:cond delay="0"/>
                                          </p:stCondLst>
                                        </p:cTn>
                                        <p:tgtEl>
                                          <p:spTgt spid="124945"/>
                                        </p:tgtEl>
                                        <p:attrNameLst>
                                          <p:attrName>style.visibility</p:attrName>
                                        </p:attrNameLst>
                                      </p:cBhvr>
                                      <p:to>
                                        <p:strVal val="visible"/>
                                      </p:to>
                                    </p:set>
                                    <p:animEffect transition="in" filter="dissolve">
                                      <p:cBhvr>
                                        <p:cTn id="19" dur="500"/>
                                        <p:tgtEl>
                                          <p:spTgt spid="124945"/>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24947">
                                            <p:txEl>
                                              <p:pRg st="0" end="0"/>
                                            </p:txEl>
                                          </p:spTgt>
                                        </p:tgtEl>
                                        <p:attrNameLst>
                                          <p:attrName>style.visibility</p:attrName>
                                        </p:attrNameLst>
                                      </p:cBhvr>
                                      <p:to>
                                        <p:strVal val="visible"/>
                                      </p:to>
                                    </p:set>
                                    <p:animEffect transition="in" filter="fade">
                                      <p:cBhvr>
                                        <p:cTn id="24" dur="2000"/>
                                        <p:tgtEl>
                                          <p:spTgt spid="124947">
                                            <p:txEl>
                                              <p:pRg st="0" end="0"/>
                                            </p:txEl>
                                          </p:spTgt>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9" presetClass="entr" presetSubtype="0" fill="hold" nodeType="clickEffect">
                                  <p:stCondLst>
                                    <p:cond delay="0"/>
                                  </p:stCondLst>
                                  <p:childTnLst>
                                    <p:set>
                                      <p:cBhvr>
                                        <p:cTn id="28" dur="1" fill="hold">
                                          <p:stCondLst>
                                            <p:cond delay="0"/>
                                          </p:stCondLst>
                                        </p:cTn>
                                        <p:tgtEl>
                                          <p:spTgt spid="124942"/>
                                        </p:tgtEl>
                                        <p:attrNameLst>
                                          <p:attrName>style.visibility</p:attrName>
                                        </p:attrNameLst>
                                      </p:cBhvr>
                                      <p:to>
                                        <p:strVal val="visible"/>
                                      </p:to>
                                    </p:set>
                                    <p:animEffect transition="in" filter="dissolve">
                                      <p:cBhvr>
                                        <p:cTn id="29" dur="500"/>
                                        <p:tgtEl>
                                          <p:spTgt spid="124942"/>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24944">
                                            <p:txEl>
                                              <p:pRg st="0" end="0"/>
                                            </p:txEl>
                                          </p:spTgt>
                                        </p:tgtEl>
                                        <p:attrNameLst>
                                          <p:attrName>style.visibility</p:attrName>
                                        </p:attrNameLst>
                                      </p:cBhvr>
                                      <p:to>
                                        <p:strVal val="visible"/>
                                      </p:to>
                                    </p:set>
                                    <p:animEffect transition="in" filter="fade">
                                      <p:cBhvr>
                                        <p:cTn id="34" dur="2000"/>
                                        <p:tgtEl>
                                          <p:spTgt spid="124944">
                                            <p:txEl>
                                              <p:pRg st="0" end="0"/>
                                            </p:txEl>
                                          </p:spTgt>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9" presetClass="entr" presetSubtype="0" fill="hold" nodeType="clickEffect">
                                  <p:stCondLst>
                                    <p:cond delay="0"/>
                                  </p:stCondLst>
                                  <p:childTnLst>
                                    <p:set>
                                      <p:cBhvr>
                                        <p:cTn id="38" dur="1" fill="hold">
                                          <p:stCondLst>
                                            <p:cond delay="0"/>
                                          </p:stCondLst>
                                        </p:cTn>
                                        <p:tgtEl>
                                          <p:spTgt spid="124948"/>
                                        </p:tgtEl>
                                        <p:attrNameLst>
                                          <p:attrName>style.visibility</p:attrName>
                                        </p:attrNameLst>
                                      </p:cBhvr>
                                      <p:to>
                                        <p:strVal val="visible"/>
                                      </p:to>
                                    </p:set>
                                    <p:animEffect transition="in" filter="dissolve">
                                      <p:cBhvr>
                                        <p:cTn id="39" dur="500"/>
                                        <p:tgtEl>
                                          <p:spTgt spid="124948"/>
                                        </p:tgtEl>
                                      </p:cBhvr>
                                    </p:animEffect>
                                  </p:childTnLst>
                                </p:cTn>
                              </p:par>
                            </p:childTnLst>
                          </p:cTn>
                        </p:par>
                      </p:childTnLst>
                    </p:cTn>
                  </p:par>
                  <p:par>
                    <p:cTn id="40" fill="hold" nodeType="clickPar">
                      <p:stCondLst>
                        <p:cond delay="indefinite"/>
                      </p:stCondLst>
                      <p:childTnLst>
                        <p:par>
                          <p:cTn id="41" fill="hold" nodeType="withGroup">
                            <p:stCondLst>
                              <p:cond delay="0"/>
                            </p:stCondLst>
                            <p:childTnLst>
                              <p:par>
                                <p:cTn id="42" presetID="2" presetClass="entr" presetSubtype="2" fill="hold" grpId="0" nodeType="clickEffect">
                                  <p:stCondLst>
                                    <p:cond delay="0"/>
                                  </p:stCondLst>
                                  <p:childTnLst>
                                    <p:set>
                                      <p:cBhvr>
                                        <p:cTn id="43" dur="1" fill="hold">
                                          <p:stCondLst>
                                            <p:cond delay="0"/>
                                          </p:stCondLst>
                                        </p:cTn>
                                        <p:tgtEl>
                                          <p:spTgt spid="124936"/>
                                        </p:tgtEl>
                                        <p:attrNameLst>
                                          <p:attrName>style.visibility</p:attrName>
                                        </p:attrNameLst>
                                      </p:cBhvr>
                                      <p:to>
                                        <p:strVal val="visible"/>
                                      </p:to>
                                    </p:set>
                                    <p:anim calcmode="lin" valueType="num">
                                      <p:cBhvr additive="base">
                                        <p:cTn id="44" dur="500" fill="hold"/>
                                        <p:tgtEl>
                                          <p:spTgt spid="124936"/>
                                        </p:tgtEl>
                                        <p:attrNameLst>
                                          <p:attrName>ppt_x</p:attrName>
                                        </p:attrNameLst>
                                      </p:cBhvr>
                                      <p:tavLst>
                                        <p:tav tm="0">
                                          <p:val>
                                            <p:strVal val="1+#ppt_w/2"/>
                                          </p:val>
                                        </p:tav>
                                        <p:tav tm="100000">
                                          <p:val>
                                            <p:strVal val="#ppt_x"/>
                                          </p:val>
                                        </p:tav>
                                      </p:tavLst>
                                    </p:anim>
                                    <p:anim calcmode="lin" valueType="num">
                                      <p:cBhvr additive="base">
                                        <p:cTn id="45" dur="500" fill="hold"/>
                                        <p:tgtEl>
                                          <p:spTgt spid="124936"/>
                                        </p:tgtEl>
                                        <p:attrNameLst>
                                          <p:attrName>ppt_y</p:attrName>
                                        </p:attrNameLst>
                                      </p:cBhvr>
                                      <p:tavLst>
                                        <p:tav tm="0">
                                          <p:val>
                                            <p:strVal val="#ppt_y"/>
                                          </p:val>
                                        </p:tav>
                                        <p:tav tm="100000">
                                          <p:val>
                                            <p:strVal val="#ppt_y"/>
                                          </p:val>
                                        </p:tav>
                                      </p:tavLst>
                                    </p:anim>
                                  </p:childTnLst>
                                </p:cTn>
                              </p:par>
                            </p:childTnLst>
                          </p:cTn>
                        </p:par>
                      </p:childTnLst>
                    </p:cTn>
                  </p:par>
                  <p:par>
                    <p:cTn id="46" fill="hold" nodeType="clickPar">
                      <p:stCondLst>
                        <p:cond delay="indefinite"/>
                      </p:stCondLst>
                      <p:childTnLst>
                        <p:par>
                          <p:cTn id="47" fill="hold" nodeType="withGroup">
                            <p:stCondLst>
                              <p:cond delay="0"/>
                            </p:stCondLst>
                            <p:childTnLst>
                              <p:par>
                                <p:cTn id="48" presetID="9" presetClass="entr" presetSubtype="0" fill="hold" nodeType="clickEffect">
                                  <p:stCondLst>
                                    <p:cond delay="0"/>
                                  </p:stCondLst>
                                  <p:childTnLst>
                                    <p:set>
                                      <p:cBhvr>
                                        <p:cTn id="49" dur="1" fill="hold">
                                          <p:stCondLst>
                                            <p:cond delay="0"/>
                                          </p:stCondLst>
                                        </p:cTn>
                                        <p:tgtEl>
                                          <p:spTgt spid="124940"/>
                                        </p:tgtEl>
                                        <p:attrNameLst>
                                          <p:attrName>style.visibility</p:attrName>
                                        </p:attrNameLst>
                                      </p:cBhvr>
                                      <p:to>
                                        <p:strVal val="visible"/>
                                      </p:to>
                                    </p:set>
                                    <p:animEffect transition="in" filter="dissolve">
                                      <p:cBhvr>
                                        <p:cTn id="50" dur="500"/>
                                        <p:tgtEl>
                                          <p:spTgt spid="124940"/>
                                        </p:tgtEl>
                                      </p:cBhvr>
                                    </p:animEffect>
                                  </p:childTnLst>
                                </p:cTn>
                              </p:par>
                            </p:childTnLst>
                          </p:cTn>
                        </p:par>
                      </p:childTnLst>
                    </p:cTn>
                  </p:par>
                  <p:par>
                    <p:cTn id="51" fill="hold" nodeType="clickPar">
                      <p:stCondLst>
                        <p:cond delay="indefinite"/>
                      </p:stCondLst>
                      <p:childTnLst>
                        <p:par>
                          <p:cTn id="52" fill="hold" nodeType="withGroup">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124937"/>
                                        </p:tgtEl>
                                        <p:attrNameLst>
                                          <p:attrName>style.visibility</p:attrName>
                                        </p:attrNameLst>
                                      </p:cBhvr>
                                      <p:to>
                                        <p:strVal val="visible"/>
                                      </p:to>
                                    </p:set>
                                    <p:anim calcmode="lin" valueType="num">
                                      <p:cBhvr additive="base">
                                        <p:cTn id="55" dur="500" fill="hold"/>
                                        <p:tgtEl>
                                          <p:spTgt spid="124937"/>
                                        </p:tgtEl>
                                        <p:attrNameLst>
                                          <p:attrName>ppt_x</p:attrName>
                                        </p:attrNameLst>
                                      </p:cBhvr>
                                      <p:tavLst>
                                        <p:tav tm="0">
                                          <p:val>
                                            <p:strVal val="#ppt_x"/>
                                          </p:val>
                                        </p:tav>
                                        <p:tav tm="100000">
                                          <p:val>
                                            <p:strVal val="#ppt_x"/>
                                          </p:val>
                                        </p:tav>
                                      </p:tavLst>
                                    </p:anim>
                                    <p:anim calcmode="lin" valueType="num">
                                      <p:cBhvr additive="base">
                                        <p:cTn id="56" dur="500" fill="hold"/>
                                        <p:tgtEl>
                                          <p:spTgt spid="124937"/>
                                        </p:tgtEl>
                                        <p:attrNameLst>
                                          <p:attrName>ppt_y</p:attrName>
                                        </p:attrNameLst>
                                      </p:cBhvr>
                                      <p:tavLst>
                                        <p:tav tm="0">
                                          <p:val>
                                            <p:strVal val="1+#ppt_h/2"/>
                                          </p:val>
                                        </p:tav>
                                        <p:tav tm="100000">
                                          <p:val>
                                            <p:strVal val="#ppt_y"/>
                                          </p:val>
                                        </p:tav>
                                      </p:tavLst>
                                    </p:anim>
                                  </p:childTnLst>
                                </p:cTn>
                              </p:par>
                            </p:childTnLst>
                          </p:cTn>
                        </p:par>
                      </p:childTnLst>
                    </p:cTn>
                  </p:par>
                  <p:par>
                    <p:cTn id="57" fill="hold" nodeType="clickPar">
                      <p:stCondLst>
                        <p:cond delay="indefinite"/>
                      </p:stCondLst>
                      <p:childTnLst>
                        <p:par>
                          <p:cTn id="58" fill="hold" nodeType="withGroup">
                            <p:stCondLst>
                              <p:cond delay="0"/>
                            </p:stCondLst>
                            <p:childTnLst>
                              <p:par>
                                <p:cTn id="59" presetID="9" presetClass="entr" presetSubtype="0" fill="hold" nodeType="clickEffect">
                                  <p:stCondLst>
                                    <p:cond delay="0"/>
                                  </p:stCondLst>
                                  <p:childTnLst>
                                    <p:set>
                                      <p:cBhvr>
                                        <p:cTn id="60" dur="1" fill="hold">
                                          <p:stCondLst>
                                            <p:cond delay="0"/>
                                          </p:stCondLst>
                                        </p:cTn>
                                        <p:tgtEl>
                                          <p:spTgt spid="124938"/>
                                        </p:tgtEl>
                                        <p:attrNameLst>
                                          <p:attrName>style.visibility</p:attrName>
                                        </p:attrNameLst>
                                      </p:cBhvr>
                                      <p:to>
                                        <p:strVal val="visible"/>
                                      </p:to>
                                    </p:set>
                                    <p:animEffect transition="in" filter="dissolve">
                                      <p:cBhvr>
                                        <p:cTn id="61" dur="500"/>
                                        <p:tgtEl>
                                          <p:spTgt spid="124938"/>
                                        </p:tgtEl>
                                      </p:cBhvr>
                                    </p:animEffect>
                                  </p:childTnLst>
                                </p:cTn>
                              </p:par>
                            </p:childTnLst>
                          </p:cTn>
                        </p:par>
                      </p:childTnLst>
                    </p:cTn>
                  </p:par>
                  <p:par>
                    <p:cTn id="62" fill="hold" nodeType="clickPar">
                      <p:stCondLst>
                        <p:cond delay="indefinite"/>
                      </p:stCondLst>
                      <p:childTnLst>
                        <p:par>
                          <p:cTn id="63" fill="hold" nodeType="withGroup">
                            <p:stCondLst>
                              <p:cond delay="0"/>
                            </p:stCondLst>
                            <p:childTnLst>
                              <p:par>
                                <p:cTn id="64" presetID="2" presetClass="entr" presetSubtype="4" fill="hold" grpId="0" nodeType="clickEffect">
                                  <p:stCondLst>
                                    <p:cond delay="0"/>
                                  </p:stCondLst>
                                  <p:childTnLst>
                                    <p:set>
                                      <p:cBhvr>
                                        <p:cTn id="65" dur="1" fill="hold">
                                          <p:stCondLst>
                                            <p:cond delay="0"/>
                                          </p:stCondLst>
                                        </p:cTn>
                                        <p:tgtEl>
                                          <p:spTgt spid="124939"/>
                                        </p:tgtEl>
                                        <p:attrNameLst>
                                          <p:attrName>style.visibility</p:attrName>
                                        </p:attrNameLst>
                                      </p:cBhvr>
                                      <p:to>
                                        <p:strVal val="visible"/>
                                      </p:to>
                                    </p:set>
                                    <p:anim calcmode="lin" valueType="num">
                                      <p:cBhvr additive="base">
                                        <p:cTn id="66" dur="500" fill="hold"/>
                                        <p:tgtEl>
                                          <p:spTgt spid="124939"/>
                                        </p:tgtEl>
                                        <p:attrNameLst>
                                          <p:attrName>ppt_x</p:attrName>
                                        </p:attrNameLst>
                                      </p:cBhvr>
                                      <p:tavLst>
                                        <p:tav tm="0">
                                          <p:val>
                                            <p:strVal val="#ppt_x"/>
                                          </p:val>
                                        </p:tav>
                                        <p:tav tm="100000">
                                          <p:val>
                                            <p:strVal val="#ppt_x"/>
                                          </p:val>
                                        </p:tav>
                                      </p:tavLst>
                                    </p:anim>
                                    <p:anim calcmode="lin" valueType="num">
                                      <p:cBhvr additive="base">
                                        <p:cTn id="67" dur="500" fill="hold"/>
                                        <p:tgtEl>
                                          <p:spTgt spid="12493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4935" grpId="0" autoUpdateAnimBg="0"/>
      <p:bldP spid="124936" grpId="0" autoUpdateAnimBg="0"/>
      <p:bldP spid="124937" grpId="0" autoUpdateAnimBg="0"/>
      <p:bldP spid="124939" grpId="0" autoUpdateAnimBg="0"/>
      <p:bldP spid="124941" grpId="0" autoUpdateAnimBg="0"/>
      <p:bldP spid="124944" grpId="0" build="allAtOnce"/>
      <p:bldP spid="124947" grpId="0" build="allAtOnce"/>
    </p:bldLst>
  </p:timing>
</p:sld>
</file>

<file path=ppt/slides/slide15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 Box 4"/>
          <p:cNvSpPr txBox="1">
            <a:spLocks noChangeArrowheads="1"/>
          </p:cNvSpPr>
          <p:nvPr/>
        </p:nvSpPr>
        <p:spPr bwMode="auto">
          <a:xfrm>
            <a:off x="395288" y="1963738"/>
            <a:ext cx="42481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zh-CN" sz="2800">
                <a:solidFill>
                  <a:schemeClr val="bg1"/>
                </a:solidFill>
                <a:latin typeface="华文中宋" panose="02010600040101010101" pitchFamily="2" charset="-122"/>
              </a:rPr>
              <a:t>1. </a:t>
            </a:r>
            <a:r>
              <a:rPr lang="zh-CN" altLang="en-US" sz="2800">
                <a:solidFill>
                  <a:schemeClr val="bg1"/>
                </a:solidFill>
                <a:latin typeface="华文中宋" panose="02010600040101010101" pitchFamily="2" charset="-122"/>
              </a:rPr>
              <a:t>静电平衡时导体的性质</a:t>
            </a:r>
          </a:p>
        </p:txBody>
      </p:sp>
      <p:sp>
        <p:nvSpPr>
          <p:cNvPr id="3" name="Text Box 5"/>
          <p:cNvSpPr txBox="1">
            <a:spLocks noChangeArrowheads="1"/>
          </p:cNvSpPr>
          <p:nvPr/>
        </p:nvSpPr>
        <p:spPr bwMode="auto">
          <a:xfrm>
            <a:off x="758825" y="2706688"/>
            <a:ext cx="12922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zh-CN" sz="2800">
                <a:solidFill>
                  <a:schemeClr val="bg1"/>
                </a:solidFill>
                <a:latin typeface="Arial" panose="020B0604020202020204" pitchFamily="34" charset="0"/>
              </a:rPr>
              <a:t>(1)</a:t>
            </a:r>
          </a:p>
        </p:txBody>
      </p:sp>
      <p:graphicFrame>
        <p:nvGraphicFramePr>
          <p:cNvPr id="4" name="Object 4"/>
          <p:cNvGraphicFramePr>
            <a:graphicFrameLocks noChangeAspect="1"/>
          </p:cNvGraphicFramePr>
          <p:nvPr/>
        </p:nvGraphicFramePr>
        <p:xfrm>
          <a:off x="1476375" y="2767013"/>
          <a:ext cx="1150938" cy="538162"/>
        </p:xfrm>
        <a:graphic>
          <a:graphicData uri="http://schemas.openxmlformats.org/presentationml/2006/ole">
            <mc:AlternateContent xmlns:mc="http://schemas.openxmlformats.org/markup-compatibility/2006">
              <mc:Choice xmlns:v="urn:schemas-microsoft-com:vml" Requires="v">
                <p:oleObj r:id="rId2" imgW="1162162" imgH="504937" progId="Equation.3">
                  <p:embed/>
                </p:oleObj>
              </mc:Choice>
              <mc:Fallback>
                <p:oleObj r:id="rId2" imgW="1162162" imgH="504937" progId="Equation.3">
                  <p:embed/>
                  <p:pic>
                    <p:nvPicPr>
                      <p:cNvPr id="0" name="Object 4"/>
                      <p:cNvPicPr>
                        <a:picLocks noChangeAspect="1" noChangeArrowheads="1"/>
                      </p:cNvPicPr>
                      <p:nvPr/>
                    </p:nvPicPr>
                    <p:blipFill>
                      <a:blip r:embed="rId3">
                        <a:lum bright="100000"/>
                        <a:extLst>
                          <a:ext uri="{28A0092B-C50C-407E-A947-70E740481C1C}">
                            <a14:useLocalDpi xmlns:a14="http://schemas.microsoft.com/office/drawing/2010/main" val="0"/>
                          </a:ext>
                        </a:extLst>
                      </a:blip>
                      <a:srcRect/>
                      <a:stretch>
                        <a:fillRect/>
                      </a:stretch>
                    </p:blipFill>
                    <p:spPr bwMode="auto">
                      <a:xfrm>
                        <a:off x="1476375" y="2767013"/>
                        <a:ext cx="1150938" cy="538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 name="Text Box 7"/>
          <p:cNvSpPr txBox="1">
            <a:spLocks noChangeArrowheads="1"/>
          </p:cNvSpPr>
          <p:nvPr/>
        </p:nvSpPr>
        <p:spPr bwMode="auto">
          <a:xfrm>
            <a:off x="757238" y="3644900"/>
            <a:ext cx="71659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zh-CN" sz="2800">
                <a:solidFill>
                  <a:schemeClr val="bg1"/>
                </a:solidFill>
                <a:latin typeface="Arial" panose="020B0604020202020204" pitchFamily="34" charset="0"/>
              </a:rPr>
              <a:t>(2) </a:t>
            </a:r>
            <a:r>
              <a:rPr lang="zh-CN" altLang="en-US" sz="2800">
                <a:solidFill>
                  <a:schemeClr val="bg1"/>
                </a:solidFill>
                <a:latin typeface="华文中宋" panose="02010600040101010101" pitchFamily="2" charset="-122"/>
              </a:rPr>
              <a:t>导体是等势体，导体表面是等势面；</a:t>
            </a:r>
          </a:p>
        </p:txBody>
      </p:sp>
      <p:grpSp>
        <p:nvGrpSpPr>
          <p:cNvPr id="6" name="Group 8"/>
          <p:cNvGrpSpPr>
            <a:grpSpLocks/>
          </p:cNvGrpSpPr>
          <p:nvPr/>
        </p:nvGrpSpPr>
        <p:grpSpPr bwMode="auto">
          <a:xfrm>
            <a:off x="708025" y="4384675"/>
            <a:ext cx="8610600" cy="1074738"/>
            <a:chOff x="-30" y="7"/>
            <a:chExt cx="5424" cy="677"/>
          </a:xfrm>
        </p:grpSpPr>
        <p:sp>
          <p:nvSpPr>
            <p:cNvPr id="216073" name="Text Box 9"/>
            <p:cNvSpPr txBox="1">
              <a:spLocks noChangeArrowheads="1"/>
            </p:cNvSpPr>
            <p:nvPr/>
          </p:nvSpPr>
          <p:spPr bwMode="auto">
            <a:xfrm>
              <a:off x="-30" y="144"/>
              <a:ext cx="5424"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zh-CN" sz="1800">
                  <a:latin typeface="Arial" panose="020B0604020202020204" pitchFamily="34" charset="0"/>
                </a:rPr>
                <a:t> </a:t>
              </a:r>
              <a:r>
                <a:rPr lang="zh-CN" altLang="zh-CN" sz="2800">
                  <a:solidFill>
                    <a:schemeClr val="bg1"/>
                  </a:solidFill>
                  <a:latin typeface="Arial" panose="020B0604020202020204" pitchFamily="34" charset="0"/>
                </a:rPr>
                <a:t>(3) </a:t>
              </a:r>
              <a:r>
                <a:rPr lang="zh-CN" altLang="en-US" sz="2800">
                  <a:solidFill>
                    <a:schemeClr val="bg1"/>
                  </a:solidFill>
                  <a:latin typeface="华文中宋" panose="02010600040101010101" pitchFamily="2" charset="-122"/>
                </a:rPr>
                <a:t>导体表面外附近的场强            ，方向垂直表面。      </a:t>
              </a:r>
              <a:endParaRPr lang="zh-CN" altLang="en-US" sz="1800">
                <a:solidFill>
                  <a:schemeClr val="bg1"/>
                </a:solidFill>
                <a:latin typeface="华文中宋" panose="02010600040101010101" pitchFamily="2" charset="-122"/>
              </a:endParaRPr>
            </a:p>
          </p:txBody>
        </p:sp>
        <p:graphicFrame>
          <p:nvGraphicFramePr>
            <p:cNvPr id="216074" name="Object 8"/>
            <p:cNvGraphicFramePr>
              <a:graphicFrameLocks noChangeAspect="1"/>
            </p:cNvGraphicFramePr>
            <p:nvPr/>
          </p:nvGraphicFramePr>
          <p:xfrm>
            <a:off x="2674" y="7"/>
            <a:ext cx="797" cy="677"/>
          </p:xfrm>
          <a:graphic>
            <a:graphicData uri="http://schemas.openxmlformats.org/presentationml/2006/ole">
              <mc:AlternateContent xmlns:mc="http://schemas.openxmlformats.org/markup-compatibility/2006">
                <mc:Choice xmlns:v="urn:schemas-microsoft-com:vml" Requires="v">
                  <p:oleObj r:id="rId4" imgW="1152413" imgH="933562" progId="Equation.3">
                    <p:embed/>
                  </p:oleObj>
                </mc:Choice>
                <mc:Fallback>
                  <p:oleObj r:id="rId4" imgW="1152413" imgH="933562" progId="Equation.3">
                    <p:embed/>
                    <p:pic>
                      <p:nvPicPr>
                        <p:cNvPr id="0" name="Object 8"/>
                        <p:cNvPicPr>
                          <a:picLocks noChangeAspect="1" noChangeArrowheads="1"/>
                        </p:cNvPicPr>
                        <p:nvPr/>
                      </p:nvPicPr>
                      <p:blipFill>
                        <a:blip r:embed="rId5">
                          <a:lum bright="100000"/>
                          <a:extLst>
                            <a:ext uri="{28A0092B-C50C-407E-A947-70E740481C1C}">
                              <a14:useLocalDpi xmlns:a14="http://schemas.microsoft.com/office/drawing/2010/main" val="0"/>
                            </a:ext>
                          </a:extLst>
                        </a:blip>
                        <a:srcRect/>
                        <a:stretch>
                          <a:fillRect/>
                        </a:stretch>
                      </p:blipFill>
                      <p:spPr bwMode="auto">
                        <a:xfrm>
                          <a:off x="2674" y="7"/>
                          <a:ext cx="797" cy="6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10" name="Text Box 6"/>
          <p:cNvSpPr txBox="1">
            <a:spLocks noChangeArrowheads="1"/>
          </p:cNvSpPr>
          <p:nvPr/>
        </p:nvSpPr>
        <p:spPr bwMode="auto">
          <a:xfrm>
            <a:off x="914400" y="1219200"/>
            <a:ext cx="31559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800">
                <a:solidFill>
                  <a:srgbClr val="FFFF00"/>
                </a:solidFill>
                <a:latin typeface="Arial" panose="020B0604020202020204" pitchFamily="34" charset="0"/>
              </a:rPr>
              <a:t>一</a:t>
            </a:r>
            <a:r>
              <a:rPr lang="en-US" altLang="zh-CN" sz="2800">
                <a:solidFill>
                  <a:srgbClr val="FFFF00"/>
                </a:solidFill>
                <a:latin typeface="Arial" panose="020B0604020202020204" pitchFamily="34" charset="0"/>
              </a:rPr>
              <a:t>.</a:t>
            </a:r>
            <a:r>
              <a:rPr lang="zh-CN" altLang="en-US" sz="2800">
                <a:solidFill>
                  <a:srgbClr val="FFFF00"/>
                </a:solidFill>
                <a:latin typeface="Arial" panose="020B0604020202020204" pitchFamily="34" charset="0"/>
              </a:rPr>
              <a:t>静电场中的导体</a:t>
            </a:r>
          </a:p>
        </p:txBody>
      </p:sp>
      <p:sp>
        <p:nvSpPr>
          <p:cNvPr id="11" name="Text Box 2">
            <a:extLst>
              <a:ext uri="{FF2B5EF4-FFF2-40B4-BE49-F238E27FC236}">
                <a16:creationId xmlns:a16="http://schemas.microsoft.com/office/drawing/2014/main" id="{C71B414C-595F-4B60-8DC5-8545C792048F}"/>
              </a:ext>
            </a:extLst>
          </p:cNvPr>
          <p:cNvSpPr txBox="1">
            <a:spLocks noChangeArrowheads="1"/>
          </p:cNvSpPr>
          <p:nvPr/>
        </p:nvSpPr>
        <p:spPr bwMode="auto">
          <a:xfrm>
            <a:off x="1476375" y="339725"/>
            <a:ext cx="6446838" cy="708025"/>
          </a:xfrm>
          <a:prstGeom prst="rect">
            <a:avLst/>
          </a:prstGeom>
          <a:noFill/>
          <a:ln w="9525">
            <a:noFill/>
            <a:miter lim="800000"/>
            <a:headEnd/>
            <a:tailEnd/>
          </a:ln>
          <a:effectLst/>
        </p:spPr>
        <p:txBody>
          <a:bodyPr>
            <a:spAutoFit/>
          </a:bodyPr>
          <a:lstStyle/>
          <a:p>
            <a:pPr>
              <a:defRPr/>
            </a:pPr>
            <a:r>
              <a:rPr lang="zh-CN" sz="4000" dirty="0">
                <a:solidFill>
                  <a:srgbClr val="FF0000"/>
                </a:solidFill>
                <a:effectLst>
                  <a:outerShdw blurRad="38100" dist="38100" dir="2700000" algn="tl">
                    <a:srgbClr val="C0C0C0"/>
                  </a:outerShdw>
                </a:effectLst>
                <a:latin typeface="黑体" pitchFamily="49" charset="-122"/>
                <a:ea typeface="黑体" pitchFamily="49" charset="-122"/>
              </a:rPr>
              <a:t>静电场中的导体和电介质</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3000"/>
                                        <p:tgtEl>
                                          <p:spTgt spid="1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0">
                                            <p:txEl>
                                              <p:pRg st="0" end="0"/>
                                            </p:txEl>
                                          </p:spTgt>
                                        </p:tgtEl>
                                        <p:attrNameLst>
                                          <p:attrName>style.visibility</p:attrName>
                                        </p:attrNameLst>
                                      </p:cBhvr>
                                      <p:to>
                                        <p:strVal val="visible"/>
                                      </p:to>
                                    </p:set>
                                    <p:animEffect transition="in" filter="wipe(left)">
                                      <p:cBhvr>
                                        <p:cTn id="12" dur="500"/>
                                        <p:tgtEl>
                                          <p:spTgt spid="10">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left)">
                                      <p:cBhvr>
                                        <p:cTn id="17" dur="3000"/>
                                        <p:tgtEl>
                                          <p:spTgt spid="2"/>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wipe(left)">
                                      <p:cBhvr>
                                        <p:cTn id="22" dur="1000"/>
                                        <p:tgtEl>
                                          <p:spTgt spid="3"/>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wipe(left)">
                                      <p:cBhvr>
                                        <p:cTn id="27" dur="2000"/>
                                        <p:tgtEl>
                                          <p:spTgt spid="4"/>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wipe(left)">
                                      <p:cBhvr>
                                        <p:cTn id="32" dur="5000"/>
                                        <p:tgtEl>
                                          <p:spTgt spid="5"/>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nodeType="click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wipe(left)">
                                      <p:cBhvr>
                                        <p:cTn id="37" dur="3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utoUpdateAnimBg="0"/>
      <p:bldP spid="3" grpId="0" autoUpdateAnimBg="0"/>
      <p:bldP spid="5" grpId="0" autoUpdateAnimBg="0"/>
      <p:bldP spid="10" grpId="0" build="p" autoUpdateAnimBg="0"/>
      <p:bldP spid="11" grpId="0" autoUpdateAnimBg="0"/>
    </p:bldLst>
  </p:timing>
</p:sld>
</file>

<file path=ppt/slides/slide15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 Box 10"/>
          <p:cNvSpPr txBox="1">
            <a:spLocks noChangeArrowheads="1"/>
          </p:cNvSpPr>
          <p:nvPr/>
        </p:nvSpPr>
        <p:spPr bwMode="auto">
          <a:xfrm>
            <a:off x="896938" y="444500"/>
            <a:ext cx="35163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800">
                <a:solidFill>
                  <a:srgbClr val="FFFF00"/>
                </a:solidFill>
                <a:latin typeface="Arial" panose="020B0604020202020204" pitchFamily="34" charset="0"/>
              </a:rPr>
              <a:t>二</a:t>
            </a:r>
            <a:r>
              <a:rPr lang="en-US" altLang="zh-CN" sz="2800">
                <a:solidFill>
                  <a:srgbClr val="FFFF00"/>
                </a:solidFill>
                <a:latin typeface="Arial" panose="020B0604020202020204" pitchFamily="34" charset="0"/>
              </a:rPr>
              <a:t>.</a:t>
            </a:r>
            <a:r>
              <a:rPr lang="zh-CN" altLang="en-US" sz="2800">
                <a:solidFill>
                  <a:srgbClr val="FFFF00"/>
                </a:solidFill>
                <a:latin typeface="Arial" panose="020B0604020202020204" pitchFamily="34" charset="0"/>
              </a:rPr>
              <a:t>静电场中的电介质</a:t>
            </a:r>
          </a:p>
        </p:txBody>
      </p:sp>
      <p:grpSp>
        <p:nvGrpSpPr>
          <p:cNvPr id="3" name="Group 19"/>
          <p:cNvGrpSpPr>
            <a:grpSpLocks/>
          </p:cNvGrpSpPr>
          <p:nvPr/>
        </p:nvGrpSpPr>
        <p:grpSpPr bwMode="auto">
          <a:xfrm>
            <a:off x="1201738" y="1206500"/>
            <a:ext cx="4065587" cy="1406525"/>
            <a:chOff x="2976" y="1680"/>
            <a:chExt cx="2561" cy="886"/>
          </a:xfrm>
        </p:grpSpPr>
        <p:sp>
          <p:nvSpPr>
            <p:cNvPr id="217100" name="Text Box 11"/>
            <p:cNvSpPr txBox="1">
              <a:spLocks noChangeArrowheads="1"/>
            </p:cNvSpPr>
            <p:nvPr/>
          </p:nvSpPr>
          <p:spPr bwMode="auto">
            <a:xfrm>
              <a:off x="2976" y="1920"/>
              <a:ext cx="305"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800">
                  <a:solidFill>
                    <a:schemeClr val="bg1"/>
                  </a:solidFill>
                  <a:latin typeface="Arial" panose="020B0604020202020204" pitchFamily="34" charset="0"/>
                </a:rPr>
                <a:t>1.</a:t>
              </a:r>
            </a:p>
          </p:txBody>
        </p:sp>
        <p:graphicFrame>
          <p:nvGraphicFramePr>
            <p:cNvPr id="217101" name="Object 5"/>
            <p:cNvGraphicFramePr>
              <a:graphicFrameLocks noChangeAspect="1"/>
            </p:cNvGraphicFramePr>
            <p:nvPr/>
          </p:nvGraphicFramePr>
          <p:xfrm>
            <a:off x="3360" y="1968"/>
            <a:ext cx="400" cy="258"/>
          </p:xfrm>
          <a:graphic>
            <a:graphicData uri="http://schemas.openxmlformats.org/presentationml/2006/ole">
              <mc:AlternateContent xmlns:mc="http://schemas.openxmlformats.org/markup-compatibility/2006">
                <mc:Choice xmlns:v="urn:schemas-microsoft-com:vml" Requires="v">
                  <p:oleObj name="公式" r:id="rId2" imgW="295163" imgH="171450" progId="Equation.3">
                    <p:embed/>
                  </p:oleObj>
                </mc:Choice>
                <mc:Fallback>
                  <p:oleObj name="公式" r:id="rId2" imgW="295163" imgH="171450" progId="Equation.3">
                    <p:embed/>
                    <p:pic>
                      <p:nvPicPr>
                        <p:cNvPr id="0" name="Object 5"/>
                        <p:cNvPicPr>
                          <a:picLocks noChangeAspect="1" noChangeArrowheads="1"/>
                        </p:cNvPicPr>
                        <p:nvPr/>
                      </p:nvPicPr>
                      <p:blipFill>
                        <a:blip r:embed="rId3">
                          <a:lum bright="100000"/>
                          <a:extLst>
                            <a:ext uri="{28A0092B-C50C-407E-A947-70E740481C1C}">
                              <a14:useLocalDpi xmlns:a14="http://schemas.microsoft.com/office/drawing/2010/main" val="0"/>
                            </a:ext>
                          </a:extLst>
                        </a:blip>
                        <a:srcRect/>
                        <a:stretch>
                          <a:fillRect/>
                        </a:stretch>
                      </p:blipFill>
                      <p:spPr bwMode="auto">
                        <a:xfrm>
                          <a:off x="3360" y="1968"/>
                          <a:ext cx="400" cy="2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17102" name="Object 6"/>
            <p:cNvGraphicFramePr>
              <a:graphicFrameLocks noChangeAspect="1"/>
            </p:cNvGraphicFramePr>
            <p:nvPr/>
          </p:nvGraphicFramePr>
          <p:xfrm>
            <a:off x="4032" y="1728"/>
            <a:ext cx="403" cy="306"/>
          </p:xfrm>
          <a:graphic>
            <a:graphicData uri="http://schemas.openxmlformats.org/presentationml/2006/ole">
              <mc:AlternateContent xmlns:mc="http://schemas.openxmlformats.org/markup-compatibility/2006">
                <mc:Choice xmlns:v="urn:schemas-microsoft-com:vml" Requires="v">
                  <p:oleObj name="公式" r:id="rId4" imgW="314325" imgH="219187" progId="Equation.3">
                    <p:embed/>
                  </p:oleObj>
                </mc:Choice>
                <mc:Fallback>
                  <p:oleObj name="公式" r:id="rId4" imgW="314325" imgH="219187" progId="Equation.3">
                    <p:embed/>
                    <p:pic>
                      <p:nvPicPr>
                        <p:cNvPr id="0" name="Object 6"/>
                        <p:cNvPicPr>
                          <a:picLocks noChangeAspect="1" noChangeArrowheads="1"/>
                        </p:cNvPicPr>
                        <p:nvPr/>
                      </p:nvPicPr>
                      <p:blipFill>
                        <a:blip r:embed="rId5">
                          <a:lum bright="100000"/>
                          <a:extLst>
                            <a:ext uri="{28A0092B-C50C-407E-A947-70E740481C1C}">
                              <a14:useLocalDpi xmlns:a14="http://schemas.microsoft.com/office/drawing/2010/main" val="0"/>
                            </a:ext>
                          </a:extLst>
                        </a:blip>
                        <a:srcRect/>
                        <a:stretch>
                          <a:fillRect/>
                        </a:stretch>
                      </p:blipFill>
                      <p:spPr bwMode="auto">
                        <a:xfrm>
                          <a:off x="4032" y="1728"/>
                          <a:ext cx="403" cy="3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17103" name="Object 7"/>
            <p:cNvGraphicFramePr>
              <a:graphicFrameLocks noChangeAspect="1"/>
            </p:cNvGraphicFramePr>
            <p:nvPr/>
          </p:nvGraphicFramePr>
          <p:xfrm>
            <a:off x="3936" y="2256"/>
            <a:ext cx="582" cy="306"/>
          </p:xfrm>
          <a:graphic>
            <a:graphicData uri="http://schemas.openxmlformats.org/presentationml/2006/ole">
              <mc:AlternateContent xmlns:mc="http://schemas.openxmlformats.org/markup-compatibility/2006">
                <mc:Choice xmlns:v="urn:schemas-microsoft-com:vml" Requires="v">
                  <p:oleObj name="公式" r:id="rId6" imgW="476362" imgH="219187" progId="Equation.3">
                    <p:embed/>
                  </p:oleObj>
                </mc:Choice>
                <mc:Fallback>
                  <p:oleObj name="公式" r:id="rId6" imgW="476362" imgH="219187" progId="Equation.3">
                    <p:embed/>
                    <p:pic>
                      <p:nvPicPr>
                        <p:cNvPr id="0" name="Object 7"/>
                        <p:cNvPicPr>
                          <a:picLocks noChangeAspect="1" noChangeArrowheads="1"/>
                        </p:cNvPicPr>
                        <p:nvPr/>
                      </p:nvPicPr>
                      <p:blipFill>
                        <a:blip r:embed="rId7">
                          <a:lum bright="100000"/>
                          <a:extLst>
                            <a:ext uri="{28A0092B-C50C-407E-A947-70E740481C1C}">
                              <a14:useLocalDpi xmlns:a14="http://schemas.microsoft.com/office/drawing/2010/main" val="0"/>
                            </a:ext>
                          </a:extLst>
                        </a:blip>
                        <a:srcRect/>
                        <a:stretch>
                          <a:fillRect/>
                        </a:stretch>
                      </p:blipFill>
                      <p:spPr bwMode="auto">
                        <a:xfrm>
                          <a:off x="3936" y="2256"/>
                          <a:ext cx="582" cy="3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17104" name="AutoShape 15"/>
            <p:cNvSpPr>
              <a:spLocks/>
            </p:cNvSpPr>
            <p:nvPr/>
          </p:nvSpPr>
          <p:spPr bwMode="auto">
            <a:xfrm>
              <a:off x="3840" y="1872"/>
              <a:ext cx="48" cy="576"/>
            </a:xfrm>
            <a:prstGeom prst="leftBrace">
              <a:avLst>
                <a:gd name="adj1" fmla="val 100000"/>
                <a:gd name="adj2" fmla="val 50000"/>
              </a:avLst>
            </a:prstGeom>
            <a:noFill/>
            <a:ln w="38100">
              <a:solidFill>
                <a:schemeClr val="bg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zh-CN" sz="1800">
                <a:latin typeface="Arial" panose="020B0604020202020204" pitchFamily="34" charset="0"/>
              </a:endParaRPr>
            </a:p>
          </p:txBody>
        </p:sp>
        <p:sp>
          <p:nvSpPr>
            <p:cNvPr id="217105" name="Text Box 16"/>
            <p:cNvSpPr txBox="1">
              <a:spLocks noChangeArrowheads="1"/>
            </p:cNvSpPr>
            <p:nvPr/>
          </p:nvSpPr>
          <p:spPr bwMode="auto">
            <a:xfrm>
              <a:off x="4704" y="1680"/>
              <a:ext cx="789"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800">
                  <a:solidFill>
                    <a:schemeClr val="bg1"/>
                  </a:solidFill>
                  <a:latin typeface="Arial" panose="020B0604020202020204" pitchFamily="34" charset="0"/>
                </a:rPr>
                <a:t>真空中</a:t>
              </a:r>
            </a:p>
          </p:txBody>
        </p:sp>
        <p:sp>
          <p:nvSpPr>
            <p:cNvPr id="217106" name="Text Box 17"/>
            <p:cNvSpPr txBox="1">
              <a:spLocks noChangeArrowheads="1"/>
            </p:cNvSpPr>
            <p:nvPr/>
          </p:nvSpPr>
          <p:spPr bwMode="auto">
            <a:xfrm>
              <a:off x="4742" y="2236"/>
              <a:ext cx="795"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800">
                  <a:solidFill>
                    <a:schemeClr val="bg1"/>
                  </a:solidFill>
                  <a:latin typeface="Arial" panose="020B0604020202020204" pitchFamily="34" charset="0"/>
                </a:rPr>
                <a:t>介质中</a:t>
              </a:r>
            </a:p>
          </p:txBody>
        </p:sp>
      </p:grpSp>
      <p:grpSp>
        <p:nvGrpSpPr>
          <p:cNvPr id="11" name="Group 23"/>
          <p:cNvGrpSpPr>
            <a:grpSpLocks/>
          </p:cNvGrpSpPr>
          <p:nvPr/>
        </p:nvGrpSpPr>
        <p:grpSpPr bwMode="auto">
          <a:xfrm>
            <a:off x="1120775" y="2959100"/>
            <a:ext cx="5132388" cy="846138"/>
            <a:chOff x="768" y="2880"/>
            <a:chExt cx="3072" cy="440"/>
          </a:xfrm>
        </p:grpSpPr>
        <p:sp>
          <p:nvSpPr>
            <p:cNvPr id="217098" name="Text Box 20"/>
            <p:cNvSpPr txBox="1">
              <a:spLocks noChangeArrowheads="1"/>
            </p:cNvSpPr>
            <p:nvPr/>
          </p:nvSpPr>
          <p:spPr bwMode="auto">
            <a:xfrm>
              <a:off x="768" y="2937"/>
              <a:ext cx="1398"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800">
                  <a:solidFill>
                    <a:schemeClr val="bg1"/>
                  </a:solidFill>
                  <a:latin typeface="Arial" panose="020B0604020202020204" pitchFamily="34" charset="0"/>
                </a:rPr>
                <a:t> 2.  </a:t>
              </a:r>
              <a:r>
                <a:rPr lang="zh-CN" altLang="en-US" sz="2800">
                  <a:solidFill>
                    <a:schemeClr val="bg1"/>
                  </a:solidFill>
                  <a:latin typeface="Arial" panose="020B0604020202020204" pitchFamily="34" charset="0"/>
                </a:rPr>
                <a:t>高斯定理</a:t>
              </a:r>
            </a:p>
          </p:txBody>
        </p:sp>
        <p:graphicFrame>
          <p:nvGraphicFramePr>
            <p:cNvPr id="217099" name="Object 13"/>
            <p:cNvGraphicFramePr>
              <a:graphicFrameLocks noChangeAspect="1"/>
            </p:cNvGraphicFramePr>
            <p:nvPr/>
          </p:nvGraphicFramePr>
          <p:xfrm>
            <a:off x="2256" y="2880"/>
            <a:ext cx="1584" cy="440"/>
          </p:xfrm>
          <a:graphic>
            <a:graphicData uri="http://schemas.openxmlformats.org/presentationml/2006/ole">
              <mc:AlternateContent xmlns:mc="http://schemas.openxmlformats.org/markup-compatibility/2006">
                <mc:Choice xmlns:v="urn:schemas-microsoft-com:vml" Requires="v">
                  <p:oleObj name="公式" r:id="rId8" imgW="1152413" imgH="371475" progId="Equation.3">
                    <p:embed/>
                  </p:oleObj>
                </mc:Choice>
                <mc:Fallback>
                  <p:oleObj name="公式" r:id="rId8" imgW="1152413" imgH="371475" progId="Equation.3">
                    <p:embed/>
                    <p:pic>
                      <p:nvPicPr>
                        <p:cNvPr id="0" name="Object 1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256" y="2880"/>
                          <a:ext cx="1584" cy="440"/>
                        </a:xfrm>
                        <a:prstGeom prst="rect">
                          <a:avLst/>
                        </a:prstGeom>
                        <a:gradFill rotWithShape="1">
                          <a:gsLst>
                            <a:gs pos="0">
                              <a:schemeClr val="accent1"/>
                            </a:gs>
                            <a:gs pos="100000">
                              <a:schemeClr val="bg1"/>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14" name="Text Box 2"/>
          <p:cNvSpPr txBox="1">
            <a:spLocks noChangeArrowheads="1"/>
          </p:cNvSpPr>
          <p:nvPr/>
        </p:nvSpPr>
        <p:spPr bwMode="auto">
          <a:xfrm>
            <a:off x="1141413" y="4221163"/>
            <a:ext cx="293528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800">
                <a:solidFill>
                  <a:srgbClr val="FFFF00"/>
                </a:solidFill>
                <a:latin typeface="Arial" panose="020B0604020202020204" pitchFamily="34" charset="0"/>
              </a:rPr>
              <a:t>三</a:t>
            </a:r>
            <a:r>
              <a:rPr lang="en-US" altLang="zh-CN" sz="2800">
                <a:solidFill>
                  <a:srgbClr val="FFFF00"/>
                </a:solidFill>
                <a:latin typeface="Arial" panose="020B0604020202020204" pitchFamily="34" charset="0"/>
              </a:rPr>
              <a:t>.  </a:t>
            </a:r>
            <a:r>
              <a:rPr lang="zh-CN" altLang="en-US" sz="2800">
                <a:solidFill>
                  <a:srgbClr val="FFFF00"/>
                </a:solidFill>
                <a:latin typeface="Arial" panose="020B0604020202020204" pitchFamily="34" charset="0"/>
              </a:rPr>
              <a:t>电容   电容器</a:t>
            </a:r>
          </a:p>
        </p:txBody>
      </p:sp>
      <p:sp>
        <p:nvSpPr>
          <p:cNvPr id="15" name="Text Box 3"/>
          <p:cNvSpPr txBox="1">
            <a:spLocks noChangeArrowheads="1"/>
          </p:cNvSpPr>
          <p:nvPr/>
        </p:nvSpPr>
        <p:spPr bwMode="auto">
          <a:xfrm>
            <a:off x="2446338" y="5045075"/>
            <a:ext cx="16192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800">
                <a:solidFill>
                  <a:schemeClr val="bg1"/>
                </a:solidFill>
                <a:latin typeface="Arial" panose="020B0604020202020204" pitchFamily="34" charset="0"/>
              </a:rPr>
              <a:t>孤立导体</a:t>
            </a:r>
          </a:p>
        </p:txBody>
      </p:sp>
      <p:graphicFrame>
        <p:nvGraphicFramePr>
          <p:cNvPr id="16" name="Object 16"/>
          <p:cNvGraphicFramePr>
            <a:graphicFrameLocks noChangeAspect="1"/>
          </p:cNvGraphicFramePr>
          <p:nvPr/>
        </p:nvGraphicFramePr>
        <p:xfrm>
          <a:off x="4503738" y="4892675"/>
          <a:ext cx="939800" cy="890588"/>
        </p:xfrm>
        <a:graphic>
          <a:graphicData uri="http://schemas.openxmlformats.org/presentationml/2006/ole">
            <mc:AlternateContent xmlns:mc="http://schemas.openxmlformats.org/markup-compatibility/2006">
              <mc:Choice xmlns:v="urn:schemas-microsoft-com:vml" Requires="v">
                <p:oleObj name="公式" r:id="rId10" imgW="447787" imgH="428625" progId="Equation.3">
                  <p:embed/>
                </p:oleObj>
              </mc:Choice>
              <mc:Fallback>
                <p:oleObj name="公式" r:id="rId10" imgW="447787" imgH="428625" progId="Equation.3">
                  <p:embed/>
                  <p:pic>
                    <p:nvPicPr>
                      <p:cNvPr id="0" name="Object 16"/>
                      <p:cNvPicPr>
                        <a:picLocks noChangeAspect="1" noChangeArrowheads="1"/>
                      </p:cNvPicPr>
                      <p:nvPr/>
                    </p:nvPicPr>
                    <p:blipFill>
                      <a:blip r:embed="rId11">
                        <a:lum bright="100000"/>
                        <a:extLst>
                          <a:ext uri="{28A0092B-C50C-407E-A947-70E740481C1C}">
                            <a14:useLocalDpi xmlns:a14="http://schemas.microsoft.com/office/drawing/2010/main" val="0"/>
                          </a:ext>
                        </a:extLst>
                      </a:blip>
                      <a:srcRect/>
                      <a:stretch>
                        <a:fillRect/>
                      </a:stretch>
                    </p:blipFill>
                    <p:spPr bwMode="auto">
                      <a:xfrm>
                        <a:off x="4503738" y="4892675"/>
                        <a:ext cx="939800" cy="890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7" name="Rectangle 5"/>
          <p:cNvSpPr>
            <a:spLocks noChangeArrowheads="1"/>
          </p:cNvSpPr>
          <p:nvPr/>
        </p:nvSpPr>
        <p:spPr bwMode="auto">
          <a:xfrm>
            <a:off x="2446338" y="5883275"/>
            <a:ext cx="1252537"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800">
                <a:solidFill>
                  <a:schemeClr val="bg1"/>
                </a:solidFill>
                <a:latin typeface="Arial" panose="020B0604020202020204" pitchFamily="34" charset="0"/>
              </a:rPr>
              <a:t>电容器</a:t>
            </a:r>
          </a:p>
        </p:txBody>
      </p:sp>
      <p:graphicFrame>
        <p:nvGraphicFramePr>
          <p:cNvPr id="18" name="Object 18"/>
          <p:cNvGraphicFramePr>
            <a:graphicFrameLocks noChangeAspect="1"/>
          </p:cNvGraphicFramePr>
          <p:nvPr/>
        </p:nvGraphicFramePr>
        <p:xfrm>
          <a:off x="3894138" y="5730875"/>
          <a:ext cx="1879600" cy="984250"/>
        </p:xfrm>
        <a:graphic>
          <a:graphicData uri="http://schemas.openxmlformats.org/presentationml/2006/ole">
            <mc:AlternateContent xmlns:mc="http://schemas.openxmlformats.org/markup-compatibility/2006">
              <mc:Choice xmlns:v="urn:schemas-microsoft-com:vml" Requires="v">
                <p:oleObj name="公式" r:id="rId12" imgW="962137" imgH="476362" progId="Equation.3">
                  <p:embed/>
                </p:oleObj>
              </mc:Choice>
              <mc:Fallback>
                <p:oleObj name="公式" r:id="rId12" imgW="962137" imgH="476362" progId="Equation.3">
                  <p:embed/>
                  <p:pic>
                    <p:nvPicPr>
                      <p:cNvPr id="0" name="Object 18"/>
                      <p:cNvPicPr>
                        <a:picLocks noChangeAspect="1" noChangeArrowheads="1"/>
                      </p:cNvPicPr>
                      <p:nvPr/>
                    </p:nvPicPr>
                    <p:blipFill>
                      <a:blip r:embed="rId13">
                        <a:lum bright="100000"/>
                        <a:extLst>
                          <a:ext uri="{28A0092B-C50C-407E-A947-70E740481C1C}">
                            <a14:useLocalDpi xmlns:a14="http://schemas.microsoft.com/office/drawing/2010/main" val="0"/>
                          </a:ext>
                        </a:extLst>
                      </a:blip>
                      <a:srcRect/>
                      <a:stretch>
                        <a:fillRect/>
                      </a:stretch>
                    </p:blipFill>
                    <p:spPr bwMode="auto">
                      <a:xfrm>
                        <a:off x="3894138" y="5730875"/>
                        <a:ext cx="1879600" cy="984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left)">
                                      <p:cBhvr>
                                        <p:cTn id="7" dur="500"/>
                                        <p:tgtEl>
                                          <p:spTgt spid="2">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nodeType="clickEffect">
                                  <p:stCondLst>
                                    <p:cond delay="0"/>
                                  </p:stCondLst>
                                  <p:childTnLst>
                                    <p:set>
                                      <p:cBhvr>
                                        <p:cTn id="11" dur="1" fill="hold">
                                          <p:stCondLst>
                                            <p:cond delay="499"/>
                                          </p:stCondLst>
                                        </p:cTn>
                                        <p:tgtEl>
                                          <p:spTgt spid="3"/>
                                        </p:tgtEl>
                                        <p:attrNameLst>
                                          <p:attrName>style.visibility</p:attrName>
                                        </p:attrNameLst>
                                      </p:cBhvr>
                                      <p:to>
                                        <p:strVal val="visible"/>
                                      </p:to>
                                    </p:set>
                                  </p:childTnLst>
                                </p:cTn>
                              </p:par>
                            </p:childTnLst>
                          </p:cTn>
                        </p:par>
                      </p:childTnLst>
                    </p:cTn>
                  </p:par>
                  <p:par>
                    <p:cTn id="12" fill="hold" nodeType="clickPar">
                      <p:stCondLst>
                        <p:cond delay="indefinite"/>
                      </p:stCondLst>
                      <p:childTnLst>
                        <p:par>
                          <p:cTn id="13" fill="hold" nodeType="withGroup">
                            <p:stCondLst>
                              <p:cond delay="0"/>
                            </p:stCondLst>
                            <p:childTnLst>
                              <p:par>
                                <p:cTn id="14" presetID="9" presetClass="entr" presetSubtype="0" fill="hold" nodeType="click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dissolve">
                                      <p:cBhvr>
                                        <p:cTn id="16" dur="500"/>
                                        <p:tgtEl>
                                          <p:spTgt spid="11"/>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14">
                                            <p:txEl>
                                              <p:pRg st="0" end="0"/>
                                            </p:txEl>
                                          </p:spTgt>
                                        </p:tgtEl>
                                        <p:attrNameLst>
                                          <p:attrName>style.visibility</p:attrName>
                                        </p:attrNameLst>
                                      </p:cBhvr>
                                      <p:to>
                                        <p:strVal val="visible"/>
                                      </p:to>
                                    </p:set>
                                    <p:animEffect transition="in" filter="dissolve">
                                      <p:cBhvr>
                                        <p:cTn id="21" dur="500"/>
                                        <p:tgtEl>
                                          <p:spTgt spid="14">
                                            <p:txEl>
                                              <p:pRg st="0" end="0"/>
                                            </p:txEl>
                                          </p:spTgt>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15">
                                            <p:txEl>
                                              <p:pRg st="0" end="0"/>
                                            </p:txEl>
                                          </p:spTgt>
                                        </p:tgtEl>
                                        <p:attrNameLst>
                                          <p:attrName>style.visibility</p:attrName>
                                        </p:attrNameLst>
                                      </p:cBhvr>
                                      <p:to>
                                        <p:strVal val="visible"/>
                                      </p:to>
                                    </p:set>
                                    <p:animEffect transition="in" filter="wipe(left)">
                                      <p:cBhvr>
                                        <p:cTn id="26" dur="500"/>
                                        <p:tgtEl>
                                          <p:spTgt spid="15">
                                            <p:txEl>
                                              <p:pRg st="0" end="0"/>
                                            </p:txEl>
                                          </p:spTgt>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4" presetClass="entr" presetSubtype="32" fill="hold" nodeType="click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box(out)">
                                      <p:cBhvr>
                                        <p:cTn id="31" dur="500"/>
                                        <p:tgtEl>
                                          <p:spTgt spid="16"/>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17">
                                            <p:txEl>
                                              <p:pRg st="0" end="0"/>
                                            </p:txEl>
                                          </p:spTgt>
                                        </p:tgtEl>
                                        <p:attrNameLst>
                                          <p:attrName>style.visibility</p:attrName>
                                        </p:attrNameLst>
                                      </p:cBhvr>
                                      <p:to>
                                        <p:strVal val="visible"/>
                                      </p:to>
                                    </p:set>
                                    <p:animEffect transition="in" filter="wipe(left)">
                                      <p:cBhvr>
                                        <p:cTn id="36" dur="500"/>
                                        <p:tgtEl>
                                          <p:spTgt spid="17">
                                            <p:txEl>
                                              <p:pRg st="0" end="0"/>
                                            </p:txEl>
                                          </p:spTgt>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4" presetClass="entr" presetSubtype="32" fill="hold" nodeType="clickEffect">
                                  <p:stCondLst>
                                    <p:cond delay="0"/>
                                  </p:stCondLst>
                                  <p:childTnLst>
                                    <p:set>
                                      <p:cBhvr>
                                        <p:cTn id="40" dur="1" fill="hold">
                                          <p:stCondLst>
                                            <p:cond delay="0"/>
                                          </p:stCondLst>
                                        </p:cTn>
                                        <p:tgtEl>
                                          <p:spTgt spid="18"/>
                                        </p:tgtEl>
                                        <p:attrNameLst>
                                          <p:attrName>style.visibility</p:attrName>
                                        </p:attrNameLst>
                                      </p:cBhvr>
                                      <p:to>
                                        <p:strVal val="visible"/>
                                      </p:to>
                                    </p:set>
                                    <p:animEffect transition="in" filter="box(out)">
                                      <p:cBhvr>
                                        <p:cTn id="41"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autoUpdateAnimBg="0"/>
      <p:bldP spid="14" grpId="0" build="p" autoUpdateAnimBg="0"/>
      <p:bldP spid="15" grpId="0" build="p" autoUpdateAnimBg="0"/>
      <p:bldP spid="17" grpId="0" build="p" autoUpdateAnimBg="0"/>
    </p:bldLst>
  </p:timing>
</p:sld>
</file>

<file path=ppt/slides/slide15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3319" name="Text Box 7"/>
          <p:cNvSpPr txBox="1">
            <a:spLocks noChangeArrowheads="1"/>
          </p:cNvSpPr>
          <p:nvPr/>
        </p:nvSpPr>
        <p:spPr bwMode="auto">
          <a:xfrm>
            <a:off x="1143000" y="2752725"/>
            <a:ext cx="20796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800">
                <a:solidFill>
                  <a:srgbClr val="FFFF00"/>
                </a:solidFill>
                <a:latin typeface="Arial" panose="020B0604020202020204" pitchFamily="34" charset="0"/>
              </a:rPr>
              <a:t>四</a:t>
            </a:r>
            <a:r>
              <a:rPr lang="en-US" altLang="zh-CN" sz="2800">
                <a:solidFill>
                  <a:srgbClr val="FFFF00"/>
                </a:solidFill>
                <a:latin typeface="Arial" panose="020B0604020202020204" pitchFamily="34" charset="0"/>
              </a:rPr>
              <a:t>.</a:t>
            </a:r>
            <a:r>
              <a:rPr lang="zh-CN" altLang="en-US" sz="2800">
                <a:solidFill>
                  <a:srgbClr val="FFFF00"/>
                </a:solidFill>
                <a:latin typeface="Arial" panose="020B0604020202020204" pitchFamily="34" charset="0"/>
              </a:rPr>
              <a:t>电场能量</a:t>
            </a:r>
          </a:p>
        </p:txBody>
      </p:sp>
      <p:sp>
        <p:nvSpPr>
          <p:cNvPr id="13320" name="Rectangle 8"/>
          <p:cNvSpPr>
            <a:spLocks noChangeArrowheads="1"/>
          </p:cNvSpPr>
          <p:nvPr/>
        </p:nvSpPr>
        <p:spPr bwMode="auto">
          <a:xfrm>
            <a:off x="1246188" y="4829175"/>
            <a:ext cx="16605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800">
                <a:solidFill>
                  <a:schemeClr val="bg1"/>
                </a:solidFill>
                <a:latin typeface="Arial" panose="020B0604020202020204" pitchFamily="34" charset="0"/>
              </a:rPr>
              <a:t>1. </a:t>
            </a:r>
            <a:r>
              <a:rPr lang="zh-CN" altLang="en-US" sz="2800">
                <a:solidFill>
                  <a:schemeClr val="bg1"/>
                </a:solidFill>
                <a:latin typeface="Arial" panose="020B0604020202020204" pitchFamily="34" charset="0"/>
              </a:rPr>
              <a:t>电容器</a:t>
            </a:r>
          </a:p>
        </p:txBody>
      </p:sp>
      <p:graphicFrame>
        <p:nvGraphicFramePr>
          <p:cNvPr id="13321" name="Object 4"/>
          <p:cNvGraphicFramePr>
            <a:graphicFrameLocks noChangeAspect="1"/>
          </p:cNvGraphicFramePr>
          <p:nvPr/>
        </p:nvGraphicFramePr>
        <p:xfrm>
          <a:off x="3151188" y="4676775"/>
          <a:ext cx="3657600" cy="847725"/>
        </p:xfrm>
        <a:graphic>
          <a:graphicData uri="http://schemas.openxmlformats.org/presentationml/2006/ole">
            <mc:AlternateContent xmlns:mc="http://schemas.openxmlformats.org/markup-compatibility/2006">
              <mc:Choice xmlns:v="urn:schemas-microsoft-com:vml" Requires="v">
                <p:oleObj name="公式" r:id="rId2" imgW="1857375" imgH="466613" progId="Equation.3">
                  <p:embed/>
                </p:oleObj>
              </mc:Choice>
              <mc:Fallback>
                <p:oleObj name="公式" r:id="rId2" imgW="1857375" imgH="466613" progId="Equation.3">
                  <p:embed/>
                  <p:pic>
                    <p:nvPicPr>
                      <p:cNvPr id="0" name="Object 4"/>
                      <p:cNvPicPr>
                        <a:picLocks noChangeAspect="1" noChangeArrowheads="1"/>
                      </p:cNvPicPr>
                      <p:nvPr/>
                    </p:nvPicPr>
                    <p:blipFill>
                      <a:blip r:embed="rId3">
                        <a:lum bright="100000"/>
                        <a:extLst>
                          <a:ext uri="{28A0092B-C50C-407E-A947-70E740481C1C}">
                            <a14:useLocalDpi xmlns:a14="http://schemas.microsoft.com/office/drawing/2010/main" val="0"/>
                          </a:ext>
                        </a:extLst>
                      </a:blip>
                      <a:srcRect/>
                      <a:stretch>
                        <a:fillRect/>
                      </a:stretch>
                    </p:blipFill>
                    <p:spPr bwMode="auto">
                      <a:xfrm>
                        <a:off x="3151188" y="4676775"/>
                        <a:ext cx="3657600" cy="84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3322" name="Text Box 10"/>
          <p:cNvSpPr txBox="1">
            <a:spLocks noChangeArrowheads="1"/>
          </p:cNvSpPr>
          <p:nvPr/>
        </p:nvSpPr>
        <p:spPr bwMode="auto">
          <a:xfrm>
            <a:off x="1279525" y="5954713"/>
            <a:ext cx="13017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800">
                <a:solidFill>
                  <a:schemeClr val="bg1"/>
                </a:solidFill>
                <a:latin typeface="Arial" panose="020B0604020202020204" pitchFamily="34" charset="0"/>
              </a:rPr>
              <a:t>2. </a:t>
            </a:r>
            <a:r>
              <a:rPr lang="zh-CN" altLang="en-US" sz="2800">
                <a:solidFill>
                  <a:schemeClr val="bg1"/>
                </a:solidFill>
                <a:latin typeface="Arial" panose="020B0604020202020204" pitchFamily="34" charset="0"/>
              </a:rPr>
              <a:t>电场</a:t>
            </a:r>
          </a:p>
        </p:txBody>
      </p:sp>
      <p:graphicFrame>
        <p:nvGraphicFramePr>
          <p:cNvPr id="13323" name="Object 6"/>
          <p:cNvGraphicFramePr>
            <a:graphicFrameLocks noChangeAspect="1"/>
          </p:cNvGraphicFramePr>
          <p:nvPr/>
        </p:nvGraphicFramePr>
        <p:xfrm>
          <a:off x="3132138" y="6016625"/>
          <a:ext cx="1566862" cy="784225"/>
        </p:xfrm>
        <a:graphic>
          <a:graphicData uri="http://schemas.openxmlformats.org/presentationml/2006/ole">
            <mc:AlternateContent xmlns:mc="http://schemas.openxmlformats.org/markup-compatibility/2006">
              <mc:Choice xmlns:v="urn:schemas-microsoft-com:vml" Requires="v">
                <p:oleObj name="Equation" r:id="rId4" imgW="704962" imgH="323738" progId="Equation.3">
                  <p:embed/>
                </p:oleObj>
              </mc:Choice>
              <mc:Fallback>
                <p:oleObj name="Equation" r:id="rId4" imgW="704962" imgH="323738" progId="Equation.3">
                  <p:embed/>
                  <p:pic>
                    <p:nvPicPr>
                      <p:cNvPr id="0" name="Object 6"/>
                      <p:cNvPicPr>
                        <a:picLocks noChangeAspect="1" noChangeArrowheads="1"/>
                      </p:cNvPicPr>
                      <p:nvPr/>
                    </p:nvPicPr>
                    <p:blipFill>
                      <a:blip r:embed="rId5">
                        <a:lum bright="100000"/>
                        <a:extLst>
                          <a:ext uri="{28A0092B-C50C-407E-A947-70E740481C1C}">
                            <a14:useLocalDpi xmlns:a14="http://schemas.microsoft.com/office/drawing/2010/main" val="0"/>
                          </a:ext>
                        </a:extLst>
                      </a:blip>
                      <a:srcRect/>
                      <a:stretch>
                        <a:fillRect/>
                      </a:stretch>
                    </p:blipFill>
                    <p:spPr bwMode="auto">
                      <a:xfrm>
                        <a:off x="3132138" y="6016625"/>
                        <a:ext cx="1566862" cy="784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3324" name="Object 7"/>
          <p:cNvGraphicFramePr>
            <a:graphicFrameLocks noChangeAspect="1"/>
          </p:cNvGraphicFramePr>
          <p:nvPr/>
        </p:nvGraphicFramePr>
        <p:xfrm>
          <a:off x="5414963" y="5868988"/>
          <a:ext cx="1731962" cy="857250"/>
        </p:xfrm>
        <a:graphic>
          <a:graphicData uri="http://schemas.openxmlformats.org/presentationml/2006/ole">
            <mc:AlternateContent xmlns:mc="http://schemas.openxmlformats.org/markup-compatibility/2006">
              <mc:Choice xmlns:v="urn:schemas-microsoft-com:vml" Requires="v">
                <p:oleObj name="Equation" r:id="rId6" imgW="628650" imgH="333487" progId="Equation.3">
                  <p:embed/>
                </p:oleObj>
              </mc:Choice>
              <mc:Fallback>
                <p:oleObj name="Equation" r:id="rId6" imgW="628650" imgH="333487" progId="Equation.3">
                  <p:embed/>
                  <p:pic>
                    <p:nvPicPr>
                      <p:cNvPr id="0" name="Object 7"/>
                      <p:cNvPicPr>
                        <a:picLocks noChangeAspect="1" noChangeArrowheads="1"/>
                      </p:cNvPicPr>
                      <p:nvPr/>
                    </p:nvPicPr>
                    <p:blipFill>
                      <a:blip r:embed="rId7">
                        <a:lum bright="100000"/>
                        <a:extLst>
                          <a:ext uri="{28A0092B-C50C-407E-A947-70E740481C1C}">
                            <a14:useLocalDpi xmlns:a14="http://schemas.microsoft.com/office/drawing/2010/main" val="0"/>
                          </a:ext>
                        </a:extLst>
                      </a:blip>
                      <a:srcRect/>
                      <a:stretch>
                        <a:fillRect/>
                      </a:stretch>
                    </p:blipFill>
                    <p:spPr bwMode="auto">
                      <a:xfrm>
                        <a:off x="5414963" y="5868988"/>
                        <a:ext cx="1731962"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0" name="Text Box 10"/>
          <p:cNvSpPr txBox="1">
            <a:spLocks noChangeArrowheads="1"/>
          </p:cNvSpPr>
          <p:nvPr/>
        </p:nvSpPr>
        <p:spPr bwMode="auto">
          <a:xfrm>
            <a:off x="539750" y="612775"/>
            <a:ext cx="2879725"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zh-CN" sz="2800">
                <a:solidFill>
                  <a:schemeClr val="bg1"/>
                </a:solidFill>
                <a:latin typeface="Arial" panose="020B0604020202020204" pitchFamily="34" charset="0"/>
              </a:rPr>
              <a:t>(1) </a:t>
            </a:r>
            <a:r>
              <a:rPr lang="zh-CN" altLang="en-US" sz="2800">
                <a:solidFill>
                  <a:schemeClr val="bg1"/>
                </a:solidFill>
                <a:latin typeface="华文中宋" panose="02010600040101010101" pitchFamily="2" charset="-122"/>
              </a:rPr>
              <a:t>平板电容器</a:t>
            </a:r>
          </a:p>
        </p:txBody>
      </p:sp>
      <p:graphicFrame>
        <p:nvGraphicFramePr>
          <p:cNvPr id="21" name="Object 9"/>
          <p:cNvGraphicFramePr>
            <a:graphicFrameLocks noChangeAspect="1"/>
          </p:cNvGraphicFramePr>
          <p:nvPr/>
        </p:nvGraphicFramePr>
        <p:xfrm>
          <a:off x="611188" y="1225550"/>
          <a:ext cx="1873250" cy="952500"/>
        </p:xfrm>
        <a:graphic>
          <a:graphicData uri="http://schemas.openxmlformats.org/presentationml/2006/ole">
            <mc:AlternateContent xmlns:mc="http://schemas.openxmlformats.org/markup-compatibility/2006">
              <mc:Choice xmlns:v="urn:schemas-microsoft-com:vml" Requires="v">
                <p:oleObj r:id="rId8" imgW="1543050" imgH="780938" progId="Equation.3">
                  <p:embed/>
                </p:oleObj>
              </mc:Choice>
              <mc:Fallback>
                <p:oleObj r:id="rId8" imgW="1543050" imgH="780938" progId="Equation.3">
                  <p:embed/>
                  <p:pic>
                    <p:nvPicPr>
                      <p:cNvPr id="0" name="Object 9"/>
                      <p:cNvPicPr>
                        <a:picLocks noChangeAspect="1" noChangeArrowheads="1"/>
                      </p:cNvPicPr>
                      <p:nvPr/>
                    </p:nvPicPr>
                    <p:blipFill>
                      <a:blip r:embed="rId9">
                        <a:lum bright="100000"/>
                        <a:extLst>
                          <a:ext uri="{28A0092B-C50C-407E-A947-70E740481C1C}">
                            <a14:useLocalDpi xmlns:a14="http://schemas.microsoft.com/office/drawing/2010/main" val="0"/>
                          </a:ext>
                        </a:extLst>
                      </a:blip>
                      <a:srcRect/>
                      <a:stretch>
                        <a:fillRect/>
                      </a:stretch>
                    </p:blipFill>
                    <p:spPr bwMode="auto">
                      <a:xfrm>
                        <a:off x="611188" y="1225550"/>
                        <a:ext cx="1873250" cy="952500"/>
                      </a:xfrm>
                      <a:prstGeom prst="rect">
                        <a:avLst/>
                      </a:prstGeom>
                      <a:noFill/>
                      <a:ln w="9525">
                        <a:solidFill>
                          <a:srgbClr val="FFFFFF">
                            <a:alpha val="0"/>
                          </a:srgbClr>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2" name="Text Box 12"/>
          <p:cNvSpPr txBox="1">
            <a:spLocks noChangeArrowheads="1"/>
          </p:cNvSpPr>
          <p:nvPr/>
        </p:nvSpPr>
        <p:spPr bwMode="auto">
          <a:xfrm>
            <a:off x="3132138" y="592138"/>
            <a:ext cx="3167062"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zh-CN" sz="2800">
                <a:solidFill>
                  <a:schemeClr val="bg1"/>
                </a:solidFill>
                <a:latin typeface="Arial" panose="020B0604020202020204" pitchFamily="34" charset="0"/>
              </a:rPr>
              <a:t>(2) </a:t>
            </a:r>
            <a:r>
              <a:rPr lang="zh-CN" altLang="en-US" sz="2800">
                <a:solidFill>
                  <a:schemeClr val="bg1"/>
                </a:solidFill>
                <a:latin typeface="华文中宋" panose="02010600040101010101" pitchFamily="2" charset="-122"/>
              </a:rPr>
              <a:t>球形电容器</a:t>
            </a:r>
          </a:p>
        </p:txBody>
      </p:sp>
      <p:graphicFrame>
        <p:nvGraphicFramePr>
          <p:cNvPr id="23" name="Object 11"/>
          <p:cNvGraphicFramePr>
            <a:graphicFrameLocks noChangeAspect="1"/>
          </p:cNvGraphicFramePr>
          <p:nvPr/>
        </p:nvGraphicFramePr>
        <p:xfrm>
          <a:off x="2798763" y="1219200"/>
          <a:ext cx="3097212" cy="1031875"/>
        </p:xfrm>
        <a:graphic>
          <a:graphicData uri="http://schemas.openxmlformats.org/presentationml/2006/ole">
            <mc:AlternateContent xmlns:mc="http://schemas.openxmlformats.org/markup-compatibility/2006">
              <mc:Choice xmlns:v="urn:schemas-microsoft-com:vml" Requires="v">
                <p:oleObj r:id="rId10" imgW="3105262" imgH="857250" progId="Equation.3">
                  <p:embed/>
                </p:oleObj>
              </mc:Choice>
              <mc:Fallback>
                <p:oleObj r:id="rId10" imgW="3105262" imgH="857250" progId="Equation.3">
                  <p:embed/>
                  <p:pic>
                    <p:nvPicPr>
                      <p:cNvPr id="0" name="Object 11"/>
                      <p:cNvPicPr>
                        <a:picLocks noChangeAspect="1" noChangeArrowheads="1"/>
                      </p:cNvPicPr>
                      <p:nvPr/>
                    </p:nvPicPr>
                    <p:blipFill>
                      <a:blip r:embed="rId11">
                        <a:lum bright="100000"/>
                        <a:extLst>
                          <a:ext uri="{28A0092B-C50C-407E-A947-70E740481C1C}">
                            <a14:useLocalDpi xmlns:a14="http://schemas.microsoft.com/office/drawing/2010/main" val="0"/>
                          </a:ext>
                        </a:extLst>
                      </a:blip>
                      <a:srcRect/>
                      <a:stretch>
                        <a:fillRect/>
                      </a:stretch>
                    </p:blipFill>
                    <p:spPr bwMode="auto">
                      <a:xfrm>
                        <a:off x="2798763" y="1219200"/>
                        <a:ext cx="3097212" cy="1031875"/>
                      </a:xfrm>
                      <a:prstGeom prst="rect">
                        <a:avLst/>
                      </a:prstGeom>
                      <a:noFill/>
                      <a:ln w="9525">
                        <a:solidFill>
                          <a:srgbClr val="FFFFFF">
                            <a:alpha val="0"/>
                          </a:srgbClr>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4" name="Text Box 14"/>
          <p:cNvSpPr txBox="1">
            <a:spLocks noChangeArrowheads="1"/>
          </p:cNvSpPr>
          <p:nvPr/>
        </p:nvSpPr>
        <p:spPr bwMode="auto">
          <a:xfrm>
            <a:off x="5868988" y="576263"/>
            <a:ext cx="316706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zh-CN" sz="2800">
                <a:solidFill>
                  <a:schemeClr val="bg1"/>
                </a:solidFill>
                <a:latin typeface="Arial" panose="020B0604020202020204" pitchFamily="34" charset="0"/>
              </a:rPr>
              <a:t>(3) </a:t>
            </a:r>
            <a:r>
              <a:rPr lang="zh-CN" altLang="en-US" sz="2800">
                <a:solidFill>
                  <a:schemeClr val="bg1"/>
                </a:solidFill>
                <a:latin typeface="华文中宋" panose="02010600040101010101" pitchFamily="2" charset="-122"/>
              </a:rPr>
              <a:t>圆柱形电容器</a:t>
            </a:r>
          </a:p>
        </p:txBody>
      </p:sp>
      <p:graphicFrame>
        <p:nvGraphicFramePr>
          <p:cNvPr id="25" name="Object 13"/>
          <p:cNvGraphicFramePr>
            <a:graphicFrameLocks noChangeAspect="1"/>
          </p:cNvGraphicFramePr>
          <p:nvPr/>
        </p:nvGraphicFramePr>
        <p:xfrm>
          <a:off x="6083300" y="1225550"/>
          <a:ext cx="2736850" cy="1025525"/>
        </p:xfrm>
        <a:graphic>
          <a:graphicData uri="http://schemas.openxmlformats.org/presentationml/2006/ole">
            <mc:AlternateContent xmlns:mc="http://schemas.openxmlformats.org/markup-compatibility/2006">
              <mc:Choice xmlns:v="urn:schemas-microsoft-com:vml" Requires="v">
                <p:oleObj r:id="rId12" imgW="2619487" imgH="857250" progId="Equation.3">
                  <p:embed/>
                </p:oleObj>
              </mc:Choice>
              <mc:Fallback>
                <p:oleObj r:id="rId12" imgW="2619487" imgH="857250" progId="Equation.3">
                  <p:embed/>
                  <p:pic>
                    <p:nvPicPr>
                      <p:cNvPr id="0" name="Object 13"/>
                      <p:cNvPicPr>
                        <a:picLocks noChangeAspect="1" noChangeArrowheads="1"/>
                      </p:cNvPicPr>
                      <p:nvPr/>
                    </p:nvPicPr>
                    <p:blipFill>
                      <a:blip r:embed="rId13">
                        <a:lum bright="100000"/>
                        <a:extLst>
                          <a:ext uri="{28A0092B-C50C-407E-A947-70E740481C1C}">
                            <a14:useLocalDpi xmlns:a14="http://schemas.microsoft.com/office/drawing/2010/main" val="0"/>
                          </a:ext>
                        </a:extLst>
                      </a:blip>
                      <a:srcRect/>
                      <a:stretch>
                        <a:fillRect/>
                      </a:stretch>
                    </p:blipFill>
                    <p:spPr bwMode="auto">
                      <a:xfrm>
                        <a:off x="6083300" y="1225550"/>
                        <a:ext cx="2736850" cy="1025525"/>
                      </a:xfrm>
                      <a:prstGeom prst="rect">
                        <a:avLst/>
                      </a:prstGeom>
                      <a:noFill/>
                      <a:ln w="9525">
                        <a:solidFill>
                          <a:srgbClr val="FFFFFF">
                            <a:alpha val="0"/>
                          </a:srgbClr>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22211" name="Object 3"/>
          <p:cNvGraphicFramePr>
            <a:graphicFrameLocks noChangeAspect="1"/>
          </p:cNvGraphicFramePr>
          <p:nvPr/>
        </p:nvGraphicFramePr>
        <p:xfrm>
          <a:off x="3419475" y="3276600"/>
          <a:ext cx="2062163" cy="1173163"/>
        </p:xfrm>
        <a:graphic>
          <a:graphicData uri="http://schemas.openxmlformats.org/presentationml/2006/ole">
            <mc:AlternateContent xmlns:mc="http://schemas.openxmlformats.org/markup-compatibility/2006">
              <mc:Choice xmlns:v="urn:schemas-microsoft-com:vml" Requires="v">
                <p:oleObj name="Equation" r:id="rId14" imgW="825500" imgH="469900" progId="Equation.DSMT4">
                  <p:embed/>
                </p:oleObj>
              </mc:Choice>
              <mc:Fallback>
                <p:oleObj name="Equation" r:id="rId14" imgW="825500" imgH="469900" progId="Equation.DSMT4">
                  <p:embed/>
                  <p:pic>
                    <p:nvPicPr>
                      <p:cNvPr id="0" name="Object 3"/>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419475" y="3276600"/>
                        <a:ext cx="2062163" cy="1173163"/>
                      </a:xfrm>
                      <a:prstGeom prst="rect">
                        <a:avLst/>
                      </a:prstGeom>
                      <a:gradFill rotWithShape="1">
                        <a:gsLst>
                          <a:gs pos="0">
                            <a:schemeClr val="accent1"/>
                          </a:gs>
                          <a:gs pos="100000">
                            <a:schemeClr val="bg1"/>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left)">
                                      <p:cBhvr>
                                        <p:cTn id="7" dur="2000"/>
                                        <p:tgtEl>
                                          <p:spTgt spid="2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wipe(left)">
                                      <p:cBhvr>
                                        <p:cTn id="12" dur="2000"/>
                                        <p:tgtEl>
                                          <p:spTgt spid="2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22">
                                            <p:txEl>
                                              <p:pRg st="0" end="0"/>
                                            </p:txEl>
                                          </p:spTgt>
                                        </p:tgtEl>
                                        <p:attrNameLst>
                                          <p:attrName>style.visibility</p:attrName>
                                        </p:attrNameLst>
                                      </p:cBhvr>
                                      <p:to>
                                        <p:strVal val="visible"/>
                                      </p:to>
                                    </p:set>
                                    <p:animEffect transition="in" filter="wipe(left)">
                                      <p:cBhvr>
                                        <p:cTn id="17" dur="2000"/>
                                        <p:tgtEl>
                                          <p:spTgt spid="22">
                                            <p:txEl>
                                              <p:pRg st="0" end="0"/>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wipe(left)">
                                      <p:cBhvr>
                                        <p:cTn id="22" dur="2000"/>
                                        <p:tgtEl>
                                          <p:spTgt spid="23"/>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wipe(left)">
                                      <p:cBhvr>
                                        <p:cTn id="27" dur="2000"/>
                                        <p:tgtEl>
                                          <p:spTgt spid="24"/>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nodeType="click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wipe(left)">
                                      <p:cBhvr>
                                        <p:cTn id="32" dur="2000"/>
                                        <p:tgtEl>
                                          <p:spTgt spid="25"/>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3319">
                                            <p:txEl>
                                              <p:pRg st="0" end="0"/>
                                            </p:txEl>
                                          </p:spTgt>
                                        </p:tgtEl>
                                        <p:attrNameLst>
                                          <p:attrName>style.visibility</p:attrName>
                                        </p:attrNameLst>
                                      </p:cBhvr>
                                      <p:to>
                                        <p:strVal val="visible"/>
                                      </p:to>
                                    </p:set>
                                    <p:animEffect transition="in" filter="wipe(left)">
                                      <p:cBhvr>
                                        <p:cTn id="37" dur="500"/>
                                        <p:tgtEl>
                                          <p:spTgt spid="13319">
                                            <p:txEl>
                                              <p:pRg st="0" end="0"/>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3" presetClass="entr" presetSubtype="16" fill="hold" nodeType="clickEffect">
                                  <p:stCondLst>
                                    <p:cond delay="0"/>
                                  </p:stCondLst>
                                  <p:childTnLst>
                                    <p:set>
                                      <p:cBhvr>
                                        <p:cTn id="41" dur="1" fill="hold">
                                          <p:stCondLst>
                                            <p:cond delay="0"/>
                                          </p:stCondLst>
                                        </p:cTn>
                                        <p:tgtEl>
                                          <p:spTgt spid="222211"/>
                                        </p:tgtEl>
                                        <p:attrNameLst>
                                          <p:attrName>style.visibility</p:attrName>
                                        </p:attrNameLst>
                                      </p:cBhvr>
                                      <p:to>
                                        <p:strVal val="visible"/>
                                      </p:to>
                                    </p:set>
                                    <p:anim calcmode="lin" valueType="num">
                                      <p:cBhvr>
                                        <p:cTn id="42" dur="500" fill="hold"/>
                                        <p:tgtEl>
                                          <p:spTgt spid="222211"/>
                                        </p:tgtEl>
                                        <p:attrNameLst>
                                          <p:attrName>ppt_w</p:attrName>
                                        </p:attrNameLst>
                                      </p:cBhvr>
                                      <p:tavLst>
                                        <p:tav tm="0">
                                          <p:val>
                                            <p:fltVal val="0"/>
                                          </p:val>
                                        </p:tav>
                                        <p:tav tm="100000">
                                          <p:val>
                                            <p:strVal val="#ppt_w"/>
                                          </p:val>
                                        </p:tav>
                                      </p:tavLst>
                                    </p:anim>
                                    <p:anim calcmode="lin" valueType="num">
                                      <p:cBhvr>
                                        <p:cTn id="43" dur="500" fill="hold"/>
                                        <p:tgtEl>
                                          <p:spTgt spid="222211"/>
                                        </p:tgtEl>
                                        <p:attrNameLst>
                                          <p:attrName>ppt_h</p:attrName>
                                        </p:attrNameLst>
                                      </p:cBhvr>
                                      <p:tavLst>
                                        <p:tav tm="0">
                                          <p:val>
                                            <p:fltVal val="0"/>
                                          </p:val>
                                        </p:tav>
                                        <p:tav tm="100000">
                                          <p:val>
                                            <p:strVal val="#ppt_h"/>
                                          </p:val>
                                        </p:tav>
                                      </p:tavLst>
                                    </p:anim>
                                  </p:childTnLst>
                                </p:cTn>
                              </p:par>
                            </p:childTnLst>
                          </p:cTn>
                        </p:par>
                      </p:childTnLst>
                    </p:cTn>
                  </p:par>
                  <p:par>
                    <p:cTn id="44" fill="hold" nodeType="clickPar">
                      <p:stCondLst>
                        <p:cond delay="indefinite"/>
                      </p:stCondLst>
                      <p:childTnLst>
                        <p:par>
                          <p:cTn id="45" fill="hold" nodeType="withGroup">
                            <p:stCondLst>
                              <p:cond delay="0"/>
                            </p:stCondLst>
                            <p:childTnLst>
                              <p:par>
                                <p:cTn id="46" presetID="9" presetClass="entr" presetSubtype="0" fill="hold" grpId="0" nodeType="clickEffect">
                                  <p:stCondLst>
                                    <p:cond delay="0"/>
                                  </p:stCondLst>
                                  <p:childTnLst>
                                    <p:set>
                                      <p:cBhvr>
                                        <p:cTn id="47" dur="1" fill="hold">
                                          <p:stCondLst>
                                            <p:cond delay="0"/>
                                          </p:stCondLst>
                                        </p:cTn>
                                        <p:tgtEl>
                                          <p:spTgt spid="13320">
                                            <p:txEl>
                                              <p:pRg st="0" end="0"/>
                                            </p:txEl>
                                          </p:spTgt>
                                        </p:tgtEl>
                                        <p:attrNameLst>
                                          <p:attrName>style.visibility</p:attrName>
                                        </p:attrNameLst>
                                      </p:cBhvr>
                                      <p:to>
                                        <p:strVal val="visible"/>
                                      </p:to>
                                    </p:set>
                                    <p:animEffect transition="in" filter="dissolve">
                                      <p:cBhvr>
                                        <p:cTn id="48" dur="500"/>
                                        <p:tgtEl>
                                          <p:spTgt spid="13320">
                                            <p:txEl>
                                              <p:pRg st="0" end="0"/>
                                            </p:txEl>
                                          </p:spTgt>
                                        </p:tgtEl>
                                      </p:cBhvr>
                                    </p:animEffect>
                                  </p:childTnLst>
                                </p:cTn>
                              </p:par>
                            </p:childTnLst>
                          </p:cTn>
                        </p:par>
                      </p:childTnLst>
                    </p:cTn>
                  </p:par>
                  <p:par>
                    <p:cTn id="49" fill="hold" nodeType="clickPar">
                      <p:stCondLst>
                        <p:cond delay="indefinite"/>
                      </p:stCondLst>
                      <p:childTnLst>
                        <p:par>
                          <p:cTn id="50" fill="hold" nodeType="withGroup">
                            <p:stCondLst>
                              <p:cond delay="0"/>
                            </p:stCondLst>
                            <p:childTnLst>
                              <p:par>
                                <p:cTn id="51" presetID="2" presetClass="entr" presetSubtype="2" fill="hold" nodeType="clickEffect">
                                  <p:stCondLst>
                                    <p:cond delay="0"/>
                                  </p:stCondLst>
                                  <p:childTnLst>
                                    <p:set>
                                      <p:cBhvr>
                                        <p:cTn id="52" dur="1" fill="hold">
                                          <p:stCondLst>
                                            <p:cond delay="0"/>
                                          </p:stCondLst>
                                        </p:cTn>
                                        <p:tgtEl>
                                          <p:spTgt spid="13321"/>
                                        </p:tgtEl>
                                        <p:attrNameLst>
                                          <p:attrName>style.visibility</p:attrName>
                                        </p:attrNameLst>
                                      </p:cBhvr>
                                      <p:to>
                                        <p:strVal val="visible"/>
                                      </p:to>
                                    </p:set>
                                    <p:anim calcmode="lin" valueType="num">
                                      <p:cBhvr additive="base">
                                        <p:cTn id="53" dur="500" fill="hold"/>
                                        <p:tgtEl>
                                          <p:spTgt spid="13321"/>
                                        </p:tgtEl>
                                        <p:attrNameLst>
                                          <p:attrName>ppt_x</p:attrName>
                                        </p:attrNameLst>
                                      </p:cBhvr>
                                      <p:tavLst>
                                        <p:tav tm="0">
                                          <p:val>
                                            <p:strVal val="1+#ppt_w/2"/>
                                          </p:val>
                                        </p:tav>
                                        <p:tav tm="100000">
                                          <p:val>
                                            <p:strVal val="#ppt_x"/>
                                          </p:val>
                                        </p:tav>
                                      </p:tavLst>
                                    </p:anim>
                                    <p:anim calcmode="lin" valueType="num">
                                      <p:cBhvr additive="base">
                                        <p:cTn id="54" dur="500" fill="hold"/>
                                        <p:tgtEl>
                                          <p:spTgt spid="13321"/>
                                        </p:tgtEl>
                                        <p:attrNameLst>
                                          <p:attrName>ppt_y</p:attrName>
                                        </p:attrNameLst>
                                      </p:cBhvr>
                                      <p:tavLst>
                                        <p:tav tm="0">
                                          <p:val>
                                            <p:strVal val="#ppt_y"/>
                                          </p:val>
                                        </p:tav>
                                        <p:tav tm="100000">
                                          <p:val>
                                            <p:strVal val="#ppt_y"/>
                                          </p:val>
                                        </p:tav>
                                      </p:tavLst>
                                    </p:anim>
                                  </p:childTnLst>
                                </p:cTn>
                              </p:par>
                            </p:childTnLst>
                          </p:cTn>
                        </p:par>
                      </p:childTnLst>
                    </p:cTn>
                  </p:par>
                  <p:par>
                    <p:cTn id="55" fill="hold" nodeType="clickPar">
                      <p:stCondLst>
                        <p:cond delay="indefinite"/>
                      </p:stCondLst>
                      <p:childTnLst>
                        <p:par>
                          <p:cTn id="56" fill="hold" nodeType="withGroup">
                            <p:stCondLst>
                              <p:cond delay="0"/>
                            </p:stCondLst>
                            <p:childTnLst>
                              <p:par>
                                <p:cTn id="57" presetID="22" presetClass="entr" presetSubtype="8" fill="hold" grpId="0" nodeType="clickEffect">
                                  <p:stCondLst>
                                    <p:cond delay="0"/>
                                  </p:stCondLst>
                                  <p:childTnLst>
                                    <p:set>
                                      <p:cBhvr>
                                        <p:cTn id="58" dur="1" fill="hold">
                                          <p:stCondLst>
                                            <p:cond delay="0"/>
                                          </p:stCondLst>
                                        </p:cTn>
                                        <p:tgtEl>
                                          <p:spTgt spid="13322">
                                            <p:txEl>
                                              <p:pRg st="0" end="0"/>
                                            </p:txEl>
                                          </p:spTgt>
                                        </p:tgtEl>
                                        <p:attrNameLst>
                                          <p:attrName>style.visibility</p:attrName>
                                        </p:attrNameLst>
                                      </p:cBhvr>
                                      <p:to>
                                        <p:strVal val="visible"/>
                                      </p:to>
                                    </p:set>
                                    <p:animEffect transition="in" filter="wipe(left)">
                                      <p:cBhvr>
                                        <p:cTn id="59" dur="500"/>
                                        <p:tgtEl>
                                          <p:spTgt spid="13322">
                                            <p:txEl>
                                              <p:pRg st="0" end="0"/>
                                            </p:txEl>
                                          </p:spTgt>
                                        </p:tgtEl>
                                      </p:cBhvr>
                                    </p:animEffect>
                                  </p:childTnLst>
                                </p:cTn>
                              </p:par>
                            </p:childTnLst>
                          </p:cTn>
                        </p:par>
                      </p:childTnLst>
                    </p:cTn>
                  </p:par>
                  <p:par>
                    <p:cTn id="60" fill="hold" nodeType="clickPar">
                      <p:stCondLst>
                        <p:cond delay="indefinite"/>
                      </p:stCondLst>
                      <p:childTnLst>
                        <p:par>
                          <p:cTn id="61" fill="hold" nodeType="withGroup">
                            <p:stCondLst>
                              <p:cond delay="0"/>
                            </p:stCondLst>
                            <p:childTnLst>
                              <p:par>
                                <p:cTn id="62" presetID="2" presetClass="entr" presetSubtype="2" fill="hold" nodeType="clickEffect">
                                  <p:stCondLst>
                                    <p:cond delay="0"/>
                                  </p:stCondLst>
                                  <p:childTnLst>
                                    <p:set>
                                      <p:cBhvr>
                                        <p:cTn id="63" dur="1" fill="hold">
                                          <p:stCondLst>
                                            <p:cond delay="0"/>
                                          </p:stCondLst>
                                        </p:cTn>
                                        <p:tgtEl>
                                          <p:spTgt spid="13323"/>
                                        </p:tgtEl>
                                        <p:attrNameLst>
                                          <p:attrName>style.visibility</p:attrName>
                                        </p:attrNameLst>
                                      </p:cBhvr>
                                      <p:to>
                                        <p:strVal val="visible"/>
                                      </p:to>
                                    </p:set>
                                    <p:anim calcmode="lin" valueType="num">
                                      <p:cBhvr additive="base">
                                        <p:cTn id="64" dur="500" fill="hold"/>
                                        <p:tgtEl>
                                          <p:spTgt spid="13323"/>
                                        </p:tgtEl>
                                        <p:attrNameLst>
                                          <p:attrName>ppt_x</p:attrName>
                                        </p:attrNameLst>
                                      </p:cBhvr>
                                      <p:tavLst>
                                        <p:tav tm="0">
                                          <p:val>
                                            <p:strVal val="1+#ppt_w/2"/>
                                          </p:val>
                                        </p:tav>
                                        <p:tav tm="100000">
                                          <p:val>
                                            <p:strVal val="#ppt_x"/>
                                          </p:val>
                                        </p:tav>
                                      </p:tavLst>
                                    </p:anim>
                                    <p:anim calcmode="lin" valueType="num">
                                      <p:cBhvr additive="base">
                                        <p:cTn id="65" dur="500" fill="hold"/>
                                        <p:tgtEl>
                                          <p:spTgt spid="13323"/>
                                        </p:tgtEl>
                                        <p:attrNameLst>
                                          <p:attrName>ppt_y</p:attrName>
                                        </p:attrNameLst>
                                      </p:cBhvr>
                                      <p:tavLst>
                                        <p:tav tm="0">
                                          <p:val>
                                            <p:strVal val="#ppt_y"/>
                                          </p:val>
                                        </p:tav>
                                        <p:tav tm="100000">
                                          <p:val>
                                            <p:strVal val="#ppt_y"/>
                                          </p:val>
                                        </p:tav>
                                      </p:tavLst>
                                    </p:anim>
                                  </p:childTnLst>
                                </p:cTn>
                              </p:par>
                            </p:childTnLst>
                          </p:cTn>
                        </p:par>
                      </p:childTnLst>
                    </p:cTn>
                  </p:par>
                  <p:par>
                    <p:cTn id="66" fill="hold" nodeType="clickPar">
                      <p:stCondLst>
                        <p:cond delay="indefinite"/>
                      </p:stCondLst>
                      <p:childTnLst>
                        <p:par>
                          <p:cTn id="67" fill="hold" nodeType="withGroup">
                            <p:stCondLst>
                              <p:cond delay="0"/>
                            </p:stCondLst>
                            <p:childTnLst>
                              <p:par>
                                <p:cTn id="68" presetID="4" presetClass="entr" presetSubtype="32" fill="hold" nodeType="clickEffect">
                                  <p:stCondLst>
                                    <p:cond delay="0"/>
                                  </p:stCondLst>
                                  <p:childTnLst>
                                    <p:set>
                                      <p:cBhvr>
                                        <p:cTn id="69" dur="1" fill="hold">
                                          <p:stCondLst>
                                            <p:cond delay="0"/>
                                          </p:stCondLst>
                                        </p:cTn>
                                        <p:tgtEl>
                                          <p:spTgt spid="13324"/>
                                        </p:tgtEl>
                                        <p:attrNameLst>
                                          <p:attrName>style.visibility</p:attrName>
                                        </p:attrNameLst>
                                      </p:cBhvr>
                                      <p:to>
                                        <p:strVal val="visible"/>
                                      </p:to>
                                    </p:set>
                                    <p:animEffect transition="in" filter="box(out)">
                                      <p:cBhvr>
                                        <p:cTn id="70" dur="500"/>
                                        <p:tgtEl>
                                          <p:spTgt spid="133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9" grpId="0" build="p" autoUpdateAnimBg="0"/>
      <p:bldP spid="13320" grpId="0" build="p" autoUpdateAnimBg="0"/>
      <p:bldP spid="13322" grpId="0" build="p" autoUpdateAnimBg="0"/>
      <p:bldP spid="20" grpId="0" autoUpdateAnimBg="0"/>
      <p:bldP spid="24" grpId="0" autoUpdateAnimBg="0"/>
    </p:bldLst>
  </p:timing>
</p:sld>
</file>

<file path=ppt/slides/slide15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219138" name="Group 39"/>
          <p:cNvGrpSpPr>
            <a:grpSpLocks/>
          </p:cNvGrpSpPr>
          <p:nvPr/>
        </p:nvGrpSpPr>
        <p:grpSpPr bwMode="auto">
          <a:xfrm>
            <a:off x="533400" y="1066800"/>
            <a:ext cx="8077200" cy="5410200"/>
            <a:chOff x="336" y="672"/>
            <a:chExt cx="5088" cy="3408"/>
          </a:xfrm>
        </p:grpSpPr>
        <p:sp>
          <p:nvSpPr>
            <p:cNvPr id="21525" name="Rectangle 21">
              <a:extLst>
                <a:ext uri="{FF2B5EF4-FFF2-40B4-BE49-F238E27FC236}">
                  <a16:creationId xmlns:a16="http://schemas.microsoft.com/office/drawing/2014/main" id="{119D189D-3D52-426D-B5CE-6921C1FB6769}"/>
                </a:ext>
              </a:extLst>
            </p:cNvPr>
            <p:cNvSpPr>
              <a:spLocks noChangeArrowheads="1"/>
            </p:cNvSpPr>
            <p:nvPr/>
          </p:nvSpPr>
          <p:spPr bwMode="auto">
            <a:xfrm>
              <a:off x="336" y="672"/>
              <a:ext cx="5088" cy="3408"/>
            </a:xfrm>
            <a:prstGeom prst="rect">
              <a:avLst/>
            </a:prstGeom>
            <a:solidFill>
              <a:schemeClr val="accent1">
                <a:lumMod val="60000"/>
                <a:lumOff val="40000"/>
              </a:schemeClr>
            </a:solidFill>
            <a:ln w="12700">
              <a:solidFill>
                <a:schemeClr val="tx1"/>
              </a:solidFill>
              <a:miter lim="800000"/>
              <a:headEnd type="none" w="sm" len="sm"/>
              <a:tailEnd type="none" w="sm" len="sm"/>
            </a:ln>
            <a:effectLst/>
          </p:spPr>
          <p:txBody>
            <a:bodyPr wrap="none" anchor="ctr"/>
            <a:lstStyle/>
            <a:p>
              <a:pPr algn="ctr" eaLnBrk="1" hangingPunct="1">
                <a:defRPr/>
              </a:pPr>
              <a:endParaRPr lang="zh-CN" altLang="zh-CN" sz="3200">
                <a:solidFill>
                  <a:schemeClr val="bg1"/>
                </a:solidFill>
              </a:endParaRPr>
            </a:p>
          </p:txBody>
        </p:sp>
        <p:sp>
          <p:nvSpPr>
            <p:cNvPr id="219169" name="Line 22"/>
            <p:cNvSpPr>
              <a:spLocks noChangeShapeType="1"/>
            </p:cNvSpPr>
            <p:nvPr/>
          </p:nvSpPr>
          <p:spPr bwMode="auto">
            <a:xfrm>
              <a:off x="336" y="1152"/>
              <a:ext cx="5088"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9170" name="Line 23"/>
            <p:cNvSpPr>
              <a:spLocks noChangeShapeType="1"/>
            </p:cNvSpPr>
            <p:nvPr/>
          </p:nvSpPr>
          <p:spPr bwMode="auto">
            <a:xfrm>
              <a:off x="336" y="1632"/>
              <a:ext cx="5088"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9171" name="Line 24"/>
            <p:cNvSpPr>
              <a:spLocks noChangeShapeType="1"/>
            </p:cNvSpPr>
            <p:nvPr/>
          </p:nvSpPr>
          <p:spPr bwMode="auto">
            <a:xfrm>
              <a:off x="336" y="2304"/>
              <a:ext cx="5088"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9172" name="Line 25"/>
            <p:cNvSpPr>
              <a:spLocks noChangeShapeType="1"/>
            </p:cNvSpPr>
            <p:nvPr/>
          </p:nvSpPr>
          <p:spPr bwMode="auto">
            <a:xfrm>
              <a:off x="336" y="2784"/>
              <a:ext cx="5088"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9173" name="Line 26"/>
            <p:cNvSpPr>
              <a:spLocks noChangeShapeType="1"/>
            </p:cNvSpPr>
            <p:nvPr/>
          </p:nvSpPr>
          <p:spPr bwMode="auto">
            <a:xfrm>
              <a:off x="336" y="3408"/>
              <a:ext cx="5088"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9174" name="Line 27"/>
            <p:cNvSpPr>
              <a:spLocks noChangeShapeType="1"/>
            </p:cNvSpPr>
            <p:nvPr/>
          </p:nvSpPr>
          <p:spPr bwMode="auto">
            <a:xfrm>
              <a:off x="1200" y="672"/>
              <a:ext cx="0" cy="3408"/>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219139" name="Text Box 2"/>
          <p:cNvSpPr txBox="1">
            <a:spLocks noChangeArrowheads="1"/>
          </p:cNvSpPr>
          <p:nvPr/>
        </p:nvSpPr>
        <p:spPr bwMode="auto">
          <a:xfrm>
            <a:off x="898525" y="323850"/>
            <a:ext cx="5519738"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a:solidFill>
                  <a:schemeClr val="bg1"/>
                </a:solidFill>
                <a:latin typeface="Arial" panose="020B0604020202020204" pitchFamily="34" charset="0"/>
              </a:rPr>
              <a:t>平行板电容充电后与电源断开</a:t>
            </a:r>
          </a:p>
        </p:txBody>
      </p:sp>
      <p:graphicFrame>
        <p:nvGraphicFramePr>
          <p:cNvPr id="219140" name="Object 11"/>
          <p:cNvGraphicFramePr>
            <a:graphicFrameLocks noChangeAspect="1"/>
          </p:cNvGraphicFramePr>
          <p:nvPr/>
        </p:nvGraphicFramePr>
        <p:xfrm>
          <a:off x="1066800" y="1981200"/>
          <a:ext cx="385763" cy="558800"/>
        </p:xfrm>
        <a:graphic>
          <a:graphicData uri="http://schemas.openxmlformats.org/presentationml/2006/ole">
            <mc:AlternateContent xmlns:mc="http://schemas.openxmlformats.org/markup-compatibility/2006">
              <mc:Choice xmlns:v="urn:schemas-microsoft-com:vml" Requires="v">
                <p:oleObj name="公式" r:id="rId2" imgW="85725" imgH="142875" progId="Equation.3">
                  <p:embed/>
                </p:oleObj>
              </mc:Choice>
              <mc:Fallback>
                <p:oleObj name="公式" r:id="rId2" imgW="85725" imgH="142875" progId="Equation.3">
                  <p:embed/>
                  <p:pic>
                    <p:nvPicPr>
                      <p:cNvPr id="0" name="Object 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6800" y="1981200"/>
                        <a:ext cx="385763"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19141" name="Object 12"/>
          <p:cNvGraphicFramePr>
            <a:graphicFrameLocks noChangeAspect="1"/>
          </p:cNvGraphicFramePr>
          <p:nvPr/>
        </p:nvGraphicFramePr>
        <p:xfrm>
          <a:off x="990600" y="2895600"/>
          <a:ext cx="525463" cy="633413"/>
        </p:xfrm>
        <a:graphic>
          <a:graphicData uri="http://schemas.openxmlformats.org/presentationml/2006/ole">
            <mc:AlternateContent xmlns:mc="http://schemas.openxmlformats.org/markup-compatibility/2006">
              <mc:Choice xmlns:v="urn:schemas-microsoft-com:vml" Requires="v">
                <p:oleObj name="公式" r:id="rId4" imgW="133462" imgH="171450" progId="Equation.3">
                  <p:embed/>
                </p:oleObj>
              </mc:Choice>
              <mc:Fallback>
                <p:oleObj name="公式" r:id="rId4" imgW="133462" imgH="171450" progId="Equation.3">
                  <p:embed/>
                  <p:pic>
                    <p:nvPicPr>
                      <p:cNvPr id="0" name="Object 1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0600" y="2895600"/>
                        <a:ext cx="525463" cy="633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19142" name="Object 13"/>
          <p:cNvGraphicFramePr>
            <a:graphicFrameLocks noChangeAspect="1"/>
          </p:cNvGraphicFramePr>
          <p:nvPr/>
        </p:nvGraphicFramePr>
        <p:xfrm>
          <a:off x="1066800" y="3886200"/>
          <a:ext cx="415925" cy="454025"/>
        </p:xfrm>
        <a:graphic>
          <a:graphicData uri="http://schemas.openxmlformats.org/presentationml/2006/ole">
            <mc:AlternateContent xmlns:mc="http://schemas.openxmlformats.org/markup-compatibility/2006">
              <mc:Choice xmlns:v="urn:schemas-microsoft-com:vml" Requires="v">
                <p:oleObj name="公式" r:id="rId6" imgW="95138" imgH="104887" progId="Equation.3">
                  <p:embed/>
                </p:oleObj>
              </mc:Choice>
              <mc:Fallback>
                <p:oleObj name="公式" r:id="rId6" imgW="95138" imgH="104887" progId="Equation.3">
                  <p:embed/>
                  <p:pic>
                    <p:nvPicPr>
                      <p:cNvPr id="0" name="Object 1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66800" y="3886200"/>
                        <a:ext cx="415925"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19143" name="Object 14"/>
          <p:cNvGraphicFramePr>
            <a:graphicFrameLocks noChangeAspect="1"/>
          </p:cNvGraphicFramePr>
          <p:nvPr/>
        </p:nvGraphicFramePr>
        <p:xfrm>
          <a:off x="990600" y="4837113"/>
          <a:ext cx="525463" cy="558800"/>
        </p:xfrm>
        <a:graphic>
          <a:graphicData uri="http://schemas.openxmlformats.org/presentationml/2006/ole">
            <mc:AlternateContent xmlns:mc="http://schemas.openxmlformats.org/markup-compatibility/2006">
              <mc:Choice xmlns:v="urn:schemas-microsoft-com:vml" Requires="v">
                <p:oleObj name="公式" r:id="rId8" imgW="133462" imgH="142875" progId="Equation.3">
                  <p:embed/>
                </p:oleObj>
              </mc:Choice>
              <mc:Fallback>
                <p:oleObj name="公式" r:id="rId8" imgW="133462" imgH="142875" progId="Equation.3">
                  <p:embed/>
                  <p:pic>
                    <p:nvPicPr>
                      <p:cNvPr id="0" name="Object 1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90600" y="4837113"/>
                        <a:ext cx="525463"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19144" name="Object 15"/>
          <p:cNvGraphicFramePr>
            <a:graphicFrameLocks noChangeAspect="1"/>
          </p:cNvGraphicFramePr>
          <p:nvPr/>
        </p:nvGraphicFramePr>
        <p:xfrm>
          <a:off x="938213" y="5675313"/>
          <a:ext cx="630237" cy="558800"/>
        </p:xfrm>
        <a:graphic>
          <a:graphicData uri="http://schemas.openxmlformats.org/presentationml/2006/ole">
            <mc:AlternateContent xmlns:mc="http://schemas.openxmlformats.org/markup-compatibility/2006">
              <mc:Choice xmlns:v="urn:schemas-microsoft-com:vml" Requires="v">
                <p:oleObj name="公式" r:id="rId10" imgW="171450" imgH="142875" progId="Equation.3">
                  <p:embed/>
                </p:oleObj>
              </mc:Choice>
              <mc:Fallback>
                <p:oleObj name="公式" r:id="rId10" imgW="171450" imgH="142875" progId="Equation.3">
                  <p:embed/>
                  <p:pic>
                    <p:nvPicPr>
                      <p:cNvPr id="0" name="Object 1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38213" y="5675313"/>
                        <a:ext cx="630237"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219145" name="Group 38"/>
          <p:cNvGrpSpPr>
            <a:grpSpLocks/>
          </p:cNvGrpSpPr>
          <p:nvPr/>
        </p:nvGrpSpPr>
        <p:grpSpPr bwMode="auto">
          <a:xfrm>
            <a:off x="2590800" y="1143000"/>
            <a:ext cx="685800" cy="558800"/>
            <a:chOff x="1632" y="720"/>
            <a:chExt cx="432" cy="352"/>
          </a:xfrm>
        </p:grpSpPr>
        <p:graphicFrame>
          <p:nvGraphicFramePr>
            <p:cNvPr id="219166" name="Object 17"/>
            <p:cNvGraphicFramePr>
              <a:graphicFrameLocks noChangeAspect="1"/>
            </p:cNvGraphicFramePr>
            <p:nvPr/>
          </p:nvGraphicFramePr>
          <p:xfrm>
            <a:off x="1632" y="720"/>
            <a:ext cx="263" cy="352"/>
          </p:xfrm>
          <a:graphic>
            <a:graphicData uri="http://schemas.openxmlformats.org/presentationml/2006/ole">
              <mc:AlternateContent xmlns:mc="http://schemas.openxmlformats.org/markup-compatibility/2006">
                <mc:Choice xmlns:v="urn:schemas-microsoft-com:vml" Requires="v">
                  <p:oleObj name="公式" r:id="rId12" imgW="95138" imgH="142875" progId="Equation.3">
                    <p:embed/>
                  </p:oleObj>
                </mc:Choice>
                <mc:Fallback>
                  <p:oleObj name="公式" r:id="rId12" imgW="95138" imgH="142875" progId="Equation.3">
                    <p:embed/>
                    <p:pic>
                      <p:nvPicPr>
                        <p:cNvPr id="0" name="Object 17"/>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632" y="720"/>
                          <a:ext cx="263" cy="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19167" name="Line 10"/>
            <p:cNvSpPr>
              <a:spLocks noChangeShapeType="1"/>
            </p:cNvSpPr>
            <p:nvPr/>
          </p:nvSpPr>
          <p:spPr bwMode="auto">
            <a:xfrm>
              <a:off x="2064" y="768"/>
              <a:ext cx="0" cy="288"/>
            </a:xfrm>
            <a:prstGeom prst="line">
              <a:avLst/>
            </a:prstGeom>
            <a:noFill/>
            <a:ln w="38100">
              <a:solidFill>
                <a:srgbClr val="FF0000"/>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219146" name="Text Box 11"/>
          <p:cNvSpPr txBox="1">
            <a:spLocks noChangeArrowheads="1"/>
          </p:cNvSpPr>
          <p:nvPr/>
        </p:nvSpPr>
        <p:spPr bwMode="auto">
          <a:xfrm>
            <a:off x="6096000" y="1219200"/>
            <a:ext cx="182562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a:latin typeface="Arial" panose="020B0604020202020204" pitchFamily="34" charset="0"/>
              </a:rPr>
              <a:t>插入介质</a:t>
            </a:r>
          </a:p>
        </p:txBody>
      </p:sp>
      <p:sp>
        <p:nvSpPr>
          <p:cNvPr id="219147" name="Text Box 12"/>
          <p:cNvSpPr txBox="1">
            <a:spLocks noChangeArrowheads="1"/>
          </p:cNvSpPr>
          <p:nvPr/>
        </p:nvSpPr>
        <p:spPr bwMode="auto">
          <a:xfrm>
            <a:off x="2270125" y="1820863"/>
            <a:ext cx="1004888"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a:latin typeface="Arial" panose="020B0604020202020204" pitchFamily="34" charset="0"/>
              </a:rPr>
              <a:t>不变</a:t>
            </a:r>
          </a:p>
        </p:txBody>
      </p:sp>
      <p:graphicFrame>
        <p:nvGraphicFramePr>
          <p:cNvPr id="219148" name="Object 21"/>
          <p:cNvGraphicFramePr>
            <a:graphicFrameLocks noChangeAspect="1"/>
          </p:cNvGraphicFramePr>
          <p:nvPr/>
        </p:nvGraphicFramePr>
        <p:xfrm>
          <a:off x="2209800" y="2590800"/>
          <a:ext cx="1143000" cy="1019175"/>
        </p:xfrm>
        <a:graphic>
          <a:graphicData uri="http://schemas.openxmlformats.org/presentationml/2006/ole">
            <mc:AlternateContent xmlns:mc="http://schemas.openxmlformats.org/markup-compatibility/2006">
              <mc:Choice xmlns:v="urn:schemas-microsoft-com:vml" Requires="v">
                <p:oleObj name="公式" r:id="rId14" imgW="542925" imgH="476362" progId="Equation.3">
                  <p:embed/>
                </p:oleObj>
              </mc:Choice>
              <mc:Fallback>
                <p:oleObj name="公式" r:id="rId14" imgW="542925" imgH="476362" progId="Equation.3">
                  <p:embed/>
                  <p:pic>
                    <p:nvPicPr>
                      <p:cNvPr id="0" name="Object 21"/>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209800" y="2590800"/>
                        <a:ext cx="1143000" cy="1019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19149" name="Rectangle 14"/>
          <p:cNvSpPr>
            <a:spLocks noChangeArrowheads="1"/>
          </p:cNvSpPr>
          <p:nvPr/>
        </p:nvSpPr>
        <p:spPr bwMode="auto">
          <a:xfrm>
            <a:off x="3429000" y="2895600"/>
            <a:ext cx="1004888"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a:latin typeface="Arial" panose="020B0604020202020204" pitchFamily="34" charset="0"/>
              </a:rPr>
              <a:t>不变</a:t>
            </a:r>
          </a:p>
        </p:txBody>
      </p:sp>
      <p:graphicFrame>
        <p:nvGraphicFramePr>
          <p:cNvPr id="219150" name="Object 23"/>
          <p:cNvGraphicFramePr>
            <a:graphicFrameLocks noChangeAspect="1"/>
          </p:cNvGraphicFramePr>
          <p:nvPr/>
        </p:nvGraphicFramePr>
        <p:xfrm>
          <a:off x="2209800" y="3810000"/>
          <a:ext cx="1447800" cy="463550"/>
        </p:xfrm>
        <a:graphic>
          <a:graphicData uri="http://schemas.openxmlformats.org/presentationml/2006/ole">
            <mc:AlternateContent xmlns:mc="http://schemas.openxmlformats.org/markup-compatibility/2006">
              <mc:Choice xmlns:v="urn:schemas-microsoft-com:vml" Requires="v">
                <p:oleObj name="公式" r:id="rId16" imgW="542925" imgH="142875" progId="Equation.3">
                  <p:embed/>
                </p:oleObj>
              </mc:Choice>
              <mc:Fallback>
                <p:oleObj name="公式" r:id="rId16" imgW="542925" imgH="142875" progId="Equation.3">
                  <p:embed/>
                  <p:pic>
                    <p:nvPicPr>
                      <p:cNvPr id="0" name="Object 23"/>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209800" y="3810000"/>
                        <a:ext cx="1447800"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19151" name="Line 16"/>
          <p:cNvSpPr>
            <a:spLocks noChangeShapeType="1"/>
          </p:cNvSpPr>
          <p:nvPr/>
        </p:nvSpPr>
        <p:spPr bwMode="auto">
          <a:xfrm>
            <a:off x="4191000" y="3810000"/>
            <a:ext cx="0" cy="457200"/>
          </a:xfrm>
          <a:prstGeom prst="line">
            <a:avLst/>
          </a:prstGeom>
          <a:noFill/>
          <a:ln w="38100">
            <a:solidFill>
              <a:srgbClr val="FF0000"/>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219152" name="Object 25"/>
          <p:cNvGraphicFramePr>
            <a:graphicFrameLocks noChangeAspect="1"/>
          </p:cNvGraphicFramePr>
          <p:nvPr/>
        </p:nvGraphicFramePr>
        <p:xfrm>
          <a:off x="2057400" y="4343400"/>
          <a:ext cx="1919288" cy="1036638"/>
        </p:xfrm>
        <a:graphic>
          <a:graphicData uri="http://schemas.openxmlformats.org/presentationml/2006/ole">
            <mc:AlternateContent xmlns:mc="http://schemas.openxmlformats.org/markup-compatibility/2006">
              <mc:Choice xmlns:v="urn:schemas-microsoft-com:vml" Requires="v">
                <p:oleObj name="公式" r:id="rId18" imgW="657225" imgH="428625" progId="Equation.3">
                  <p:embed/>
                </p:oleObj>
              </mc:Choice>
              <mc:Fallback>
                <p:oleObj name="公式" r:id="rId18" imgW="657225" imgH="428625" progId="Equation.3">
                  <p:embed/>
                  <p:pic>
                    <p:nvPicPr>
                      <p:cNvPr id="0" name="Object 25"/>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2057400" y="4343400"/>
                        <a:ext cx="1919288" cy="1036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19153" name="Line 18"/>
          <p:cNvSpPr>
            <a:spLocks noChangeShapeType="1"/>
          </p:cNvSpPr>
          <p:nvPr/>
        </p:nvSpPr>
        <p:spPr bwMode="auto">
          <a:xfrm flipV="1">
            <a:off x="4191000" y="4648200"/>
            <a:ext cx="0" cy="533400"/>
          </a:xfrm>
          <a:prstGeom prst="line">
            <a:avLst/>
          </a:prstGeom>
          <a:noFill/>
          <a:ln w="38100">
            <a:solidFill>
              <a:srgbClr val="FF0000"/>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219154" name="Object 27"/>
          <p:cNvGraphicFramePr>
            <a:graphicFrameLocks noChangeAspect="1"/>
          </p:cNvGraphicFramePr>
          <p:nvPr/>
        </p:nvGraphicFramePr>
        <p:xfrm>
          <a:off x="2209800" y="5334000"/>
          <a:ext cx="1295400" cy="982663"/>
        </p:xfrm>
        <a:graphic>
          <a:graphicData uri="http://schemas.openxmlformats.org/presentationml/2006/ole">
            <mc:AlternateContent xmlns:mc="http://schemas.openxmlformats.org/markup-compatibility/2006">
              <mc:Choice xmlns:v="urn:schemas-microsoft-com:vml" Requires="v">
                <p:oleObj name="公式" r:id="rId20" imgW="628650" imgH="466613" progId="Equation.3">
                  <p:embed/>
                </p:oleObj>
              </mc:Choice>
              <mc:Fallback>
                <p:oleObj name="公式" r:id="rId20" imgW="628650" imgH="466613" progId="Equation.3">
                  <p:embed/>
                  <p:pic>
                    <p:nvPicPr>
                      <p:cNvPr id="0" name="Object 27"/>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2209800" y="5334000"/>
                        <a:ext cx="1295400" cy="982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19155" name="Line 20"/>
          <p:cNvSpPr>
            <a:spLocks noChangeShapeType="1"/>
          </p:cNvSpPr>
          <p:nvPr/>
        </p:nvSpPr>
        <p:spPr bwMode="auto">
          <a:xfrm>
            <a:off x="4191000" y="5715000"/>
            <a:ext cx="0" cy="533400"/>
          </a:xfrm>
          <a:prstGeom prst="line">
            <a:avLst/>
          </a:prstGeom>
          <a:noFill/>
          <a:ln w="38100">
            <a:solidFill>
              <a:srgbClr val="FF0000"/>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9156" name="Line 28"/>
          <p:cNvSpPr>
            <a:spLocks noChangeShapeType="1"/>
          </p:cNvSpPr>
          <p:nvPr/>
        </p:nvSpPr>
        <p:spPr bwMode="auto">
          <a:xfrm>
            <a:off x="5105400" y="1066800"/>
            <a:ext cx="0" cy="54102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9157" name="Rectangle 29"/>
          <p:cNvSpPr>
            <a:spLocks noChangeArrowheads="1"/>
          </p:cNvSpPr>
          <p:nvPr/>
        </p:nvSpPr>
        <p:spPr bwMode="auto">
          <a:xfrm>
            <a:off x="5645150" y="1828800"/>
            <a:ext cx="1004888"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a:latin typeface="Arial" panose="020B0604020202020204" pitchFamily="34" charset="0"/>
              </a:rPr>
              <a:t>不变</a:t>
            </a:r>
          </a:p>
        </p:txBody>
      </p:sp>
      <p:graphicFrame>
        <p:nvGraphicFramePr>
          <p:cNvPr id="219158" name="Object 31"/>
          <p:cNvGraphicFramePr>
            <a:graphicFrameLocks noChangeAspect="1"/>
          </p:cNvGraphicFramePr>
          <p:nvPr/>
        </p:nvGraphicFramePr>
        <p:xfrm>
          <a:off x="5486400" y="2590800"/>
          <a:ext cx="1600200" cy="1117600"/>
        </p:xfrm>
        <a:graphic>
          <a:graphicData uri="http://schemas.openxmlformats.org/presentationml/2006/ole">
            <mc:AlternateContent xmlns:mc="http://schemas.openxmlformats.org/markup-compatibility/2006">
              <mc:Choice xmlns:v="urn:schemas-microsoft-com:vml" Requires="v">
                <p:oleObj name="公式" r:id="rId22" imgW="704962" imgH="476362" progId="Equation.3">
                  <p:embed/>
                </p:oleObj>
              </mc:Choice>
              <mc:Fallback>
                <p:oleObj name="公式" r:id="rId22" imgW="704962" imgH="476362" progId="Equation.3">
                  <p:embed/>
                  <p:pic>
                    <p:nvPicPr>
                      <p:cNvPr id="0" name="Object 31"/>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5486400" y="2590800"/>
                        <a:ext cx="1600200" cy="111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19159" name="Line 31"/>
          <p:cNvSpPr>
            <a:spLocks noChangeShapeType="1"/>
          </p:cNvSpPr>
          <p:nvPr/>
        </p:nvSpPr>
        <p:spPr bwMode="auto">
          <a:xfrm>
            <a:off x="7848600" y="2895600"/>
            <a:ext cx="0" cy="609600"/>
          </a:xfrm>
          <a:prstGeom prst="line">
            <a:avLst/>
          </a:prstGeom>
          <a:noFill/>
          <a:ln w="38100">
            <a:solidFill>
              <a:srgbClr val="FF0000"/>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219160" name="Object 33"/>
          <p:cNvGraphicFramePr>
            <a:graphicFrameLocks noChangeAspect="1"/>
          </p:cNvGraphicFramePr>
          <p:nvPr/>
        </p:nvGraphicFramePr>
        <p:xfrm>
          <a:off x="5562600" y="3810000"/>
          <a:ext cx="1447800" cy="463550"/>
        </p:xfrm>
        <a:graphic>
          <a:graphicData uri="http://schemas.openxmlformats.org/presentationml/2006/ole">
            <mc:AlternateContent xmlns:mc="http://schemas.openxmlformats.org/markup-compatibility/2006">
              <mc:Choice xmlns:v="urn:schemas-microsoft-com:vml" Requires="v">
                <p:oleObj name="公式" r:id="rId24" imgW="542925" imgH="142875" progId="Equation.3">
                  <p:embed/>
                </p:oleObj>
              </mc:Choice>
              <mc:Fallback>
                <p:oleObj name="公式" r:id="rId24" imgW="542925" imgH="142875" progId="Equation.3">
                  <p:embed/>
                  <p:pic>
                    <p:nvPicPr>
                      <p:cNvPr id="0" name="Object 33"/>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5562600" y="3810000"/>
                        <a:ext cx="1447800"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19161" name="Line 33"/>
          <p:cNvSpPr>
            <a:spLocks noChangeShapeType="1"/>
          </p:cNvSpPr>
          <p:nvPr/>
        </p:nvSpPr>
        <p:spPr bwMode="auto">
          <a:xfrm>
            <a:off x="7848600" y="3733800"/>
            <a:ext cx="0" cy="609600"/>
          </a:xfrm>
          <a:prstGeom prst="line">
            <a:avLst/>
          </a:prstGeom>
          <a:noFill/>
          <a:ln w="38100">
            <a:solidFill>
              <a:srgbClr val="FF0000"/>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219162" name="Object 35"/>
          <p:cNvGraphicFramePr>
            <a:graphicFrameLocks noChangeAspect="1"/>
          </p:cNvGraphicFramePr>
          <p:nvPr/>
        </p:nvGraphicFramePr>
        <p:xfrm>
          <a:off x="5264150" y="4419600"/>
          <a:ext cx="2365375" cy="1036638"/>
        </p:xfrm>
        <a:graphic>
          <a:graphicData uri="http://schemas.openxmlformats.org/presentationml/2006/ole">
            <mc:AlternateContent xmlns:mc="http://schemas.openxmlformats.org/markup-compatibility/2006">
              <mc:Choice xmlns:v="urn:schemas-microsoft-com:vml" Requires="v">
                <p:oleObj name="公式" r:id="rId26" imgW="819262" imgH="428625" progId="Equation.3">
                  <p:embed/>
                </p:oleObj>
              </mc:Choice>
              <mc:Fallback>
                <p:oleObj name="公式" r:id="rId26" imgW="819262" imgH="428625" progId="Equation.3">
                  <p:embed/>
                  <p:pic>
                    <p:nvPicPr>
                      <p:cNvPr id="0" name="Object 35"/>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5264150" y="4419600"/>
                        <a:ext cx="2365375" cy="1036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19163" name="Line 35"/>
          <p:cNvSpPr>
            <a:spLocks noChangeShapeType="1"/>
          </p:cNvSpPr>
          <p:nvPr/>
        </p:nvSpPr>
        <p:spPr bwMode="auto">
          <a:xfrm flipV="1">
            <a:off x="7848600" y="4572000"/>
            <a:ext cx="0" cy="609600"/>
          </a:xfrm>
          <a:prstGeom prst="line">
            <a:avLst/>
          </a:prstGeom>
          <a:noFill/>
          <a:ln w="38100">
            <a:solidFill>
              <a:srgbClr val="FF0000"/>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219164" name="Object 37"/>
          <p:cNvGraphicFramePr>
            <a:graphicFrameLocks noChangeAspect="1"/>
          </p:cNvGraphicFramePr>
          <p:nvPr/>
        </p:nvGraphicFramePr>
        <p:xfrm>
          <a:off x="5486400" y="5410200"/>
          <a:ext cx="1295400" cy="982663"/>
        </p:xfrm>
        <a:graphic>
          <a:graphicData uri="http://schemas.openxmlformats.org/presentationml/2006/ole">
            <mc:AlternateContent xmlns:mc="http://schemas.openxmlformats.org/markup-compatibility/2006">
              <mc:Choice xmlns:v="urn:schemas-microsoft-com:vml" Requires="v">
                <p:oleObj name="公式" r:id="rId28" imgW="628650" imgH="466613" progId="Equation.3">
                  <p:embed/>
                </p:oleObj>
              </mc:Choice>
              <mc:Fallback>
                <p:oleObj name="公式" r:id="rId28" imgW="628650" imgH="466613" progId="Equation.3">
                  <p:embed/>
                  <p:pic>
                    <p:nvPicPr>
                      <p:cNvPr id="0" name="Object 37"/>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5486400" y="5410200"/>
                        <a:ext cx="1295400" cy="982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19165" name="Line 37"/>
          <p:cNvSpPr>
            <a:spLocks noChangeShapeType="1"/>
          </p:cNvSpPr>
          <p:nvPr/>
        </p:nvSpPr>
        <p:spPr bwMode="auto">
          <a:xfrm>
            <a:off x="7848600" y="5715000"/>
            <a:ext cx="0" cy="533400"/>
          </a:xfrm>
          <a:prstGeom prst="line">
            <a:avLst/>
          </a:prstGeom>
          <a:noFill/>
          <a:ln w="38100">
            <a:solidFill>
              <a:srgbClr val="FF0000"/>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Tree>
  </p:cSld>
  <p:clrMapOvr>
    <a:masterClrMapping/>
  </p:clrMapOvr>
  <p:transition/>
</p:sld>
</file>

<file path=ppt/slides/slide15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2" name="Group 56"/>
          <p:cNvGrpSpPr>
            <a:grpSpLocks/>
          </p:cNvGrpSpPr>
          <p:nvPr/>
        </p:nvGrpSpPr>
        <p:grpSpPr bwMode="auto">
          <a:xfrm>
            <a:off x="4572000" y="1447800"/>
            <a:ext cx="2592388" cy="2590800"/>
            <a:chOff x="2880" y="912"/>
            <a:chExt cx="1633" cy="1632"/>
          </a:xfrm>
        </p:grpSpPr>
        <p:grpSp>
          <p:nvGrpSpPr>
            <p:cNvPr id="220196" name="Group 53"/>
            <p:cNvGrpSpPr>
              <a:grpSpLocks/>
            </p:cNvGrpSpPr>
            <p:nvPr/>
          </p:nvGrpSpPr>
          <p:grpSpPr bwMode="auto">
            <a:xfrm>
              <a:off x="2880" y="912"/>
              <a:ext cx="1633" cy="1632"/>
              <a:chOff x="2880" y="912"/>
              <a:chExt cx="1633" cy="1632"/>
            </a:xfrm>
          </p:grpSpPr>
          <p:sp>
            <p:nvSpPr>
              <p:cNvPr id="14340" name="Arc 4">
                <a:extLst>
                  <a:ext uri="{FF2B5EF4-FFF2-40B4-BE49-F238E27FC236}">
                    <a16:creationId xmlns:a16="http://schemas.microsoft.com/office/drawing/2014/main" id="{D9D37A16-03E7-47CB-B1FA-BD5259893557}"/>
                  </a:ext>
                </a:extLst>
              </p:cNvPr>
              <p:cNvSpPr>
                <a:spLocks/>
              </p:cNvSpPr>
              <p:nvPr/>
            </p:nvSpPr>
            <p:spPr bwMode="auto">
              <a:xfrm>
                <a:off x="2880" y="912"/>
                <a:ext cx="1633" cy="1632"/>
              </a:xfrm>
              <a:custGeom>
                <a:avLst/>
                <a:gdLst>
                  <a:gd name="G0" fmla="+- 13 0 0"/>
                  <a:gd name="G1" fmla="+- 21600 0 0"/>
                  <a:gd name="G2" fmla="+- 21600 0 0"/>
                  <a:gd name="T0" fmla="*/ 0 w 21613"/>
                  <a:gd name="T1" fmla="*/ 0 h 21600"/>
                  <a:gd name="T2" fmla="*/ 21613 w 21613"/>
                  <a:gd name="T3" fmla="*/ 21600 h 21600"/>
                  <a:gd name="T4" fmla="*/ 13 w 21613"/>
                  <a:gd name="T5" fmla="*/ 21600 h 21600"/>
                </a:gdLst>
                <a:ahLst/>
                <a:cxnLst>
                  <a:cxn ang="0">
                    <a:pos x="T0" y="T1"/>
                  </a:cxn>
                  <a:cxn ang="0">
                    <a:pos x="T2" y="T3"/>
                  </a:cxn>
                  <a:cxn ang="0">
                    <a:pos x="T4" y="T5"/>
                  </a:cxn>
                </a:cxnLst>
                <a:rect l="0" t="0" r="r" b="b"/>
                <a:pathLst>
                  <a:path w="21613" h="21600" fill="none" extrusionOk="0">
                    <a:moveTo>
                      <a:pt x="0" y="0"/>
                    </a:moveTo>
                    <a:cubicBezTo>
                      <a:pt x="4" y="0"/>
                      <a:pt x="8" y="-1"/>
                      <a:pt x="13" y="0"/>
                    </a:cubicBezTo>
                    <a:cubicBezTo>
                      <a:pt x="11942" y="0"/>
                      <a:pt x="21613" y="9670"/>
                      <a:pt x="21613" y="21600"/>
                    </a:cubicBezTo>
                  </a:path>
                  <a:path w="21613" h="21600" stroke="0" extrusionOk="0">
                    <a:moveTo>
                      <a:pt x="0" y="0"/>
                    </a:moveTo>
                    <a:cubicBezTo>
                      <a:pt x="4" y="0"/>
                      <a:pt x="8" y="-1"/>
                      <a:pt x="13" y="0"/>
                    </a:cubicBezTo>
                    <a:cubicBezTo>
                      <a:pt x="11942" y="0"/>
                      <a:pt x="21613" y="9670"/>
                      <a:pt x="21613" y="21600"/>
                    </a:cubicBezTo>
                    <a:lnTo>
                      <a:pt x="13" y="21600"/>
                    </a:lnTo>
                    <a:close/>
                  </a:path>
                </a:pathLst>
              </a:custGeom>
              <a:gradFill rotWithShape="0">
                <a:gsLst>
                  <a:gs pos="0">
                    <a:srgbClr val="FF9933"/>
                  </a:gs>
                  <a:gs pos="100000">
                    <a:srgbClr val="FF9933">
                      <a:gamma/>
                      <a:shade val="89804"/>
                      <a:invGamma/>
                    </a:srgbClr>
                  </a:gs>
                </a:gsLst>
                <a:path path="shape">
                  <a:fillToRect l="50000" t="50000" r="50000" b="50000"/>
                </a:path>
              </a:gradFill>
              <a:ln w="12700" cap="rnd">
                <a:solidFill>
                  <a:schemeClr val="tx1"/>
                </a:solidFill>
                <a:round/>
                <a:headEnd/>
                <a:tailEnd/>
              </a:ln>
              <a:effectLst/>
            </p:spPr>
            <p:txBody>
              <a:bodyPr wrap="none" anchor="ctr"/>
              <a:lstStyle/>
              <a:p>
                <a:pPr>
                  <a:defRPr/>
                </a:pPr>
                <a:endParaRPr lang="zh-CN" altLang="en-US"/>
              </a:p>
            </p:txBody>
          </p:sp>
          <p:graphicFrame>
            <p:nvGraphicFramePr>
              <p:cNvPr id="220199" name="Object 5"/>
              <p:cNvGraphicFramePr>
                <a:graphicFrameLocks noChangeAspect="1"/>
              </p:cNvGraphicFramePr>
              <p:nvPr/>
            </p:nvGraphicFramePr>
            <p:xfrm>
              <a:off x="3168" y="1776"/>
              <a:ext cx="252" cy="252"/>
            </p:xfrm>
            <a:graphic>
              <a:graphicData uri="http://schemas.openxmlformats.org/presentationml/2006/ole">
                <mc:AlternateContent xmlns:mc="http://schemas.openxmlformats.org/markup-compatibility/2006">
                  <mc:Choice xmlns:v="urn:schemas-microsoft-com:vml" Requires="v">
                    <p:oleObj name="公式" r:id="rId2" imgW="133462" imgH="133462" progId="Equation.3">
                      <p:embed/>
                    </p:oleObj>
                  </mc:Choice>
                  <mc:Fallback>
                    <p:oleObj name="公式" r:id="rId2" imgW="133462" imgH="133462" progId="Equation.3">
                      <p:embed/>
                      <p:pic>
                        <p:nvPicPr>
                          <p:cNvPr id="0" name="Object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68" y="1776"/>
                            <a:ext cx="252"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aphicFrame>
          <p:nvGraphicFramePr>
            <p:cNvPr id="220197" name="Object 6"/>
            <p:cNvGraphicFramePr>
              <a:graphicFrameLocks noChangeAspect="1"/>
            </p:cNvGraphicFramePr>
            <p:nvPr/>
          </p:nvGraphicFramePr>
          <p:xfrm>
            <a:off x="2976" y="960"/>
            <a:ext cx="304" cy="320"/>
          </p:xfrm>
          <a:graphic>
            <a:graphicData uri="http://schemas.openxmlformats.org/presentationml/2006/ole">
              <mc:AlternateContent xmlns:mc="http://schemas.openxmlformats.org/markup-compatibility/2006">
                <mc:Choice xmlns:v="urn:schemas-microsoft-com:vml" Requires="v">
                  <p:oleObj name="公式" r:id="rId4" imgW="180863" imgH="200025" progId="Equation.3">
                    <p:embed/>
                  </p:oleObj>
                </mc:Choice>
                <mc:Fallback>
                  <p:oleObj name="公式" r:id="rId4" imgW="180863" imgH="200025" progId="Equation.3">
                    <p:embed/>
                    <p:pic>
                      <p:nvPicPr>
                        <p:cNvPr id="0"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76" y="960"/>
                          <a:ext cx="304" cy="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220163" name="Text Box 2"/>
          <p:cNvSpPr txBox="1">
            <a:spLocks noChangeArrowheads="1"/>
          </p:cNvSpPr>
          <p:nvPr/>
        </p:nvSpPr>
        <p:spPr bwMode="auto">
          <a:xfrm>
            <a:off x="663575" y="385763"/>
            <a:ext cx="1416050" cy="585787"/>
          </a:xfrm>
          <a:prstGeom prst="rect">
            <a:avLst/>
          </a:prstGeom>
          <a:solidFill>
            <a:schemeClr val="accent1"/>
          </a:solidFill>
          <a:ln w="9525">
            <a:miter lim="800000"/>
            <a:headEnd/>
            <a:tailEnd/>
          </a:ln>
          <a:scene3d>
            <a:camera prst="legacyPerspectiveTop"/>
            <a:lightRig rig="legacyFlat3" dir="b"/>
          </a:scene3d>
          <a:sp3d extrusionH="887400" prstMaterial="legacyMatte">
            <a:bevelT w="13500" h="13500" prst="angle"/>
            <a:bevelB w="13500" h="13500" prst="angle"/>
            <a:extrusionClr>
              <a:schemeClr val="accent1"/>
            </a:extrusionClr>
            <a:contourClr>
              <a:schemeClr val="accent1"/>
            </a:contourClr>
          </a:sp3d>
        </p:spPr>
        <p:txBody>
          <a:bodyPr wrap="none">
            <a:spAutoFit/>
            <a:flatTx/>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a:solidFill>
                  <a:srgbClr val="FF0000"/>
                </a:solidFill>
                <a:latin typeface="Arial" panose="020B0604020202020204" pitchFamily="34" charset="0"/>
              </a:rPr>
              <a:t>讨论题</a:t>
            </a:r>
          </a:p>
        </p:txBody>
      </p:sp>
      <p:grpSp>
        <p:nvGrpSpPr>
          <p:cNvPr id="4" name="Group 60"/>
          <p:cNvGrpSpPr>
            <a:grpSpLocks/>
          </p:cNvGrpSpPr>
          <p:nvPr/>
        </p:nvGrpSpPr>
        <p:grpSpPr bwMode="auto">
          <a:xfrm>
            <a:off x="5867400" y="1295400"/>
            <a:ext cx="1066800" cy="1727200"/>
            <a:chOff x="3696" y="816"/>
            <a:chExt cx="672" cy="1088"/>
          </a:xfrm>
        </p:grpSpPr>
        <p:grpSp>
          <p:nvGrpSpPr>
            <p:cNvPr id="220189" name="Group 55"/>
            <p:cNvGrpSpPr>
              <a:grpSpLocks/>
            </p:cNvGrpSpPr>
            <p:nvPr/>
          </p:nvGrpSpPr>
          <p:grpSpPr bwMode="auto">
            <a:xfrm>
              <a:off x="3696" y="816"/>
              <a:ext cx="672" cy="1088"/>
              <a:chOff x="3696" y="816"/>
              <a:chExt cx="672" cy="1088"/>
            </a:xfrm>
          </p:grpSpPr>
          <p:graphicFrame>
            <p:nvGraphicFramePr>
              <p:cNvPr id="220191" name="Object 10"/>
              <p:cNvGraphicFramePr>
                <a:graphicFrameLocks noChangeAspect="1"/>
              </p:cNvGraphicFramePr>
              <p:nvPr/>
            </p:nvGraphicFramePr>
            <p:xfrm>
              <a:off x="3696" y="1296"/>
              <a:ext cx="288" cy="246"/>
            </p:xfrm>
            <a:graphic>
              <a:graphicData uri="http://schemas.openxmlformats.org/presentationml/2006/ole">
                <mc:AlternateContent xmlns:mc="http://schemas.openxmlformats.org/markup-compatibility/2006">
                  <mc:Choice xmlns:v="urn:schemas-microsoft-com:vml" Requires="v">
                    <p:oleObj name="公式" r:id="rId6" imgW="123713" imgH="95138" progId="Equation.3">
                      <p:embed/>
                    </p:oleObj>
                  </mc:Choice>
                  <mc:Fallback>
                    <p:oleObj name="公式" r:id="rId6" imgW="123713" imgH="95138" progId="Equation.3">
                      <p:embed/>
                      <p:pic>
                        <p:nvPicPr>
                          <p:cNvPr id="0" name="Object 1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696" y="1296"/>
                            <a:ext cx="288" cy="2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20192" name="Line 27"/>
              <p:cNvSpPr>
                <a:spLocks noChangeShapeType="1"/>
              </p:cNvSpPr>
              <p:nvPr/>
            </p:nvSpPr>
            <p:spPr bwMode="auto">
              <a:xfrm flipV="1">
                <a:off x="4032" y="960"/>
                <a:ext cx="336" cy="336"/>
              </a:xfrm>
              <a:prstGeom prst="line">
                <a:avLst/>
              </a:prstGeom>
              <a:noFill/>
              <a:ln w="38100">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220193" name="Object 12"/>
              <p:cNvGraphicFramePr>
                <a:graphicFrameLocks noChangeAspect="1"/>
              </p:cNvGraphicFramePr>
              <p:nvPr/>
            </p:nvGraphicFramePr>
            <p:xfrm>
              <a:off x="4128" y="1296"/>
              <a:ext cx="240" cy="240"/>
            </p:xfrm>
            <a:graphic>
              <a:graphicData uri="http://schemas.openxmlformats.org/presentationml/2006/ole">
                <mc:AlternateContent xmlns:mc="http://schemas.openxmlformats.org/markup-compatibility/2006">
                  <mc:Choice xmlns:v="urn:schemas-microsoft-com:vml" Requires="v">
                    <p:oleObj name="公式" r:id="rId8" imgW="133462" imgH="133462" progId="Equation.3">
                      <p:embed/>
                    </p:oleObj>
                  </mc:Choice>
                  <mc:Fallback>
                    <p:oleObj name="公式" r:id="rId8" imgW="133462" imgH="133462" progId="Equation.3">
                      <p:embed/>
                      <p:pic>
                        <p:nvPicPr>
                          <p:cNvPr id="0" name="Object 1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128" y="1296"/>
                            <a:ext cx="240"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20194" name="Object 13"/>
              <p:cNvGraphicFramePr>
                <a:graphicFrameLocks noChangeAspect="1"/>
              </p:cNvGraphicFramePr>
              <p:nvPr/>
            </p:nvGraphicFramePr>
            <p:xfrm>
              <a:off x="3936" y="816"/>
              <a:ext cx="300" cy="360"/>
            </p:xfrm>
            <a:graphic>
              <a:graphicData uri="http://schemas.openxmlformats.org/presentationml/2006/ole">
                <mc:AlternateContent xmlns:mc="http://schemas.openxmlformats.org/markup-compatibility/2006">
                  <mc:Choice xmlns:v="urn:schemas-microsoft-com:vml" Requires="v">
                    <p:oleObj name="公式" r:id="rId10" imgW="133462" imgH="171450" progId="Equation.3">
                      <p:embed/>
                    </p:oleObj>
                  </mc:Choice>
                  <mc:Fallback>
                    <p:oleObj name="公式" r:id="rId10" imgW="133462" imgH="171450" progId="Equation.3">
                      <p:embed/>
                      <p:pic>
                        <p:nvPicPr>
                          <p:cNvPr id="0" name="Object 1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936" y="816"/>
                            <a:ext cx="300"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20195" name="Arc 33"/>
              <p:cNvSpPr>
                <a:spLocks/>
              </p:cNvSpPr>
              <p:nvPr/>
            </p:nvSpPr>
            <p:spPr bwMode="auto">
              <a:xfrm rot="-546468">
                <a:off x="3796" y="1251"/>
                <a:ext cx="299" cy="653"/>
              </a:xfrm>
              <a:custGeom>
                <a:avLst/>
                <a:gdLst>
                  <a:gd name="T0" fmla="*/ 0 w 17279"/>
                  <a:gd name="T1" fmla="*/ 0 h 20090"/>
                  <a:gd name="T2" fmla="*/ 0 w 17279"/>
                  <a:gd name="T3" fmla="*/ 0 h 20090"/>
                  <a:gd name="T4" fmla="*/ 0 w 17279"/>
                  <a:gd name="T5" fmla="*/ 0 h 20090"/>
                  <a:gd name="T6" fmla="*/ 0 60000 65536"/>
                  <a:gd name="T7" fmla="*/ 0 60000 65536"/>
                  <a:gd name="T8" fmla="*/ 0 60000 65536"/>
                  <a:gd name="T9" fmla="*/ 0 w 17279"/>
                  <a:gd name="T10" fmla="*/ 0 h 20090"/>
                  <a:gd name="T11" fmla="*/ 17279 w 17279"/>
                  <a:gd name="T12" fmla="*/ 20090 h 20090"/>
                </a:gdLst>
                <a:ahLst/>
                <a:cxnLst>
                  <a:cxn ang="T6">
                    <a:pos x="T0" y="T1"/>
                  </a:cxn>
                  <a:cxn ang="T7">
                    <a:pos x="T2" y="T3"/>
                  </a:cxn>
                  <a:cxn ang="T8">
                    <a:pos x="T4" y="T5"/>
                  </a:cxn>
                </a:cxnLst>
                <a:rect l="T9" t="T10" r="T11" b="T12"/>
                <a:pathLst>
                  <a:path w="17279" h="20090" fill="none" extrusionOk="0">
                    <a:moveTo>
                      <a:pt x="7934" y="0"/>
                    </a:moveTo>
                    <a:cubicBezTo>
                      <a:pt x="11648" y="1467"/>
                      <a:pt x="14882" y="3934"/>
                      <a:pt x="17278" y="7128"/>
                    </a:cubicBezTo>
                  </a:path>
                  <a:path w="17279" h="20090" stroke="0" extrusionOk="0">
                    <a:moveTo>
                      <a:pt x="7934" y="0"/>
                    </a:moveTo>
                    <a:cubicBezTo>
                      <a:pt x="11648" y="1467"/>
                      <a:pt x="14882" y="3934"/>
                      <a:pt x="17278" y="7128"/>
                    </a:cubicBezTo>
                    <a:lnTo>
                      <a:pt x="0" y="20090"/>
                    </a:lnTo>
                    <a:lnTo>
                      <a:pt x="7934" y="0"/>
                    </a:lnTo>
                    <a:close/>
                  </a:path>
                </a:pathLst>
              </a:custGeom>
              <a:noFill/>
              <a:ln w="76200">
                <a:solidFill>
                  <a:schemeClr val="accent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sp>
          <p:nvSpPr>
            <p:cNvPr id="220190" name="Oval 23"/>
            <p:cNvSpPr>
              <a:spLocks noChangeArrowheads="1"/>
            </p:cNvSpPr>
            <p:nvPr/>
          </p:nvSpPr>
          <p:spPr bwMode="auto">
            <a:xfrm>
              <a:off x="4032" y="1248"/>
              <a:ext cx="77" cy="77"/>
            </a:xfrm>
            <a:prstGeom prst="ellipse">
              <a:avLst/>
            </a:prstGeom>
            <a:solidFill>
              <a:srgbClr val="FFFF00"/>
            </a:solidFill>
            <a:ln>
              <a:noFill/>
            </a:ln>
            <a:extLst>
              <a:ext uri="{91240B29-F687-4F45-9708-019B960494DF}">
                <a14:hiddenLine xmlns:a14="http://schemas.microsoft.com/office/drawing/2010/main" w="12700">
                  <a:solidFill>
                    <a:srgbClr val="000000"/>
                  </a:solidFill>
                  <a:round/>
                  <a:headEnd type="none" w="sm" len="sm"/>
                  <a:tailEnd type="none" w="sm" len="sm"/>
                </a14:hiddenLine>
              </a:ext>
            </a:extLst>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zh-CN" sz="1800">
                <a:latin typeface="Arial" panose="020B0604020202020204" pitchFamily="34" charset="0"/>
              </a:endParaRPr>
            </a:p>
          </p:txBody>
        </p:sp>
      </p:grpSp>
      <p:grpSp>
        <p:nvGrpSpPr>
          <p:cNvPr id="6" name="Group 58"/>
          <p:cNvGrpSpPr>
            <a:grpSpLocks/>
          </p:cNvGrpSpPr>
          <p:nvPr/>
        </p:nvGrpSpPr>
        <p:grpSpPr bwMode="auto">
          <a:xfrm>
            <a:off x="7239000" y="457200"/>
            <a:ext cx="1701800" cy="1727200"/>
            <a:chOff x="4560" y="288"/>
            <a:chExt cx="1072" cy="1088"/>
          </a:xfrm>
        </p:grpSpPr>
        <p:sp>
          <p:nvSpPr>
            <p:cNvPr id="220186" name="Freeform 25"/>
            <p:cNvSpPr>
              <a:spLocks/>
            </p:cNvSpPr>
            <p:nvPr/>
          </p:nvSpPr>
          <p:spPr bwMode="auto">
            <a:xfrm>
              <a:off x="4560" y="288"/>
              <a:ext cx="1072" cy="1088"/>
            </a:xfrm>
            <a:custGeom>
              <a:avLst/>
              <a:gdLst>
                <a:gd name="T0" fmla="*/ 672 w 1072"/>
                <a:gd name="T1" fmla="*/ 152 h 1088"/>
                <a:gd name="T2" fmla="*/ 1008 w 1072"/>
                <a:gd name="T3" fmla="*/ 296 h 1088"/>
                <a:gd name="T4" fmla="*/ 1056 w 1072"/>
                <a:gd name="T5" fmla="*/ 584 h 1088"/>
                <a:gd name="T6" fmla="*/ 912 w 1072"/>
                <a:gd name="T7" fmla="*/ 1016 h 1088"/>
                <a:gd name="T8" fmla="*/ 672 w 1072"/>
                <a:gd name="T9" fmla="*/ 1016 h 1088"/>
                <a:gd name="T10" fmla="*/ 384 w 1072"/>
                <a:gd name="T11" fmla="*/ 968 h 1088"/>
                <a:gd name="T12" fmla="*/ 48 w 1072"/>
                <a:gd name="T13" fmla="*/ 344 h 1088"/>
                <a:gd name="T14" fmla="*/ 96 w 1072"/>
                <a:gd name="T15" fmla="*/ 56 h 1088"/>
                <a:gd name="T16" fmla="*/ 288 w 1072"/>
                <a:gd name="T17" fmla="*/ 8 h 1088"/>
                <a:gd name="T18" fmla="*/ 480 w 1072"/>
                <a:gd name="T19" fmla="*/ 8 h 1088"/>
                <a:gd name="T20" fmla="*/ 576 w 1072"/>
                <a:gd name="T21" fmla="*/ 56 h 1088"/>
                <a:gd name="T22" fmla="*/ 672 w 1072"/>
                <a:gd name="T23" fmla="*/ 152 h 108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072"/>
                <a:gd name="T37" fmla="*/ 0 h 1088"/>
                <a:gd name="T38" fmla="*/ 1072 w 1072"/>
                <a:gd name="T39" fmla="*/ 1088 h 108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072" h="1088">
                  <a:moveTo>
                    <a:pt x="672" y="152"/>
                  </a:moveTo>
                  <a:cubicBezTo>
                    <a:pt x="744" y="192"/>
                    <a:pt x="944" y="224"/>
                    <a:pt x="1008" y="296"/>
                  </a:cubicBezTo>
                  <a:cubicBezTo>
                    <a:pt x="1072" y="368"/>
                    <a:pt x="1072" y="464"/>
                    <a:pt x="1056" y="584"/>
                  </a:cubicBezTo>
                  <a:cubicBezTo>
                    <a:pt x="1040" y="704"/>
                    <a:pt x="976" y="944"/>
                    <a:pt x="912" y="1016"/>
                  </a:cubicBezTo>
                  <a:cubicBezTo>
                    <a:pt x="848" y="1088"/>
                    <a:pt x="760" y="1024"/>
                    <a:pt x="672" y="1016"/>
                  </a:cubicBezTo>
                  <a:cubicBezTo>
                    <a:pt x="584" y="1008"/>
                    <a:pt x="488" y="1080"/>
                    <a:pt x="384" y="968"/>
                  </a:cubicBezTo>
                  <a:cubicBezTo>
                    <a:pt x="280" y="856"/>
                    <a:pt x="96" y="496"/>
                    <a:pt x="48" y="344"/>
                  </a:cubicBezTo>
                  <a:cubicBezTo>
                    <a:pt x="0" y="192"/>
                    <a:pt x="56" y="112"/>
                    <a:pt x="96" y="56"/>
                  </a:cubicBezTo>
                  <a:cubicBezTo>
                    <a:pt x="136" y="0"/>
                    <a:pt x="224" y="16"/>
                    <a:pt x="288" y="8"/>
                  </a:cubicBezTo>
                  <a:cubicBezTo>
                    <a:pt x="352" y="0"/>
                    <a:pt x="432" y="0"/>
                    <a:pt x="480" y="8"/>
                  </a:cubicBezTo>
                  <a:cubicBezTo>
                    <a:pt x="528" y="16"/>
                    <a:pt x="544" y="40"/>
                    <a:pt x="576" y="56"/>
                  </a:cubicBezTo>
                  <a:cubicBezTo>
                    <a:pt x="608" y="72"/>
                    <a:pt x="600" y="112"/>
                    <a:pt x="672" y="152"/>
                  </a:cubicBezTo>
                  <a:close/>
                </a:path>
              </a:pathLst>
            </a:custGeom>
            <a:solidFill>
              <a:schemeClr val="accent1"/>
            </a:solidFill>
            <a:ln w="12700" cap="flat" cmpd="sng">
              <a:solidFill>
                <a:schemeClr val="tx1"/>
              </a:solidFill>
              <a:prstDash val="solid"/>
              <a:round/>
              <a:headEnd type="none" w="sm" len="sm"/>
              <a:tailEnd type="none" w="sm" len="sm"/>
            </a:ln>
          </p:spPr>
          <p:txBody>
            <a:bodyPr wrap="none" anchor="ctr"/>
            <a:lstStyle/>
            <a:p>
              <a:endParaRPr lang="zh-CN" altLang="en-US"/>
            </a:p>
          </p:txBody>
        </p:sp>
        <p:graphicFrame>
          <p:nvGraphicFramePr>
            <p:cNvPr id="220187" name="Object 18"/>
            <p:cNvGraphicFramePr>
              <a:graphicFrameLocks noChangeAspect="1"/>
            </p:cNvGraphicFramePr>
            <p:nvPr/>
          </p:nvGraphicFramePr>
          <p:xfrm>
            <a:off x="4752" y="480"/>
            <a:ext cx="252" cy="252"/>
          </p:xfrm>
          <a:graphic>
            <a:graphicData uri="http://schemas.openxmlformats.org/presentationml/2006/ole">
              <mc:AlternateContent xmlns:mc="http://schemas.openxmlformats.org/markup-compatibility/2006">
                <mc:Choice xmlns:v="urn:schemas-microsoft-com:vml" Requires="v">
                  <p:oleObj name="公式" r:id="rId12" imgW="133462" imgH="133462" progId="Equation.3">
                    <p:embed/>
                  </p:oleObj>
                </mc:Choice>
                <mc:Fallback>
                  <p:oleObj name="公式" r:id="rId12" imgW="133462" imgH="133462" progId="Equation.3">
                    <p:embed/>
                    <p:pic>
                      <p:nvPicPr>
                        <p:cNvPr id="0" name="Object 18"/>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752" y="480"/>
                          <a:ext cx="252"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20188" name="Object 19"/>
            <p:cNvGraphicFramePr>
              <a:graphicFrameLocks noChangeAspect="1"/>
            </p:cNvGraphicFramePr>
            <p:nvPr/>
          </p:nvGraphicFramePr>
          <p:xfrm>
            <a:off x="5136" y="720"/>
            <a:ext cx="304" cy="320"/>
          </p:xfrm>
          <a:graphic>
            <a:graphicData uri="http://schemas.openxmlformats.org/presentationml/2006/ole">
              <mc:AlternateContent xmlns:mc="http://schemas.openxmlformats.org/markup-compatibility/2006">
                <mc:Choice xmlns:v="urn:schemas-microsoft-com:vml" Requires="v">
                  <p:oleObj name="公式" r:id="rId14" imgW="180863" imgH="200025" progId="Equation.3">
                    <p:embed/>
                  </p:oleObj>
                </mc:Choice>
                <mc:Fallback>
                  <p:oleObj name="公式" r:id="rId14" imgW="180863" imgH="200025" progId="Equation.3">
                    <p:embed/>
                    <p:pic>
                      <p:nvPicPr>
                        <p:cNvPr id="0" name="Object 19"/>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136" y="720"/>
                          <a:ext cx="304" cy="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220166" name="Group 52"/>
          <p:cNvGrpSpPr>
            <a:grpSpLocks/>
          </p:cNvGrpSpPr>
          <p:nvPr/>
        </p:nvGrpSpPr>
        <p:grpSpPr bwMode="auto">
          <a:xfrm>
            <a:off x="538163" y="1336675"/>
            <a:ext cx="3019425" cy="527050"/>
            <a:chOff x="336" y="842"/>
            <a:chExt cx="1902" cy="332"/>
          </a:xfrm>
        </p:grpSpPr>
        <p:sp>
          <p:nvSpPr>
            <p:cNvPr id="220184" name="Text Box 3"/>
            <p:cNvSpPr txBox="1">
              <a:spLocks noChangeArrowheads="1"/>
            </p:cNvSpPr>
            <p:nvPr/>
          </p:nvSpPr>
          <p:spPr bwMode="auto">
            <a:xfrm>
              <a:off x="336" y="842"/>
              <a:ext cx="305"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800">
                  <a:solidFill>
                    <a:schemeClr val="bg1"/>
                  </a:solidFill>
                  <a:latin typeface="Arial" panose="020B0604020202020204" pitchFamily="34" charset="0"/>
                </a:rPr>
                <a:t>1.</a:t>
              </a:r>
            </a:p>
          </p:txBody>
        </p:sp>
        <p:sp>
          <p:nvSpPr>
            <p:cNvPr id="14372" name="Text Box 36">
              <a:extLst>
                <a:ext uri="{FF2B5EF4-FFF2-40B4-BE49-F238E27FC236}">
                  <a16:creationId xmlns:a16="http://schemas.microsoft.com/office/drawing/2014/main" id="{986DEFC2-BD96-4729-9756-3EF069016CC0}"/>
                </a:ext>
              </a:extLst>
            </p:cNvPr>
            <p:cNvSpPr txBox="1">
              <a:spLocks noChangeArrowheads="1"/>
            </p:cNvSpPr>
            <p:nvPr/>
          </p:nvSpPr>
          <p:spPr bwMode="auto">
            <a:xfrm>
              <a:off x="614" y="844"/>
              <a:ext cx="1624" cy="330"/>
            </a:xfrm>
            <a:prstGeom prst="rect">
              <a:avLst/>
            </a:prstGeom>
            <a:noFill/>
            <a:ln w="12700">
              <a:noFill/>
              <a:miter lim="800000"/>
              <a:headEnd type="none" w="sm" len="sm"/>
              <a:tailEnd type="none" w="sm" len="sm"/>
            </a:ln>
            <a:effectLst/>
          </p:spPr>
          <p:txBody>
            <a:bodyPr wrap="none">
              <a:spAutoFit/>
            </a:bodyPr>
            <a:lstStyle/>
            <a:p>
              <a:pPr eaLnBrk="1" hangingPunct="1">
                <a:defRPr/>
              </a:pPr>
              <a:r>
                <a:rPr lang="zh-CN" altLang="en-US" sz="2800" dirty="0">
                  <a:solidFill>
                    <a:schemeClr val="bg1"/>
                  </a:solidFill>
                </a:rPr>
                <a:t>带电导体</a:t>
              </a:r>
              <a:r>
                <a:rPr lang="en-US" altLang="zh-CN" sz="2800" i="1" dirty="0">
                  <a:solidFill>
                    <a:schemeClr val="bg1"/>
                  </a:solidFill>
                  <a:latin typeface="+mj-lt"/>
                </a:rPr>
                <a:t>A</a:t>
              </a:r>
              <a:r>
                <a:rPr lang="zh-CN" altLang="en-US" sz="2800" dirty="0">
                  <a:solidFill>
                    <a:schemeClr val="bg1"/>
                  </a:solidFill>
                </a:rPr>
                <a:t>附近</a:t>
              </a:r>
            </a:p>
          </p:txBody>
        </p:sp>
      </p:grpSp>
      <p:grpSp>
        <p:nvGrpSpPr>
          <p:cNvPr id="9" name="Group 54"/>
          <p:cNvGrpSpPr>
            <a:grpSpLocks/>
          </p:cNvGrpSpPr>
          <p:nvPr/>
        </p:nvGrpSpPr>
        <p:grpSpPr bwMode="auto">
          <a:xfrm>
            <a:off x="1371600" y="1981200"/>
            <a:ext cx="2279650" cy="1012825"/>
            <a:chOff x="864" y="1248"/>
            <a:chExt cx="1436" cy="638"/>
          </a:xfrm>
        </p:grpSpPr>
        <p:graphicFrame>
          <p:nvGraphicFramePr>
            <p:cNvPr id="220182" name="Object 24"/>
            <p:cNvGraphicFramePr>
              <a:graphicFrameLocks noChangeAspect="1"/>
            </p:cNvGraphicFramePr>
            <p:nvPr/>
          </p:nvGraphicFramePr>
          <p:xfrm>
            <a:off x="1584" y="1248"/>
            <a:ext cx="716" cy="638"/>
          </p:xfrm>
          <a:graphic>
            <a:graphicData uri="http://schemas.openxmlformats.org/presentationml/2006/ole">
              <mc:AlternateContent xmlns:mc="http://schemas.openxmlformats.org/markup-compatibility/2006">
                <mc:Choice xmlns:v="urn:schemas-microsoft-com:vml" Requires="v">
                  <p:oleObj name="公式" r:id="rId16" imgW="542925" imgH="476362" progId="Equation.3">
                    <p:embed/>
                  </p:oleObj>
                </mc:Choice>
                <mc:Fallback>
                  <p:oleObj name="公式" r:id="rId16" imgW="542925" imgH="476362" progId="Equation.3">
                    <p:embed/>
                    <p:pic>
                      <p:nvPicPr>
                        <p:cNvPr id="0" name="Object 24"/>
                        <p:cNvPicPr>
                          <a:picLocks noChangeAspect="1" noChangeArrowheads="1"/>
                        </p:cNvPicPr>
                        <p:nvPr/>
                      </p:nvPicPr>
                      <p:blipFill>
                        <a:blip r:embed="rId17">
                          <a:lum bright="100000"/>
                          <a:extLst>
                            <a:ext uri="{28A0092B-C50C-407E-A947-70E740481C1C}">
                              <a14:useLocalDpi xmlns:a14="http://schemas.microsoft.com/office/drawing/2010/main" val="0"/>
                            </a:ext>
                          </a:extLst>
                        </a:blip>
                        <a:srcRect/>
                        <a:stretch>
                          <a:fillRect/>
                        </a:stretch>
                      </p:blipFill>
                      <p:spPr bwMode="auto">
                        <a:xfrm>
                          <a:off x="1584" y="1248"/>
                          <a:ext cx="716" cy="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4376" name="Text Box 40">
              <a:extLst>
                <a:ext uri="{FF2B5EF4-FFF2-40B4-BE49-F238E27FC236}">
                  <a16:creationId xmlns:a16="http://schemas.microsoft.com/office/drawing/2014/main" id="{9F7BD795-CA8B-40C5-8047-F99C1650E7AE}"/>
                </a:ext>
              </a:extLst>
            </p:cNvPr>
            <p:cNvSpPr txBox="1">
              <a:spLocks noChangeArrowheads="1"/>
            </p:cNvSpPr>
            <p:nvPr/>
          </p:nvSpPr>
          <p:spPr bwMode="auto">
            <a:xfrm>
              <a:off x="864" y="1344"/>
              <a:ext cx="481" cy="330"/>
            </a:xfrm>
            <a:prstGeom prst="rect">
              <a:avLst/>
            </a:prstGeom>
            <a:noFill/>
            <a:ln w="12700">
              <a:noFill/>
              <a:miter lim="800000"/>
              <a:headEnd type="none" w="sm" len="sm"/>
              <a:tailEnd type="none" w="sm" len="sm"/>
            </a:ln>
            <a:effectLst/>
          </p:spPr>
          <p:txBody>
            <a:bodyPr wrap="none">
              <a:spAutoFit/>
            </a:bodyPr>
            <a:lstStyle/>
            <a:p>
              <a:pPr eaLnBrk="1" hangingPunct="1">
                <a:defRPr/>
              </a:pPr>
              <a:r>
                <a:rPr lang="en-US" altLang="zh-CN" sz="2800" i="1" dirty="0">
                  <a:solidFill>
                    <a:schemeClr val="bg1"/>
                  </a:solidFill>
                  <a:latin typeface="+mn-lt"/>
                </a:rPr>
                <a:t>P</a:t>
              </a:r>
              <a:r>
                <a:rPr lang="zh-CN" altLang="en-US" sz="2800" dirty="0">
                  <a:solidFill>
                    <a:schemeClr val="bg1"/>
                  </a:solidFill>
                </a:rPr>
                <a:t>点</a:t>
              </a:r>
            </a:p>
          </p:txBody>
        </p:sp>
      </p:grpSp>
      <p:grpSp>
        <p:nvGrpSpPr>
          <p:cNvPr id="10" name="Group 57"/>
          <p:cNvGrpSpPr>
            <a:grpSpLocks/>
          </p:cNvGrpSpPr>
          <p:nvPr/>
        </p:nvGrpSpPr>
        <p:grpSpPr bwMode="auto">
          <a:xfrm>
            <a:off x="990600" y="3200400"/>
            <a:ext cx="2533650" cy="519113"/>
            <a:chOff x="624" y="2016"/>
            <a:chExt cx="1596" cy="327"/>
          </a:xfrm>
        </p:grpSpPr>
        <p:sp>
          <p:nvSpPr>
            <p:cNvPr id="220180" name="Text Box 41"/>
            <p:cNvSpPr txBox="1">
              <a:spLocks noChangeArrowheads="1"/>
            </p:cNvSpPr>
            <p:nvPr/>
          </p:nvSpPr>
          <p:spPr bwMode="auto">
            <a:xfrm>
              <a:off x="624" y="2016"/>
              <a:ext cx="124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800">
                  <a:solidFill>
                    <a:schemeClr val="bg1"/>
                  </a:solidFill>
                  <a:latin typeface="Arial" panose="020B0604020202020204" pitchFamily="34" charset="0"/>
                </a:rPr>
                <a:t>移近带电体</a:t>
              </a:r>
            </a:p>
          </p:txBody>
        </p:sp>
        <p:graphicFrame>
          <p:nvGraphicFramePr>
            <p:cNvPr id="220181" name="Object 28"/>
            <p:cNvGraphicFramePr>
              <a:graphicFrameLocks noChangeAspect="1"/>
            </p:cNvGraphicFramePr>
            <p:nvPr/>
          </p:nvGraphicFramePr>
          <p:xfrm>
            <a:off x="1968" y="2064"/>
            <a:ext cx="252" cy="252"/>
          </p:xfrm>
          <a:graphic>
            <a:graphicData uri="http://schemas.openxmlformats.org/presentationml/2006/ole">
              <mc:AlternateContent xmlns:mc="http://schemas.openxmlformats.org/markup-compatibility/2006">
                <mc:Choice xmlns:v="urn:schemas-microsoft-com:vml" Requires="v">
                  <p:oleObj name="公式" r:id="rId18" imgW="133462" imgH="133462" progId="Equation.3">
                    <p:embed/>
                  </p:oleObj>
                </mc:Choice>
                <mc:Fallback>
                  <p:oleObj name="公式" r:id="rId18" imgW="133462" imgH="133462" progId="Equation.3">
                    <p:embed/>
                    <p:pic>
                      <p:nvPicPr>
                        <p:cNvPr id="0" name="Object 28"/>
                        <p:cNvPicPr>
                          <a:picLocks noChangeAspect="1" noChangeArrowheads="1"/>
                        </p:cNvPicPr>
                        <p:nvPr/>
                      </p:nvPicPr>
                      <p:blipFill>
                        <a:blip r:embed="rId19">
                          <a:lum bright="100000"/>
                          <a:extLst>
                            <a:ext uri="{28A0092B-C50C-407E-A947-70E740481C1C}">
                              <a14:useLocalDpi xmlns:a14="http://schemas.microsoft.com/office/drawing/2010/main" val="0"/>
                            </a:ext>
                          </a:extLst>
                        </a:blip>
                        <a:srcRect/>
                        <a:stretch>
                          <a:fillRect/>
                        </a:stretch>
                      </p:blipFill>
                      <p:spPr bwMode="auto">
                        <a:xfrm>
                          <a:off x="1968" y="2064"/>
                          <a:ext cx="252"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11" name="Group 61"/>
          <p:cNvGrpSpPr>
            <a:grpSpLocks/>
          </p:cNvGrpSpPr>
          <p:nvPr/>
        </p:nvGrpSpPr>
        <p:grpSpPr bwMode="auto">
          <a:xfrm>
            <a:off x="914400" y="4191000"/>
            <a:ext cx="4792663" cy="600075"/>
            <a:chOff x="576" y="2640"/>
            <a:chExt cx="3019" cy="378"/>
          </a:xfrm>
        </p:grpSpPr>
        <p:sp>
          <p:nvSpPr>
            <p:cNvPr id="220174" name="Text Box 43"/>
            <p:cNvSpPr txBox="1">
              <a:spLocks noChangeArrowheads="1"/>
            </p:cNvSpPr>
            <p:nvPr/>
          </p:nvSpPr>
          <p:spPr bwMode="auto">
            <a:xfrm>
              <a:off x="576" y="2640"/>
              <a:ext cx="417"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800">
                  <a:solidFill>
                    <a:schemeClr val="bg1"/>
                  </a:solidFill>
                  <a:latin typeface="Arial" panose="020B0604020202020204" pitchFamily="34" charset="0"/>
                </a:rPr>
                <a:t>问</a:t>
              </a:r>
              <a:r>
                <a:rPr lang="en-US" altLang="zh-CN" sz="2800">
                  <a:solidFill>
                    <a:schemeClr val="bg1"/>
                  </a:solidFill>
                  <a:latin typeface="Arial" panose="020B0604020202020204" pitchFamily="34" charset="0"/>
                </a:rPr>
                <a:t>:</a:t>
              </a:r>
            </a:p>
          </p:txBody>
        </p:sp>
        <p:graphicFrame>
          <p:nvGraphicFramePr>
            <p:cNvPr id="220175" name="Object 31"/>
            <p:cNvGraphicFramePr>
              <a:graphicFrameLocks noChangeAspect="1"/>
            </p:cNvGraphicFramePr>
            <p:nvPr/>
          </p:nvGraphicFramePr>
          <p:xfrm>
            <a:off x="1440" y="2722"/>
            <a:ext cx="240" cy="240"/>
          </p:xfrm>
          <a:graphic>
            <a:graphicData uri="http://schemas.openxmlformats.org/presentationml/2006/ole">
              <mc:AlternateContent xmlns:mc="http://schemas.openxmlformats.org/markup-compatibility/2006">
                <mc:Choice xmlns:v="urn:schemas-microsoft-com:vml" Requires="v">
                  <p:oleObj name="Equation" r:id="rId20" imgW="133462" imgH="133462" progId="Equation.3">
                    <p:embed/>
                  </p:oleObj>
                </mc:Choice>
                <mc:Fallback>
                  <p:oleObj name="Equation" r:id="rId20" imgW="133462" imgH="133462" progId="Equation.3">
                    <p:embed/>
                    <p:pic>
                      <p:nvPicPr>
                        <p:cNvPr id="0" name="Object 31"/>
                        <p:cNvPicPr>
                          <a:picLocks noChangeAspect="1" noChangeArrowheads="1"/>
                        </p:cNvPicPr>
                        <p:nvPr/>
                      </p:nvPicPr>
                      <p:blipFill>
                        <a:blip r:embed="rId21">
                          <a:lum bright="100000"/>
                          <a:extLst>
                            <a:ext uri="{28A0092B-C50C-407E-A947-70E740481C1C}">
                              <a14:useLocalDpi xmlns:a14="http://schemas.microsoft.com/office/drawing/2010/main" val="0"/>
                            </a:ext>
                          </a:extLst>
                        </a:blip>
                        <a:srcRect/>
                        <a:stretch>
                          <a:fillRect/>
                        </a:stretch>
                      </p:blipFill>
                      <p:spPr bwMode="auto">
                        <a:xfrm>
                          <a:off x="1440" y="2722"/>
                          <a:ext cx="240"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20176" name="Rectangle 45"/>
            <p:cNvSpPr>
              <a:spLocks noChangeArrowheads="1"/>
            </p:cNvSpPr>
            <p:nvPr/>
          </p:nvSpPr>
          <p:spPr bwMode="auto">
            <a:xfrm>
              <a:off x="1680" y="2674"/>
              <a:ext cx="34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800">
                  <a:solidFill>
                    <a:schemeClr val="bg1"/>
                  </a:solidFill>
                  <a:latin typeface="Arial" panose="020B0604020202020204" pitchFamily="34" charset="0"/>
                </a:rPr>
                <a:t>点</a:t>
              </a:r>
            </a:p>
          </p:txBody>
        </p:sp>
        <p:graphicFrame>
          <p:nvGraphicFramePr>
            <p:cNvPr id="220177" name="Object 33"/>
            <p:cNvGraphicFramePr>
              <a:graphicFrameLocks noChangeAspect="1"/>
            </p:cNvGraphicFramePr>
            <p:nvPr/>
          </p:nvGraphicFramePr>
          <p:xfrm>
            <a:off x="2064" y="2640"/>
            <a:ext cx="300" cy="360"/>
          </p:xfrm>
          <a:graphic>
            <a:graphicData uri="http://schemas.openxmlformats.org/presentationml/2006/ole">
              <mc:AlternateContent xmlns:mc="http://schemas.openxmlformats.org/markup-compatibility/2006">
                <mc:Choice xmlns:v="urn:schemas-microsoft-com:vml" Requires="v">
                  <p:oleObj name="公式" r:id="rId22" imgW="133462" imgH="171450" progId="Equation.3">
                    <p:embed/>
                  </p:oleObj>
                </mc:Choice>
                <mc:Fallback>
                  <p:oleObj name="公式" r:id="rId22" imgW="133462" imgH="171450" progId="Equation.3">
                    <p:embed/>
                    <p:pic>
                      <p:nvPicPr>
                        <p:cNvPr id="0" name="Object 33"/>
                        <p:cNvPicPr>
                          <a:picLocks noChangeAspect="1" noChangeArrowheads="1"/>
                        </p:cNvPicPr>
                        <p:nvPr/>
                      </p:nvPicPr>
                      <p:blipFill>
                        <a:blip r:embed="rId23">
                          <a:lum bright="100000"/>
                          <a:extLst>
                            <a:ext uri="{28A0092B-C50C-407E-A947-70E740481C1C}">
                              <a14:useLocalDpi xmlns:a14="http://schemas.microsoft.com/office/drawing/2010/main" val="0"/>
                            </a:ext>
                          </a:extLst>
                        </a:blip>
                        <a:srcRect/>
                        <a:stretch>
                          <a:fillRect/>
                        </a:stretch>
                      </p:blipFill>
                      <p:spPr bwMode="auto">
                        <a:xfrm>
                          <a:off x="2064" y="2640"/>
                          <a:ext cx="300"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20178" name="Text Box 47"/>
            <p:cNvSpPr txBox="1">
              <a:spLocks noChangeArrowheads="1"/>
            </p:cNvSpPr>
            <p:nvPr/>
          </p:nvSpPr>
          <p:spPr bwMode="auto">
            <a:xfrm>
              <a:off x="2448" y="2688"/>
              <a:ext cx="1147"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800">
                  <a:solidFill>
                    <a:schemeClr val="bg1"/>
                  </a:solidFill>
                  <a:latin typeface="Arial" panose="020B0604020202020204" pitchFamily="34" charset="0"/>
                </a:rPr>
                <a:t>是否改变</a:t>
              </a:r>
              <a:r>
                <a:rPr lang="en-US" altLang="zh-CN" sz="2800">
                  <a:solidFill>
                    <a:schemeClr val="bg1"/>
                  </a:solidFill>
                  <a:latin typeface="Arial" panose="020B0604020202020204" pitchFamily="34" charset="0"/>
                </a:rPr>
                <a:t>?</a:t>
              </a:r>
            </a:p>
          </p:txBody>
        </p:sp>
        <p:sp>
          <p:nvSpPr>
            <p:cNvPr id="14384" name="AutoShape 48">
              <a:extLst>
                <a:ext uri="{FF2B5EF4-FFF2-40B4-BE49-F238E27FC236}">
                  <a16:creationId xmlns:a16="http://schemas.microsoft.com/office/drawing/2014/main" id="{1A59A8BD-E818-4DE8-9381-2E1D1C334911}"/>
                </a:ext>
              </a:extLst>
            </p:cNvPr>
            <p:cNvSpPr>
              <a:spLocks noChangeArrowheads="1"/>
            </p:cNvSpPr>
            <p:nvPr/>
          </p:nvSpPr>
          <p:spPr bwMode="auto">
            <a:xfrm>
              <a:off x="1008" y="2640"/>
              <a:ext cx="336" cy="288"/>
            </a:xfrm>
            <a:prstGeom prst="star5">
              <a:avLst/>
            </a:prstGeom>
            <a:solidFill>
              <a:schemeClr val="accent1"/>
            </a:solidFill>
            <a:ln w="12700">
              <a:solidFill>
                <a:schemeClr val="tx1"/>
              </a:solidFill>
              <a:miter lim="800000"/>
              <a:headEnd type="none" w="sm" len="sm"/>
              <a:tailEnd type="none" w="sm" len="sm"/>
            </a:ln>
            <a:effectLst/>
          </p:spPr>
          <p:txBody>
            <a:bodyPr wrap="none" anchor="ctr"/>
            <a:lstStyle/>
            <a:p>
              <a:pPr>
                <a:defRPr/>
              </a:pPr>
              <a:endParaRPr lang="zh-CN" altLang="en-US">
                <a:solidFill>
                  <a:schemeClr val="bg1"/>
                </a:solidFill>
              </a:endParaRPr>
            </a:p>
          </p:txBody>
        </p:sp>
      </p:grpSp>
      <p:grpSp>
        <p:nvGrpSpPr>
          <p:cNvPr id="12" name="Group 62"/>
          <p:cNvGrpSpPr>
            <a:grpSpLocks/>
          </p:cNvGrpSpPr>
          <p:nvPr/>
        </p:nvGrpSpPr>
        <p:grpSpPr bwMode="auto">
          <a:xfrm>
            <a:off x="1600200" y="4876800"/>
            <a:ext cx="4465638" cy="1012825"/>
            <a:chOff x="1008" y="3072"/>
            <a:chExt cx="2813" cy="638"/>
          </a:xfrm>
        </p:grpSpPr>
        <p:sp>
          <p:nvSpPr>
            <p:cNvPr id="14385" name="AutoShape 49">
              <a:extLst>
                <a:ext uri="{FF2B5EF4-FFF2-40B4-BE49-F238E27FC236}">
                  <a16:creationId xmlns:a16="http://schemas.microsoft.com/office/drawing/2014/main" id="{EAC43310-04FD-492E-A3A4-221A337296E8}"/>
                </a:ext>
              </a:extLst>
            </p:cNvPr>
            <p:cNvSpPr>
              <a:spLocks noChangeArrowheads="1"/>
            </p:cNvSpPr>
            <p:nvPr/>
          </p:nvSpPr>
          <p:spPr bwMode="auto">
            <a:xfrm>
              <a:off x="1008" y="3168"/>
              <a:ext cx="336" cy="288"/>
            </a:xfrm>
            <a:prstGeom prst="star5">
              <a:avLst/>
            </a:prstGeom>
            <a:solidFill>
              <a:schemeClr val="accent1"/>
            </a:solidFill>
            <a:ln w="12700">
              <a:solidFill>
                <a:schemeClr val="tx1"/>
              </a:solidFill>
              <a:miter lim="800000"/>
              <a:headEnd type="none" w="sm" len="sm"/>
              <a:tailEnd type="none" w="sm" len="sm"/>
            </a:ln>
            <a:effectLst/>
          </p:spPr>
          <p:txBody>
            <a:bodyPr wrap="none" anchor="ctr"/>
            <a:lstStyle/>
            <a:p>
              <a:pPr>
                <a:defRPr/>
              </a:pPr>
              <a:endParaRPr lang="zh-CN" altLang="en-US">
                <a:solidFill>
                  <a:schemeClr val="bg1"/>
                </a:solidFill>
              </a:endParaRPr>
            </a:p>
          </p:txBody>
        </p:sp>
        <p:graphicFrame>
          <p:nvGraphicFramePr>
            <p:cNvPr id="220172" name="Object 38"/>
            <p:cNvGraphicFramePr>
              <a:graphicFrameLocks noChangeAspect="1"/>
            </p:cNvGraphicFramePr>
            <p:nvPr/>
          </p:nvGraphicFramePr>
          <p:xfrm>
            <a:off x="1536" y="3072"/>
            <a:ext cx="716" cy="638"/>
          </p:xfrm>
          <a:graphic>
            <a:graphicData uri="http://schemas.openxmlformats.org/presentationml/2006/ole">
              <mc:AlternateContent xmlns:mc="http://schemas.openxmlformats.org/markup-compatibility/2006">
                <mc:Choice xmlns:v="urn:schemas-microsoft-com:vml" Requires="v">
                  <p:oleObj name="公式" r:id="rId24" imgW="542925" imgH="476362" progId="Equation.3">
                    <p:embed/>
                  </p:oleObj>
                </mc:Choice>
                <mc:Fallback>
                  <p:oleObj name="公式" r:id="rId24" imgW="542925" imgH="476362" progId="Equation.3">
                    <p:embed/>
                    <p:pic>
                      <p:nvPicPr>
                        <p:cNvPr id="0" name="Object 38"/>
                        <p:cNvPicPr>
                          <a:picLocks noChangeAspect="1" noChangeArrowheads="1"/>
                        </p:cNvPicPr>
                        <p:nvPr/>
                      </p:nvPicPr>
                      <p:blipFill>
                        <a:blip r:embed="rId25">
                          <a:lum bright="100000"/>
                          <a:extLst>
                            <a:ext uri="{28A0092B-C50C-407E-A947-70E740481C1C}">
                              <a14:useLocalDpi xmlns:a14="http://schemas.microsoft.com/office/drawing/2010/main" val="0"/>
                            </a:ext>
                          </a:extLst>
                        </a:blip>
                        <a:srcRect/>
                        <a:stretch>
                          <a:fillRect/>
                        </a:stretch>
                      </p:blipFill>
                      <p:spPr bwMode="auto">
                        <a:xfrm>
                          <a:off x="1536" y="3072"/>
                          <a:ext cx="716" cy="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20173" name="Text Box 51"/>
            <p:cNvSpPr txBox="1">
              <a:spLocks noChangeArrowheads="1"/>
            </p:cNvSpPr>
            <p:nvPr/>
          </p:nvSpPr>
          <p:spPr bwMode="auto">
            <a:xfrm>
              <a:off x="2448" y="3264"/>
              <a:ext cx="1373"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800">
                  <a:solidFill>
                    <a:schemeClr val="bg1"/>
                  </a:solidFill>
                  <a:latin typeface="Arial" panose="020B0604020202020204" pitchFamily="34" charset="0"/>
                </a:rPr>
                <a:t>是否仍成立</a:t>
              </a:r>
              <a:r>
                <a:rPr lang="en-US" altLang="zh-CN" sz="2800">
                  <a:solidFill>
                    <a:schemeClr val="bg1"/>
                  </a:solidFill>
                  <a:latin typeface="Arial" panose="020B0604020202020204" pitchFamily="34" charset="0"/>
                </a:rPr>
                <a:t>?</a:t>
              </a:r>
            </a:p>
          </p:txBody>
        </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2" presetClass="entr" presetSubtype="4"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down)">
                                      <p:cBhvr>
                                        <p:cTn id="11" dur="500"/>
                                        <p:tgtEl>
                                          <p:spTgt spid="4"/>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9" presetClass="entr" presetSubtype="0" fill="hold" nodeType="click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dissolve">
                                      <p:cBhvr>
                                        <p:cTn id="16" dur="500"/>
                                        <p:tgtEl>
                                          <p:spTgt spid="9"/>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8"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wipe(left)">
                                      <p:cBhvr>
                                        <p:cTn id="21" dur="500"/>
                                        <p:tgtEl>
                                          <p:spTgt spid="10"/>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1" presetClass="entr" presetSubtype="0" fill="hold" nodeType="clickEffect">
                                  <p:stCondLst>
                                    <p:cond delay="0"/>
                                  </p:stCondLst>
                                  <p:childTnLst>
                                    <p:set>
                                      <p:cBhvr>
                                        <p:cTn id="25" dur="1" fill="hold">
                                          <p:stCondLst>
                                            <p:cond delay="499"/>
                                          </p:stCondLst>
                                        </p:cTn>
                                        <p:tgtEl>
                                          <p:spTgt spid="6"/>
                                        </p:tgtEl>
                                        <p:attrNameLst>
                                          <p:attrName>style.visibility</p:attrName>
                                        </p:attrNameLst>
                                      </p:cBhvr>
                                      <p:to>
                                        <p:strVal val="visible"/>
                                      </p:to>
                                    </p:set>
                                  </p:childTnLst>
                                </p:cTn>
                              </p:par>
                            </p:childTnLst>
                          </p:cTn>
                        </p:par>
                      </p:childTnLst>
                    </p:cTn>
                  </p:par>
                  <p:par>
                    <p:cTn id="26" fill="hold" nodeType="clickPar">
                      <p:stCondLst>
                        <p:cond delay="indefinite"/>
                      </p:stCondLst>
                      <p:childTnLst>
                        <p:par>
                          <p:cTn id="27" fill="hold" nodeType="withGroup">
                            <p:stCondLst>
                              <p:cond delay="0"/>
                            </p:stCondLst>
                            <p:childTnLst>
                              <p:par>
                                <p:cTn id="28" presetID="22" presetClass="entr" presetSubtype="8" fill="hold" nodeType="click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wipe(left)">
                                      <p:cBhvr>
                                        <p:cTn id="30" dur="500"/>
                                        <p:tgtEl>
                                          <p:spTgt spid="11"/>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22" presetClass="entr" presetSubtype="8" fill="hold" nodeType="click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wipe(left)">
                                      <p:cBhvr>
                                        <p:cTn id="3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ChangeArrowheads="1"/>
          </p:cNvSpPr>
          <p:nvPr/>
        </p:nvSpPr>
        <p:spPr bwMode="auto">
          <a:xfrm>
            <a:off x="2041525" y="227013"/>
            <a:ext cx="4303713"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zh-CN" altLang="en-US" sz="3600">
                <a:solidFill>
                  <a:srgbClr val="FFFF66"/>
                </a:solidFill>
                <a:latin typeface="Bookman Old Style" panose="02050604050505020204" pitchFamily="18" charset="0"/>
              </a:rPr>
              <a:t>导体的静电感应过程</a:t>
            </a:r>
          </a:p>
        </p:txBody>
      </p:sp>
      <p:sp>
        <p:nvSpPr>
          <p:cNvPr id="52227" name="Rectangle 3"/>
          <p:cNvSpPr>
            <a:spLocks noChangeArrowheads="1"/>
          </p:cNvSpPr>
          <p:nvPr/>
        </p:nvSpPr>
        <p:spPr bwMode="auto">
          <a:xfrm>
            <a:off x="2057400" y="1447800"/>
            <a:ext cx="4876800" cy="4495800"/>
          </a:xfrm>
          <a:prstGeom prst="rect">
            <a:avLst/>
          </a:prstGeom>
          <a:gradFill rotWithShape="0">
            <a:gsLst>
              <a:gs pos="0">
                <a:srgbClr val="FF9900"/>
              </a:gs>
              <a:gs pos="100000">
                <a:srgbClr val="B26B00"/>
              </a:gs>
            </a:gsLst>
            <a:path path="rect">
              <a:fillToRect r="100000" b="10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kumimoji="0" lang="zh-CN" altLang="en-US" sz="1800" b="0"/>
          </a:p>
        </p:txBody>
      </p:sp>
      <p:sp>
        <p:nvSpPr>
          <p:cNvPr id="52228" name="Line 4"/>
          <p:cNvSpPr>
            <a:spLocks noChangeShapeType="1"/>
          </p:cNvSpPr>
          <p:nvPr/>
        </p:nvSpPr>
        <p:spPr bwMode="auto">
          <a:xfrm>
            <a:off x="6934200" y="2057400"/>
            <a:ext cx="1676400" cy="0"/>
          </a:xfrm>
          <a:prstGeom prst="line">
            <a:avLst/>
          </a:prstGeom>
          <a:noFill/>
          <a:ln w="127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229" name="Line 5"/>
          <p:cNvSpPr>
            <a:spLocks noChangeShapeType="1"/>
          </p:cNvSpPr>
          <p:nvPr/>
        </p:nvSpPr>
        <p:spPr bwMode="auto">
          <a:xfrm>
            <a:off x="6934200" y="1600200"/>
            <a:ext cx="1676400" cy="0"/>
          </a:xfrm>
          <a:prstGeom prst="line">
            <a:avLst/>
          </a:prstGeom>
          <a:noFill/>
          <a:ln w="127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230" name="Line 6"/>
          <p:cNvSpPr>
            <a:spLocks noChangeShapeType="1"/>
          </p:cNvSpPr>
          <p:nvPr/>
        </p:nvSpPr>
        <p:spPr bwMode="auto">
          <a:xfrm>
            <a:off x="6934200" y="2514600"/>
            <a:ext cx="1676400" cy="0"/>
          </a:xfrm>
          <a:prstGeom prst="line">
            <a:avLst/>
          </a:prstGeom>
          <a:noFill/>
          <a:ln w="127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231" name="Line 7"/>
          <p:cNvSpPr>
            <a:spLocks noChangeShapeType="1"/>
          </p:cNvSpPr>
          <p:nvPr/>
        </p:nvSpPr>
        <p:spPr bwMode="auto">
          <a:xfrm>
            <a:off x="6934200" y="2971800"/>
            <a:ext cx="1677988" cy="0"/>
          </a:xfrm>
          <a:prstGeom prst="line">
            <a:avLst/>
          </a:prstGeom>
          <a:noFill/>
          <a:ln w="127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232" name="Line 8"/>
          <p:cNvSpPr>
            <a:spLocks noChangeShapeType="1"/>
          </p:cNvSpPr>
          <p:nvPr/>
        </p:nvSpPr>
        <p:spPr bwMode="auto">
          <a:xfrm>
            <a:off x="6934200" y="3429000"/>
            <a:ext cx="1677988" cy="0"/>
          </a:xfrm>
          <a:prstGeom prst="line">
            <a:avLst/>
          </a:prstGeom>
          <a:noFill/>
          <a:ln w="127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233" name="Line 9"/>
          <p:cNvSpPr>
            <a:spLocks noChangeShapeType="1"/>
          </p:cNvSpPr>
          <p:nvPr/>
        </p:nvSpPr>
        <p:spPr bwMode="auto">
          <a:xfrm>
            <a:off x="6934200" y="3886200"/>
            <a:ext cx="1677988" cy="0"/>
          </a:xfrm>
          <a:prstGeom prst="line">
            <a:avLst/>
          </a:prstGeom>
          <a:noFill/>
          <a:ln w="127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234" name="Line 10"/>
          <p:cNvSpPr>
            <a:spLocks noChangeShapeType="1"/>
          </p:cNvSpPr>
          <p:nvPr/>
        </p:nvSpPr>
        <p:spPr bwMode="auto">
          <a:xfrm>
            <a:off x="6934200" y="4343400"/>
            <a:ext cx="1677988" cy="0"/>
          </a:xfrm>
          <a:prstGeom prst="line">
            <a:avLst/>
          </a:prstGeom>
          <a:noFill/>
          <a:ln w="127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235" name="Line 11"/>
          <p:cNvSpPr>
            <a:spLocks noChangeShapeType="1"/>
          </p:cNvSpPr>
          <p:nvPr/>
        </p:nvSpPr>
        <p:spPr bwMode="auto">
          <a:xfrm>
            <a:off x="6934200" y="4800600"/>
            <a:ext cx="1677988" cy="0"/>
          </a:xfrm>
          <a:prstGeom prst="line">
            <a:avLst/>
          </a:prstGeom>
          <a:noFill/>
          <a:ln w="127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236" name="Line 12"/>
          <p:cNvSpPr>
            <a:spLocks noChangeShapeType="1"/>
          </p:cNvSpPr>
          <p:nvPr/>
        </p:nvSpPr>
        <p:spPr bwMode="auto">
          <a:xfrm>
            <a:off x="7010400" y="5257800"/>
            <a:ext cx="1601788" cy="0"/>
          </a:xfrm>
          <a:prstGeom prst="line">
            <a:avLst/>
          </a:prstGeom>
          <a:noFill/>
          <a:ln w="127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237" name="Oval 13"/>
          <p:cNvSpPr>
            <a:spLocks noChangeArrowheads="1"/>
          </p:cNvSpPr>
          <p:nvPr/>
        </p:nvSpPr>
        <p:spPr bwMode="auto">
          <a:xfrm>
            <a:off x="2063750" y="1987550"/>
            <a:ext cx="292100" cy="292100"/>
          </a:xfrm>
          <a:prstGeom prst="ellipse">
            <a:avLst/>
          </a:prstGeom>
          <a:solidFill>
            <a:srgbClr val="CC0066"/>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kumimoji="0" lang="zh-CN" altLang="en-US" sz="1800" b="0"/>
          </a:p>
        </p:txBody>
      </p:sp>
      <p:sp>
        <p:nvSpPr>
          <p:cNvPr id="52238" name="Line 14"/>
          <p:cNvSpPr>
            <a:spLocks noChangeShapeType="1"/>
          </p:cNvSpPr>
          <p:nvPr/>
        </p:nvSpPr>
        <p:spPr bwMode="auto">
          <a:xfrm>
            <a:off x="2133600" y="2133600"/>
            <a:ext cx="152400" cy="0"/>
          </a:xfrm>
          <a:prstGeom prst="line">
            <a:avLst/>
          </a:prstGeom>
          <a:noFill/>
          <a:ln w="50800">
            <a:solidFill>
              <a:srgbClr val="FFFF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239" name="Oval 15"/>
          <p:cNvSpPr>
            <a:spLocks noChangeArrowheads="1"/>
          </p:cNvSpPr>
          <p:nvPr/>
        </p:nvSpPr>
        <p:spPr bwMode="auto">
          <a:xfrm>
            <a:off x="6635750" y="3740150"/>
            <a:ext cx="292100" cy="292100"/>
          </a:xfrm>
          <a:prstGeom prst="ellipse">
            <a:avLst/>
          </a:prstGeom>
          <a:solidFill>
            <a:schemeClr val="accent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kumimoji="0" lang="zh-CN" altLang="en-US" sz="1800" b="0"/>
          </a:p>
        </p:txBody>
      </p:sp>
      <p:sp>
        <p:nvSpPr>
          <p:cNvPr id="52240" name="Rectangle 16"/>
          <p:cNvSpPr>
            <a:spLocks noChangeArrowheads="1"/>
          </p:cNvSpPr>
          <p:nvPr/>
        </p:nvSpPr>
        <p:spPr bwMode="auto">
          <a:xfrm>
            <a:off x="6615113" y="3671888"/>
            <a:ext cx="39687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a:solidFill>
                  <a:srgbClr val="FFFF00"/>
                </a:solidFill>
                <a:latin typeface="Bookman Old Style" panose="02050604050505020204" pitchFamily="18" charset="0"/>
              </a:rPr>
              <a:t>+</a:t>
            </a:r>
          </a:p>
        </p:txBody>
      </p:sp>
      <p:sp>
        <p:nvSpPr>
          <p:cNvPr id="52241" name="Oval 17"/>
          <p:cNvSpPr>
            <a:spLocks noChangeArrowheads="1"/>
          </p:cNvSpPr>
          <p:nvPr/>
        </p:nvSpPr>
        <p:spPr bwMode="auto">
          <a:xfrm>
            <a:off x="2063750" y="3816350"/>
            <a:ext cx="292100" cy="292100"/>
          </a:xfrm>
          <a:prstGeom prst="ellipse">
            <a:avLst/>
          </a:prstGeom>
          <a:solidFill>
            <a:srgbClr val="CC0066"/>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kumimoji="0" lang="zh-CN" altLang="en-US" sz="1800" b="0"/>
          </a:p>
        </p:txBody>
      </p:sp>
      <p:sp>
        <p:nvSpPr>
          <p:cNvPr id="52242" name="Line 18"/>
          <p:cNvSpPr>
            <a:spLocks noChangeShapeType="1"/>
          </p:cNvSpPr>
          <p:nvPr/>
        </p:nvSpPr>
        <p:spPr bwMode="auto">
          <a:xfrm>
            <a:off x="2133600" y="3962400"/>
            <a:ext cx="152400" cy="0"/>
          </a:xfrm>
          <a:prstGeom prst="line">
            <a:avLst/>
          </a:prstGeom>
          <a:noFill/>
          <a:ln w="50800">
            <a:solidFill>
              <a:srgbClr val="FFFF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243" name="Oval 19"/>
          <p:cNvSpPr>
            <a:spLocks noChangeArrowheads="1"/>
          </p:cNvSpPr>
          <p:nvPr/>
        </p:nvSpPr>
        <p:spPr bwMode="auto">
          <a:xfrm>
            <a:off x="2063750" y="2901950"/>
            <a:ext cx="292100" cy="292100"/>
          </a:xfrm>
          <a:prstGeom prst="ellipse">
            <a:avLst/>
          </a:prstGeom>
          <a:solidFill>
            <a:srgbClr val="CC0066"/>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kumimoji="0" lang="zh-CN" altLang="en-US" sz="1800" b="0"/>
          </a:p>
        </p:txBody>
      </p:sp>
      <p:sp>
        <p:nvSpPr>
          <p:cNvPr id="52244" name="Line 20"/>
          <p:cNvSpPr>
            <a:spLocks noChangeShapeType="1"/>
          </p:cNvSpPr>
          <p:nvPr/>
        </p:nvSpPr>
        <p:spPr bwMode="auto">
          <a:xfrm>
            <a:off x="2133600" y="3048000"/>
            <a:ext cx="152400" cy="0"/>
          </a:xfrm>
          <a:prstGeom prst="line">
            <a:avLst/>
          </a:prstGeom>
          <a:noFill/>
          <a:ln w="50800">
            <a:solidFill>
              <a:srgbClr val="FFFF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245" name="Oval 21"/>
          <p:cNvSpPr>
            <a:spLocks noChangeArrowheads="1"/>
          </p:cNvSpPr>
          <p:nvPr/>
        </p:nvSpPr>
        <p:spPr bwMode="auto">
          <a:xfrm>
            <a:off x="2063750" y="4578350"/>
            <a:ext cx="292100" cy="292100"/>
          </a:xfrm>
          <a:prstGeom prst="ellipse">
            <a:avLst/>
          </a:prstGeom>
          <a:solidFill>
            <a:srgbClr val="CC0066"/>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kumimoji="0" lang="zh-CN" altLang="en-US" sz="1800" b="0"/>
          </a:p>
        </p:txBody>
      </p:sp>
      <p:sp>
        <p:nvSpPr>
          <p:cNvPr id="52246" name="Line 22"/>
          <p:cNvSpPr>
            <a:spLocks noChangeShapeType="1"/>
          </p:cNvSpPr>
          <p:nvPr/>
        </p:nvSpPr>
        <p:spPr bwMode="auto">
          <a:xfrm>
            <a:off x="2133600" y="4724400"/>
            <a:ext cx="152400" cy="0"/>
          </a:xfrm>
          <a:prstGeom prst="line">
            <a:avLst/>
          </a:prstGeom>
          <a:noFill/>
          <a:ln w="50800">
            <a:solidFill>
              <a:srgbClr val="FFFF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247" name="Oval 23"/>
          <p:cNvSpPr>
            <a:spLocks noChangeArrowheads="1"/>
          </p:cNvSpPr>
          <p:nvPr/>
        </p:nvSpPr>
        <p:spPr bwMode="auto">
          <a:xfrm>
            <a:off x="2063750" y="3282950"/>
            <a:ext cx="292100" cy="292100"/>
          </a:xfrm>
          <a:prstGeom prst="ellipse">
            <a:avLst/>
          </a:prstGeom>
          <a:solidFill>
            <a:srgbClr val="CC0066"/>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kumimoji="0" lang="zh-CN" altLang="en-US" sz="1800" b="0"/>
          </a:p>
        </p:txBody>
      </p:sp>
      <p:sp>
        <p:nvSpPr>
          <p:cNvPr id="52248" name="Line 24"/>
          <p:cNvSpPr>
            <a:spLocks noChangeShapeType="1"/>
          </p:cNvSpPr>
          <p:nvPr/>
        </p:nvSpPr>
        <p:spPr bwMode="auto">
          <a:xfrm>
            <a:off x="2133600" y="3429000"/>
            <a:ext cx="152400" cy="0"/>
          </a:xfrm>
          <a:prstGeom prst="line">
            <a:avLst/>
          </a:prstGeom>
          <a:noFill/>
          <a:ln w="50800">
            <a:solidFill>
              <a:srgbClr val="FFFF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249" name="Oval 25"/>
          <p:cNvSpPr>
            <a:spLocks noChangeArrowheads="1"/>
          </p:cNvSpPr>
          <p:nvPr/>
        </p:nvSpPr>
        <p:spPr bwMode="auto">
          <a:xfrm>
            <a:off x="2063750" y="2444750"/>
            <a:ext cx="292100" cy="292100"/>
          </a:xfrm>
          <a:prstGeom prst="ellipse">
            <a:avLst/>
          </a:prstGeom>
          <a:solidFill>
            <a:srgbClr val="CC0066"/>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kumimoji="0" lang="zh-CN" altLang="en-US" sz="1800" b="0"/>
          </a:p>
        </p:txBody>
      </p:sp>
      <p:sp>
        <p:nvSpPr>
          <p:cNvPr id="52250" name="Line 26"/>
          <p:cNvSpPr>
            <a:spLocks noChangeShapeType="1"/>
          </p:cNvSpPr>
          <p:nvPr/>
        </p:nvSpPr>
        <p:spPr bwMode="auto">
          <a:xfrm>
            <a:off x="2133600" y="2590800"/>
            <a:ext cx="152400" cy="0"/>
          </a:xfrm>
          <a:prstGeom prst="line">
            <a:avLst/>
          </a:prstGeom>
          <a:noFill/>
          <a:ln w="50800">
            <a:solidFill>
              <a:srgbClr val="FFFF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251" name="Oval 27"/>
          <p:cNvSpPr>
            <a:spLocks noChangeArrowheads="1"/>
          </p:cNvSpPr>
          <p:nvPr/>
        </p:nvSpPr>
        <p:spPr bwMode="auto">
          <a:xfrm>
            <a:off x="2063750" y="1606550"/>
            <a:ext cx="292100" cy="292100"/>
          </a:xfrm>
          <a:prstGeom prst="ellipse">
            <a:avLst/>
          </a:prstGeom>
          <a:solidFill>
            <a:srgbClr val="CC0066"/>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kumimoji="0" lang="zh-CN" altLang="en-US" sz="1800" b="0"/>
          </a:p>
        </p:txBody>
      </p:sp>
      <p:sp>
        <p:nvSpPr>
          <p:cNvPr id="52252" name="Line 28"/>
          <p:cNvSpPr>
            <a:spLocks noChangeShapeType="1"/>
          </p:cNvSpPr>
          <p:nvPr/>
        </p:nvSpPr>
        <p:spPr bwMode="auto">
          <a:xfrm>
            <a:off x="2133600" y="1752600"/>
            <a:ext cx="152400" cy="0"/>
          </a:xfrm>
          <a:prstGeom prst="line">
            <a:avLst/>
          </a:prstGeom>
          <a:noFill/>
          <a:ln w="50800">
            <a:solidFill>
              <a:srgbClr val="FFFF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253" name="Oval 29"/>
          <p:cNvSpPr>
            <a:spLocks noChangeArrowheads="1"/>
          </p:cNvSpPr>
          <p:nvPr/>
        </p:nvSpPr>
        <p:spPr bwMode="auto">
          <a:xfrm>
            <a:off x="2063750" y="5492750"/>
            <a:ext cx="292100" cy="292100"/>
          </a:xfrm>
          <a:prstGeom prst="ellipse">
            <a:avLst/>
          </a:prstGeom>
          <a:solidFill>
            <a:srgbClr val="CC0066"/>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kumimoji="0" lang="zh-CN" altLang="en-US" sz="1800" b="0"/>
          </a:p>
        </p:txBody>
      </p:sp>
      <p:sp>
        <p:nvSpPr>
          <p:cNvPr id="52254" name="Line 30"/>
          <p:cNvSpPr>
            <a:spLocks noChangeShapeType="1"/>
          </p:cNvSpPr>
          <p:nvPr/>
        </p:nvSpPr>
        <p:spPr bwMode="auto">
          <a:xfrm>
            <a:off x="2133600" y="5638800"/>
            <a:ext cx="152400" cy="0"/>
          </a:xfrm>
          <a:prstGeom prst="line">
            <a:avLst/>
          </a:prstGeom>
          <a:noFill/>
          <a:ln w="50800">
            <a:solidFill>
              <a:srgbClr val="FFFF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255" name="Oval 31"/>
          <p:cNvSpPr>
            <a:spLocks noChangeArrowheads="1"/>
          </p:cNvSpPr>
          <p:nvPr/>
        </p:nvSpPr>
        <p:spPr bwMode="auto">
          <a:xfrm>
            <a:off x="2063750" y="5035550"/>
            <a:ext cx="292100" cy="292100"/>
          </a:xfrm>
          <a:prstGeom prst="ellipse">
            <a:avLst/>
          </a:prstGeom>
          <a:solidFill>
            <a:srgbClr val="CC0066"/>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kumimoji="0" lang="zh-CN" altLang="en-US" sz="1800" b="0"/>
          </a:p>
        </p:txBody>
      </p:sp>
      <p:sp>
        <p:nvSpPr>
          <p:cNvPr id="52256" name="Line 32"/>
          <p:cNvSpPr>
            <a:spLocks noChangeShapeType="1"/>
          </p:cNvSpPr>
          <p:nvPr/>
        </p:nvSpPr>
        <p:spPr bwMode="auto">
          <a:xfrm>
            <a:off x="2133600" y="5181600"/>
            <a:ext cx="152400" cy="0"/>
          </a:xfrm>
          <a:prstGeom prst="line">
            <a:avLst/>
          </a:prstGeom>
          <a:noFill/>
          <a:ln w="50800">
            <a:solidFill>
              <a:srgbClr val="FFFF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257" name="Oval 33"/>
          <p:cNvSpPr>
            <a:spLocks noChangeArrowheads="1"/>
          </p:cNvSpPr>
          <p:nvPr/>
        </p:nvSpPr>
        <p:spPr bwMode="auto">
          <a:xfrm>
            <a:off x="2063750" y="4197350"/>
            <a:ext cx="292100" cy="292100"/>
          </a:xfrm>
          <a:prstGeom prst="ellipse">
            <a:avLst/>
          </a:prstGeom>
          <a:solidFill>
            <a:srgbClr val="CC0066"/>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kumimoji="0" lang="zh-CN" altLang="en-US" sz="1800" b="0"/>
          </a:p>
        </p:txBody>
      </p:sp>
      <p:sp>
        <p:nvSpPr>
          <p:cNvPr id="52258" name="Line 34"/>
          <p:cNvSpPr>
            <a:spLocks noChangeShapeType="1"/>
          </p:cNvSpPr>
          <p:nvPr/>
        </p:nvSpPr>
        <p:spPr bwMode="auto">
          <a:xfrm>
            <a:off x="2133600" y="4343400"/>
            <a:ext cx="152400" cy="0"/>
          </a:xfrm>
          <a:prstGeom prst="line">
            <a:avLst/>
          </a:prstGeom>
          <a:noFill/>
          <a:ln w="50800">
            <a:solidFill>
              <a:srgbClr val="FFFF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259" name="Rectangle 35"/>
          <p:cNvSpPr>
            <a:spLocks noChangeArrowheads="1"/>
          </p:cNvSpPr>
          <p:nvPr/>
        </p:nvSpPr>
        <p:spPr bwMode="auto">
          <a:xfrm>
            <a:off x="2955925" y="6215063"/>
            <a:ext cx="2930525"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zh-CN" altLang="en-US" sz="3600">
                <a:latin typeface="Bookman Old Style" panose="02050604050505020204" pitchFamily="18" charset="0"/>
              </a:rPr>
              <a:t>加上外电场后</a:t>
            </a:r>
          </a:p>
        </p:txBody>
      </p:sp>
      <p:sp>
        <p:nvSpPr>
          <p:cNvPr id="52260" name="Rectangle 36"/>
          <p:cNvSpPr>
            <a:spLocks noChangeArrowheads="1"/>
          </p:cNvSpPr>
          <p:nvPr/>
        </p:nvSpPr>
        <p:spPr bwMode="auto">
          <a:xfrm>
            <a:off x="7451725" y="777875"/>
            <a:ext cx="598488" cy="823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4800" b="0" i="1">
                <a:latin typeface="Bookman Old Style" panose="02050604050505020204" pitchFamily="18" charset="0"/>
              </a:rPr>
              <a:t>E</a:t>
            </a:r>
          </a:p>
        </p:txBody>
      </p:sp>
      <p:sp>
        <p:nvSpPr>
          <p:cNvPr id="52261" name="Rectangle 37"/>
          <p:cNvSpPr>
            <a:spLocks noChangeArrowheads="1"/>
          </p:cNvSpPr>
          <p:nvPr/>
        </p:nvSpPr>
        <p:spPr bwMode="auto">
          <a:xfrm>
            <a:off x="7832725" y="1279525"/>
            <a:ext cx="3857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2400">
                <a:latin typeface="Bookman Old Style" panose="02050604050505020204" pitchFamily="18" charset="0"/>
              </a:rPr>
              <a:t>0</a:t>
            </a:r>
          </a:p>
        </p:txBody>
      </p:sp>
      <p:sp>
        <p:nvSpPr>
          <p:cNvPr id="52262" name="Line 38"/>
          <p:cNvSpPr>
            <a:spLocks noChangeShapeType="1"/>
          </p:cNvSpPr>
          <p:nvPr/>
        </p:nvSpPr>
        <p:spPr bwMode="auto">
          <a:xfrm>
            <a:off x="7543800" y="838200"/>
            <a:ext cx="609600" cy="0"/>
          </a:xfrm>
          <a:prstGeom prst="line">
            <a:avLst/>
          </a:prstGeom>
          <a:noFill/>
          <a:ln w="127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263" name="Oval 39"/>
          <p:cNvSpPr>
            <a:spLocks noChangeArrowheads="1"/>
          </p:cNvSpPr>
          <p:nvPr/>
        </p:nvSpPr>
        <p:spPr bwMode="auto">
          <a:xfrm>
            <a:off x="6635750" y="1606550"/>
            <a:ext cx="292100" cy="292100"/>
          </a:xfrm>
          <a:prstGeom prst="ellipse">
            <a:avLst/>
          </a:prstGeom>
          <a:solidFill>
            <a:schemeClr val="accent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kumimoji="0" lang="zh-CN" altLang="en-US" sz="1800" b="0"/>
          </a:p>
        </p:txBody>
      </p:sp>
      <p:sp>
        <p:nvSpPr>
          <p:cNvPr id="52264" name="Rectangle 40"/>
          <p:cNvSpPr>
            <a:spLocks noChangeArrowheads="1"/>
          </p:cNvSpPr>
          <p:nvPr/>
        </p:nvSpPr>
        <p:spPr bwMode="auto">
          <a:xfrm>
            <a:off x="6615113" y="1538288"/>
            <a:ext cx="39687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a:solidFill>
                  <a:srgbClr val="FFFF00"/>
                </a:solidFill>
                <a:latin typeface="Bookman Old Style" panose="02050604050505020204" pitchFamily="18" charset="0"/>
              </a:rPr>
              <a:t>+</a:t>
            </a:r>
          </a:p>
        </p:txBody>
      </p:sp>
      <p:sp>
        <p:nvSpPr>
          <p:cNvPr id="52265" name="Oval 41"/>
          <p:cNvSpPr>
            <a:spLocks noChangeArrowheads="1"/>
          </p:cNvSpPr>
          <p:nvPr/>
        </p:nvSpPr>
        <p:spPr bwMode="auto">
          <a:xfrm>
            <a:off x="6635750" y="1987550"/>
            <a:ext cx="292100" cy="292100"/>
          </a:xfrm>
          <a:prstGeom prst="ellipse">
            <a:avLst/>
          </a:prstGeom>
          <a:solidFill>
            <a:schemeClr val="accent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kumimoji="0" lang="zh-CN" altLang="en-US" sz="1800" b="0"/>
          </a:p>
        </p:txBody>
      </p:sp>
      <p:sp>
        <p:nvSpPr>
          <p:cNvPr id="52266" name="Rectangle 42"/>
          <p:cNvSpPr>
            <a:spLocks noChangeArrowheads="1"/>
          </p:cNvSpPr>
          <p:nvPr/>
        </p:nvSpPr>
        <p:spPr bwMode="auto">
          <a:xfrm>
            <a:off x="6615113" y="1919288"/>
            <a:ext cx="39687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a:solidFill>
                  <a:srgbClr val="FFFF00"/>
                </a:solidFill>
                <a:latin typeface="Bookman Old Style" panose="02050604050505020204" pitchFamily="18" charset="0"/>
              </a:rPr>
              <a:t>+</a:t>
            </a:r>
          </a:p>
        </p:txBody>
      </p:sp>
      <p:sp>
        <p:nvSpPr>
          <p:cNvPr id="52267" name="Oval 43"/>
          <p:cNvSpPr>
            <a:spLocks noChangeArrowheads="1"/>
          </p:cNvSpPr>
          <p:nvPr/>
        </p:nvSpPr>
        <p:spPr bwMode="auto">
          <a:xfrm>
            <a:off x="6635750" y="2368550"/>
            <a:ext cx="292100" cy="292100"/>
          </a:xfrm>
          <a:prstGeom prst="ellipse">
            <a:avLst/>
          </a:prstGeom>
          <a:solidFill>
            <a:schemeClr val="accent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kumimoji="0" lang="zh-CN" altLang="en-US" sz="1800" b="0"/>
          </a:p>
        </p:txBody>
      </p:sp>
      <p:sp>
        <p:nvSpPr>
          <p:cNvPr id="52268" name="Rectangle 44"/>
          <p:cNvSpPr>
            <a:spLocks noChangeArrowheads="1"/>
          </p:cNvSpPr>
          <p:nvPr/>
        </p:nvSpPr>
        <p:spPr bwMode="auto">
          <a:xfrm>
            <a:off x="6615113" y="2300288"/>
            <a:ext cx="39687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a:solidFill>
                  <a:srgbClr val="FFFF00"/>
                </a:solidFill>
                <a:latin typeface="Bookman Old Style" panose="02050604050505020204" pitchFamily="18" charset="0"/>
              </a:rPr>
              <a:t>+</a:t>
            </a:r>
          </a:p>
        </p:txBody>
      </p:sp>
      <p:sp>
        <p:nvSpPr>
          <p:cNvPr id="52269" name="Oval 45"/>
          <p:cNvSpPr>
            <a:spLocks noChangeArrowheads="1"/>
          </p:cNvSpPr>
          <p:nvPr/>
        </p:nvSpPr>
        <p:spPr bwMode="auto">
          <a:xfrm>
            <a:off x="6635750" y="2825750"/>
            <a:ext cx="292100" cy="292100"/>
          </a:xfrm>
          <a:prstGeom prst="ellipse">
            <a:avLst/>
          </a:prstGeom>
          <a:solidFill>
            <a:schemeClr val="accent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kumimoji="0" lang="zh-CN" altLang="en-US" sz="1800" b="0"/>
          </a:p>
        </p:txBody>
      </p:sp>
      <p:sp>
        <p:nvSpPr>
          <p:cNvPr id="52270" name="Rectangle 46"/>
          <p:cNvSpPr>
            <a:spLocks noChangeArrowheads="1"/>
          </p:cNvSpPr>
          <p:nvPr/>
        </p:nvSpPr>
        <p:spPr bwMode="auto">
          <a:xfrm>
            <a:off x="6615113" y="2757488"/>
            <a:ext cx="39687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a:solidFill>
                  <a:srgbClr val="FFFF00"/>
                </a:solidFill>
                <a:latin typeface="Bookman Old Style" panose="02050604050505020204" pitchFamily="18" charset="0"/>
              </a:rPr>
              <a:t>+</a:t>
            </a:r>
          </a:p>
        </p:txBody>
      </p:sp>
      <p:sp>
        <p:nvSpPr>
          <p:cNvPr id="52271" name="Oval 47"/>
          <p:cNvSpPr>
            <a:spLocks noChangeArrowheads="1"/>
          </p:cNvSpPr>
          <p:nvPr/>
        </p:nvSpPr>
        <p:spPr bwMode="auto">
          <a:xfrm>
            <a:off x="6635750" y="3282950"/>
            <a:ext cx="292100" cy="292100"/>
          </a:xfrm>
          <a:prstGeom prst="ellipse">
            <a:avLst/>
          </a:prstGeom>
          <a:solidFill>
            <a:schemeClr val="accent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kumimoji="0" lang="zh-CN" altLang="en-US" sz="1800" b="0"/>
          </a:p>
        </p:txBody>
      </p:sp>
      <p:sp>
        <p:nvSpPr>
          <p:cNvPr id="52272" name="Rectangle 48"/>
          <p:cNvSpPr>
            <a:spLocks noChangeArrowheads="1"/>
          </p:cNvSpPr>
          <p:nvPr/>
        </p:nvSpPr>
        <p:spPr bwMode="auto">
          <a:xfrm>
            <a:off x="6615113" y="3214688"/>
            <a:ext cx="39687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a:solidFill>
                  <a:srgbClr val="FFFF00"/>
                </a:solidFill>
                <a:latin typeface="Bookman Old Style" panose="02050604050505020204" pitchFamily="18" charset="0"/>
              </a:rPr>
              <a:t>+</a:t>
            </a:r>
          </a:p>
        </p:txBody>
      </p:sp>
      <p:sp>
        <p:nvSpPr>
          <p:cNvPr id="52273" name="Oval 49"/>
          <p:cNvSpPr>
            <a:spLocks noChangeArrowheads="1"/>
          </p:cNvSpPr>
          <p:nvPr/>
        </p:nvSpPr>
        <p:spPr bwMode="auto">
          <a:xfrm>
            <a:off x="6635750" y="4273550"/>
            <a:ext cx="292100" cy="292100"/>
          </a:xfrm>
          <a:prstGeom prst="ellipse">
            <a:avLst/>
          </a:prstGeom>
          <a:solidFill>
            <a:schemeClr val="accent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kumimoji="0" lang="zh-CN" altLang="en-US" sz="1800" b="0"/>
          </a:p>
        </p:txBody>
      </p:sp>
      <p:sp>
        <p:nvSpPr>
          <p:cNvPr id="52274" name="Rectangle 50"/>
          <p:cNvSpPr>
            <a:spLocks noChangeArrowheads="1"/>
          </p:cNvSpPr>
          <p:nvPr/>
        </p:nvSpPr>
        <p:spPr bwMode="auto">
          <a:xfrm>
            <a:off x="6615113" y="4205288"/>
            <a:ext cx="39687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a:solidFill>
                  <a:srgbClr val="FFFF00"/>
                </a:solidFill>
                <a:latin typeface="Bookman Old Style" panose="02050604050505020204" pitchFamily="18" charset="0"/>
              </a:rPr>
              <a:t>+</a:t>
            </a:r>
          </a:p>
        </p:txBody>
      </p:sp>
      <p:sp>
        <p:nvSpPr>
          <p:cNvPr id="52275" name="Oval 51"/>
          <p:cNvSpPr>
            <a:spLocks noChangeArrowheads="1"/>
          </p:cNvSpPr>
          <p:nvPr/>
        </p:nvSpPr>
        <p:spPr bwMode="auto">
          <a:xfrm>
            <a:off x="6635750" y="4654550"/>
            <a:ext cx="292100" cy="292100"/>
          </a:xfrm>
          <a:prstGeom prst="ellipse">
            <a:avLst/>
          </a:prstGeom>
          <a:solidFill>
            <a:schemeClr val="accent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kumimoji="0" lang="zh-CN" altLang="en-US" sz="1800" b="0"/>
          </a:p>
        </p:txBody>
      </p:sp>
      <p:sp>
        <p:nvSpPr>
          <p:cNvPr id="52276" name="Rectangle 52"/>
          <p:cNvSpPr>
            <a:spLocks noChangeArrowheads="1"/>
          </p:cNvSpPr>
          <p:nvPr/>
        </p:nvSpPr>
        <p:spPr bwMode="auto">
          <a:xfrm>
            <a:off x="6615113" y="4586288"/>
            <a:ext cx="39687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a:solidFill>
                  <a:srgbClr val="FFFF00"/>
                </a:solidFill>
                <a:latin typeface="Bookman Old Style" panose="02050604050505020204" pitchFamily="18" charset="0"/>
              </a:rPr>
              <a:t>+</a:t>
            </a:r>
          </a:p>
        </p:txBody>
      </p:sp>
      <p:sp>
        <p:nvSpPr>
          <p:cNvPr id="52277" name="Oval 53"/>
          <p:cNvSpPr>
            <a:spLocks noChangeArrowheads="1"/>
          </p:cNvSpPr>
          <p:nvPr/>
        </p:nvSpPr>
        <p:spPr bwMode="auto">
          <a:xfrm>
            <a:off x="6635750" y="5111750"/>
            <a:ext cx="292100" cy="292100"/>
          </a:xfrm>
          <a:prstGeom prst="ellipse">
            <a:avLst/>
          </a:prstGeom>
          <a:solidFill>
            <a:schemeClr val="accent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kumimoji="0" lang="zh-CN" altLang="en-US" sz="1800" b="0"/>
          </a:p>
        </p:txBody>
      </p:sp>
      <p:sp>
        <p:nvSpPr>
          <p:cNvPr id="52278" name="Rectangle 54"/>
          <p:cNvSpPr>
            <a:spLocks noChangeArrowheads="1"/>
          </p:cNvSpPr>
          <p:nvPr/>
        </p:nvSpPr>
        <p:spPr bwMode="auto">
          <a:xfrm>
            <a:off x="6615113" y="5043488"/>
            <a:ext cx="39687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a:solidFill>
                  <a:srgbClr val="FFFF00"/>
                </a:solidFill>
                <a:latin typeface="Bookman Old Style" panose="02050604050505020204" pitchFamily="18" charset="0"/>
              </a:rPr>
              <a:t>+</a:t>
            </a:r>
          </a:p>
        </p:txBody>
      </p:sp>
      <p:sp>
        <p:nvSpPr>
          <p:cNvPr id="52279" name="Oval 55"/>
          <p:cNvSpPr>
            <a:spLocks noChangeArrowheads="1"/>
          </p:cNvSpPr>
          <p:nvPr/>
        </p:nvSpPr>
        <p:spPr bwMode="auto">
          <a:xfrm>
            <a:off x="6635750" y="5568950"/>
            <a:ext cx="292100" cy="292100"/>
          </a:xfrm>
          <a:prstGeom prst="ellipse">
            <a:avLst/>
          </a:prstGeom>
          <a:solidFill>
            <a:schemeClr val="accent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kumimoji="0" lang="zh-CN" altLang="en-US" sz="1800" b="0"/>
          </a:p>
        </p:txBody>
      </p:sp>
      <p:sp>
        <p:nvSpPr>
          <p:cNvPr id="52280" name="Rectangle 56"/>
          <p:cNvSpPr>
            <a:spLocks noChangeArrowheads="1"/>
          </p:cNvSpPr>
          <p:nvPr/>
        </p:nvSpPr>
        <p:spPr bwMode="auto">
          <a:xfrm>
            <a:off x="6615113" y="5500688"/>
            <a:ext cx="39687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a:solidFill>
                  <a:srgbClr val="FFFF00"/>
                </a:solidFill>
                <a:latin typeface="Bookman Old Style" panose="02050604050505020204" pitchFamily="18" charset="0"/>
              </a:rPr>
              <a:t>+</a:t>
            </a:r>
          </a:p>
        </p:txBody>
      </p:sp>
      <p:sp>
        <p:nvSpPr>
          <p:cNvPr id="52281" name="Line 57"/>
          <p:cNvSpPr>
            <a:spLocks noChangeShapeType="1"/>
          </p:cNvSpPr>
          <p:nvPr/>
        </p:nvSpPr>
        <p:spPr bwMode="auto">
          <a:xfrm>
            <a:off x="533400" y="1600200"/>
            <a:ext cx="1524000" cy="0"/>
          </a:xfrm>
          <a:prstGeom prst="line">
            <a:avLst/>
          </a:prstGeom>
          <a:noFill/>
          <a:ln w="127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282" name="Line 58"/>
          <p:cNvSpPr>
            <a:spLocks noChangeShapeType="1"/>
          </p:cNvSpPr>
          <p:nvPr/>
        </p:nvSpPr>
        <p:spPr bwMode="auto">
          <a:xfrm>
            <a:off x="533400" y="2057400"/>
            <a:ext cx="1524000" cy="0"/>
          </a:xfrm>
          <a:prstGeom prst="line">
            <a:avLst/>
          </a:prstGeom>
          <a:noFill/>
          <a:ln w="127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283" name="Line 59"/>
          <p:cNvSpPr>
            <a:spLocks noChangeShapeType="1"/>
          </p:cNvSpPr>
          <p:nvPr/>
        </p:nvSpPr>
        <p:spPr bwMode="auto">
          <a:xfrm>
            <a:off x="533400" y="2514600"/>
            <a:ext cx="1524000" cy="0"/>
          </a:xfrm>
          <a:prstGeom prst="line">
            <a:avLst/>
          </a:prstGeom>
          <a:noFill/>
          <a:ln w="127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284" name="Line 60"/>
          <p:cNvSpPr>
            <a:spLocks noChangeShapeType="1"/>
          </p:cNvSpPr>
          <p:nvPr/>
        </p:nvSpPr>
        <p:spPr bwMode="auto">
          <a:xfrm>
            <a:off x="533400" y="2971800"/>
            <a:ext cx="1524000" cy="0"/>
          </a:xfrm>
          <a:prstGeom prst="line">
            <a:avLst/>
          </a:prstGeom>
          <a:noFill/>
          <a:ln w="127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285" name="Line 61"/>
          <p:cNvSpPr>
            <a:spLocks noChangeShapeType="1"/>
          </p:cNvSpPr>
          <p:nvPr/>
        </p:nvSpPr>
        <p:spPr bwMode="auto">
          <a:xfrm>
            <a:off x="533400" y="3429000"/>
            <a:ext cx="1524000" cy="0"/>
          </a:xfrm>
          <a:prstGeom prst="line">
            <a:avLst/>
          </a:prstGeom>
          <a:noFill/>
          <a:ln w="127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286" name="Line 62"/>
          <p:cNvSpPr>
            <a:spLocks noChangeShapeType="1"/>
          </p:cNvSpPr>
          <p:nvPr/>
        </p:nvSpPr>
        <p:spPr bwMode="auto">
          <a:xfrm>
            <a:off x="533400" y="3886200"/>
            <a:ext cx="1524000" cy="0"/>
          </a:xfrm>
          <a:prstGeom prst="line">
            <a:avLst/>
          </a:prstGeom>
          <a:noFill/>
          <a:ln w="127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287" name="Line 63"/>
          <p:cNvSpPr>
            <a:spLocks noChangeShapeType="1"/>
          </p:cNvSpPr>
          <p:nvPr/>
        </p:nvSpPr>
        <p:spPr bwMode="auto">
          <a:xfrm>
            <a:off x="533400" y="4343400"/>
            <a:ext cx="1524000" cy="0"/>
          </a:xfrm>
          <a:prstGeom prst="line">
            <a:avLst/>
          </a:prstGeom>
          <a:noFill/>
          <a:ln w="127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288" name="Line 64"/>
          <p:cNvSpPr>
            <a:spLocks noChangeShapeType="1"/>
          </p:cNvSpPr>
          <p:nvPr/>
        </p:nvSpPr>
        <p:spPr bwMode="auto">
          <a:xfrm>
            <a:off x="533400" y="4800600"/>
            <a:ext cx="1524000" cy="0"/>
          </a:xfrm>
          <a:prstGeom prst="line">
            <a:avLst/>
          </a:prstGeom>
          <a:noFill/>
          <a:ln w="127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289" name="Line 65"/>
          <p:cNvSpPr>
            <a:spLocks noChangeShapeType="1"/>
          </p:cNvSpPr>
          <p:nvPr/>
        </p:nvSpPr>
        <p:spPr bwMode="auto">
          <a:xfrm>
            <a:off x="533400" y="5257800"/>
            <a:ext cx="1524000" cy="0"/>
          </a:xfrm>
          <a:prstGeom prst="line">
            <a:avLst/>
          </a:prstGeom>
          <a:noFill/>
          <a:ln w="127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290" name="Line 66"/>
          <p:cNvSpPr>
            <a:spLocks noChangeShapeType="1"/>
          </p:cNvSpPr>
          <p:nvPr/>
        </p:nvSpPr>
        <p:spPr bwMode="auto">
          <a:xfrm>
            <a:off x="533400" y="5715000"/>
            <a:ext cx="1524000" cy="0"/>
          </a:xfrm>
          <a:prstGeom prst="line">
            <a:avLst/>
          </a:prstGeom>
          <a:noFill/>
          <a:ln w="127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291" name="Line 67"/>
          <p:cNvSpPr>
            <a:spLocks noChangeShapeType="1"/>
          </p:cNvSpPr>
          <p:nvPr/>
        </p:nvSpPr>
        <p:spPr bwMode="auto">
          <a:xfrm>
            <a:off x="7010400" y="5715000"/>
            <a:ext cx="1601788" cy="0"/>
          </a:xfrm>
          <a:prstGeom prst="line">
            <a:avLst/>
          </a:prstGeom>
          <a:noFill/>
          <a:ln w="127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52292" name="Object 68"/>
          <p:cNvGraphicFramePr>
            <a:graphicFrameLocks noChangeAspect="1"/>
          </p:cNvGraphicFramePr>
          <p:nvPr/>
        </p:nvGraphicFramePr>
        <p:xfrm>
          <a:off x="2819400" y="4876800"/>
          <a:ext cx="2743200" cy="963613"/>
        </p:xfrm>
        <a:graphic>
          <a:graphicData uri="http://schemas.openxmlformats.org/presentationml/2006/ole">
            <mc:AlternateContent xmlns:mc="http://schemas.openxmlformats.org/markup-compatibility/2006">
              <mc:Choice xmlns:v="urn:schemas-microsoft-com:vml" Requires="v">
                <p:oleObj name="Equation" r:id="rId2" imgW="666638" imgH="200025" progId="Equation.3">
                  <p:embed/>
                </p:oleObj>
              </mc:Choice>
              <mc:Fallback>
                <p:oleObj name="Equation" r:id="rId2" imgW="666638" imgH="200025" progId="Equation.3">
                  <p:embed/>
                  <p:pic>
                    <p:nvPicPr>
                      <p:cNvPr id="0" name="Object 6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19400" y="4876800"/>
                        <a:ext cx="2743200" cy="963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ransition/>
</p:sld>
</file>

<file path=ppt/slides/slide16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21186" name="Rectangle 2"/>
          <p:cNvSpPr>
            <a:spLocks noChangeArrowheads="1"/>
          </p:cNvSpPr>
          <p:nvPr/>
        </p:nvSpPr>
        <p:spPr bwMode="auto">
          <a:xfrm>
            <a:off x="533400" y="434975"/>
            <a:ext cx="7575550" cy="403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nSpc>
                <a:spcPct val="180000"/>
              </a:lnSpc>
              <a:spcBef>
                <a:spcPct val="0"/>
              </a:spcBef>
              <a:buFontTx/>
              <a:buNone/>
            </a:pPr>
            <a:r>
              <a:rPr lang="zh-CN" altLang="en-US" sz="2400">
                <a:solidFill>
                  <a:schemeClr val="bg1"/>
                </a:solidFill>
                <a:latin typeface="Arial" panose="020B0604020202020204" pitchFamily="34" charset="0"/>
              </a:rPr>
              <a:t>解答：</a:t>
            </a:r>
          </a:p>
          <a:p>
            <a:pPr>
              <a:lnSpc>
                <a:spcPct val="180000"/>
              </a:lnSpc>
              <a:spcBef>
                <a:spcPct val="0"/>
              </a:spcBef>
              <a:buFontTx/>
              <a:buNone/>
            </a:pPr>
            <a:r>
              <a:rPr lang="zh-CN" altLang="en-US" sz="2400">
                <a:solidFill>
                  <a:schemeClr val="bg1"/>
                </a:solidFill>
                <a:latin typeface="Arial" panose="020B0604020202020204" pitchFamily="34" charset="0"/>
              </a:rPr>
              <a:t>   由于另一带电体的引入，将使原带电导体表面的电荷</a:t>
            </a:r>
          </a:p>
          <a:p>
            <a:pPr>
              <a:lnSpc>
                <a:spcPct val="180000"/>
              </a:lnSpc>
              <a:spcBef>
                <a:spcPct val="0"/>
              </a:spcBef>
              <a:buFontTx/>
              <a:buNone/>
            </a:pPr>
            <a:r>
              <a:rPr lang="zh-CN" altLang="en-US" sz="2400">
                <a:solidFill>
                  <a:schemeClr val="bg1"/>
                </a:solidFill>
                <a:latin typeface="Arial" panose="020B0604020202020204" pitchFamily="34" charset="0"/>
              </a:rPr>
              <a:t>重新分布，以保证导体表面仍为等势面。由于电力线始</a:t>
            </a:r>
          </a:p>
          <a:p>
            <a:pPr>
              <a:lnSpc>
                <a:spcPct val="180000"/>
              </a:lnSpc>
              <a:spcBef>
                <a:spcPct val="0"/>
              </a:spcBef>
              <a:buFontTx/>
              <a:buNone/>
            </a:pPr>
            <a:r>
              <a:rPr lang="zh-CN" altLang="en-US" sz="2400">
                <a:solidFill>
                  <a:schemeClr val="bg1"/>
                </a:solidFill>
                <a:latin typeface="Arial" panose="020B0604020202020204" pitchFamily="34" charset="0"/>
              </a:rPr>
              <a:t>终垂直于等势面（即导体表面），因此利用高斯定理可</a:t>
            </a:r>
          </a:p>
          <a:p>
            <a:pPr>
              <a:lnSpc>
                <a:spcPct val="180000"/>
              </a:lnSpc>
              <a:spcBef>
                <a:spcPct val="0"/>
              </a:spcBef>
              <a:buFontTx/>
              <a:buNone/>
            </a:pPr>
            <a:r>
              <a:rPr lang="zh-CN" altLang="en-US" sz="2400">
                <a:solidFill>
                  <a:schemeClr val="bg1"/>
                </a:solidFill>
                <a:latin typeface="Arial" panose="020B0604020202020204" pitchFamily="34" charset="0"/>
              </a:rPr>
              <a:t>得到，在导体表面附近的场强仍为        ，只是这里的</a:t>
            </a:r>
          </a:p>
          <a:p>
            <a:pPr>
              <a:lnSpc>
                <a:spcPct val="180000"/>
              </a:lnSpc>
              <a:spcBef>
                <a:spcPct val="0"/>
              </a:spcBef>
              <a:buFontTx/>
              <a:buNone/>
            </a:pPr>
            <a:r>
              <a:rPr lang="zh-CN" altLang="en-US" sz="2400">
                <a:solidFill>
                  <a:schemeClr val="bg1"/>
                </a:solidFill>
                <a:latin typeface="Arial" panose="020B0604020202020204" pitchFamily="34" charset="0"/>
              </a:rPr>
              <a:t>已经改变了。</a:t>
            </a:r>
          </a:p>
        </p:txBody>
      </p:sp>
      <p:graphicFrame>
        <p:nvGraphicFramePr>
          <p:cNvPr id="221187" name="Object 3"/>
          <p:cNvGraphicFramePr>
            <a:graphicFrameLocks noChangeAspect="1"/>
          </p:cNvGraphicFramePr>
          <p:nvPr/>
        </p:nvGraphicFramePr>
        <p:xfrm>
          <a:off x="5334000" y="3048000"/>
          <a:ext cx="455613" cy="1012825"/>
        </p:xfrm>
        <a:graphic>
          <a:graphicData uri="http://schemas.openxmlformats.org/presentationml/2006/ole">
            <mc:AlternateContent xmlns:mc="http://schemas.openxmlformats.org/markup-compatibility/2006">
              <mc:Choice xmlns:v="urn:schemas-microsoft-com:vml" Requires="v">
                <p:oleObj name="公式" r:id="rId2" imgW="180863" imgH="476362" progId="Equation.3">
                  <p:embed/>
                </p:oleObj>
              </mc:Choice>
              <mc:Fallback>
                <p:oleObj name="公式" r:id="rId2" imgW="180863" imgH="476362" progId="Equation.3">
                  <p:embed/>
                  <p:pic>
                    <p:nvPicPr>
                      <p:cNvPr id="0" name="Object 3"/>
                      <p:cNvPicPr>
                        <a:picLocks noChangeAspect="1" noChangeArrowheads="1"/>
                      </p:cNvPicPr>
                      <p:nvPr/>
                    </p:nvPicPr>
                    <p:blipFill>
                      <a:blip r:embed="rId3">
                        <a:lum bright="100000"/>
                        <a:extLst>
                          <a:ext uri="{28A0092B-C50C-407E-A947-70E740481C1C}">
                            <a14:useLocalDpi xmlns:a14="http://schemas.microsoft.com/office/drawing/2010/main" val="0"/>
                          </a:ext>
                        </a:extLst>
                      </a:blip>
                      <a:srcRect/>
                      <a:stretch>
                        <a:fillRect/>
                      </a:stretch>
                    </p:blipFill>
                    <p:spPr bwMode="auto">
                      <a:xfrm>
                        <a:off x="5334000" y="3048000"/>
                        <a:ext cx="455613" cy="1012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21188" name="Object 4"/>
          <p:cNvGraphicFramePr>
            <a:graphicFrameLocks noChangeAspect="1"/>
          </p:cNvGraphicFramePr>
          <p:nvPr/>
        </p:nvGraphicFramePr>
        <p:xfrm>
          <a:off x="7696200" y="3429000"/>
          <a:ext cx="334963" cy="287338"/>
        </p:xfrm>
        <a:graphic>
          <a:graphicData uri="http://schemas.openxmlformats.org/presentationml/2006/ole">
            <mc:AlternateContent xmlns:mc="http://schemas.openxmlformats.org/markup-compatibility/2006">
              <mc:Choice xmlns:v="urn:schemas-microsoft-com:vml" Requires="v">
                <p:oleObj name="公式" r:id="rId4" imgW="123713" imgH="95138" progId="Equation.3">
                  <p:embed/>
                </p:oleObj>
              </mc:Choice>
              <mc:Fallback>
                <p:oleObj name="公式" r:id="rId4" imgW="123713" imgH="95138" progId="Equation.3">
                  <p:embed/>
                  <p:pic>
                    <p:nvPicPr>
                      <p:cNvPr id="0" name="Object 4"/>
                      <p:cNvPicPr>
                        <a:picLocks noChangeAspect="1" noChangeArrowheads="1"/>
                      </p:cNvPicPr>
                      <p:nvPr/>
                    </p:nvPicPr>
                    <p:blipFill>
                      <a:blip r:embed="rId5">
                        <a:lum bright="100000"/>
                        <a:extLst>
                          <a:ext uri="{28A0092B-C50C-407E-A947-70E740481C1C}">
                            <a14:useLocalDpi xmlns:a14="http://schemas.microsoft.com/office/drawing/2010/main" val="0"/>
                          </a:ext>
                        </a:extLst>
                      </a:blip>
                      <a:srcRect/>
                      <a:stretch>
                        <a:fillRect/>
                      </a:stretch>
                    </p:blipFill>
                    <p:spPr bwMode="auto">
                      <a:xfrm>
                        <a:off x="7696200" y="3429000"/>
                        <a:ext cx="334963"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p:sld>
</file>

<file path=ppt/slides/slide16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22210" name="Rectangle 2"/>
          <p:cNvSpPr>
            <a:spLocks noChangeArrowheads="1"/>
          </p:cNvSpPr>
          <p:nvPr/>
        </p:nvSpPr>
        <p:spPr bwMode="auto">
          <a:xfrm>
            <a:off x="533400" y="863600"/>
            <a:ext cx="8094663" cy="4789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2800">
                <a:solidFill>
                  <a:schemeClr val="bg1"/>
                </a:solidFill>
                <a:latin typeface="Arial" panose="020B0604020202020204" pitchFamily="34" charset="0"/>
              </a:rPr>
              <a:t>2</a:t>
            </a:r>
            <a:r>
              <a:rPr lang="zh-CN" altLang="en-US" sz="2800">
                <a:solidFill>
                  <a:schemeClr val="bg1"/>
                </a:solidFill>
                <a:latin typeface="Arial" panose="020B0604020202020204" pitchFamily="34" charset="0"/>
              </a:rPr>
              <a:t>、在一个孤立的绝缘导体球壳内放置一点电荷</a:t>
            </a:r>
            <a:r>
              <a:rPr lang="en-US" altLang="zh-CN" sz="2800">
                <a:solidFill>
                  <a:schemeClr val="bg1"/>
                </a:solidFill>
                <a:latin typeface="Arial" panose="020B0604020202020204" pitchFamily="34" charset="0"/>
              </a:rPr>
              <a:t>q</a:t>
            </a:r>
            <a:r>
              <a:rPr lang="zh-CN" altLang="en-US" sz="2800">
                <a:solidFill>
                  <a:schemeClr val="bg1"/>
                </a:solidFill>
                <a:latin typeface="Arial" panose="020B0604020202020204" pitchFamily="34" charset="0"/>
              </a:rPr>
              <a:t>，</a:t>
            </a:r>
          </a:p>
          <a:p>
            <a:pPr>
              <a:spcBef>
                <a:spcPct val="0"/>
              </a:spcBef>
              <a:buFontTx/>
              <a:buNone/>
            </a:pPr>
            <a:endParaRPr lang="zh-CN" altLang="en-US" sz="2800">
              <a:solidFill>
                <a:schemeClr val="bg1"/>
              </a:solidFill>
              <a:latin typeface="Arial" panose="020B0604020202020204" pitchFamily="34" charset="0"/>
            </a:endParaRPr>
          </a:p>
          <a:p>
            <a:pPr>
              <a:spcBef>
                <a:spcPct val="0"/>
              </a:spcBef>
              <a:buFontTx/>
              <a:buNone/>
            </a:pPr>
            <a:r>
              <a:rPr lang="zh-CN" altLang="en-US" sz="2800">
                <a:solidFill>
                  <a:schemeClr val="bg1"/>
                </a:solidFill>
                <a:latin typeface="Arial" panose="020B0604020202020204" pitchFamily="34" charset="0"/>
              </a:rPr>
              <a:t>则球壳上的感应电荷分布应为</a:t>
            </a:r>
          </a:p>
          <a:p>
            <a:pPr>
              <a:spcBef>
                <a:spcPct val="0"/>
              </a:spcBef>
              <a:buFontTx/>
              <a:buNone/>
            </a:pPr>
            <a:endParaRPr lang="zh-CN" altLang="en-US" sz="2800">
              <a:latin typeface="Arial" panose="020B0604020202020204" pitchFamily="34" charset="0"/>
            </a:endParaRPr>
          </a:p>
          <a:p>
            <a:pPr>
              <a:spcBef>
                <a:spcPct val="0"/>
              </a:spcBef>
              <a:buFontTx/>
              <a:buNone/>
            </a:pPr>
            <a:r>
              <a:rPr lang="zh-CN" altLang="en-US" sz="2800">
                <a:solidFill>
                  <a:schemeClr val="bg1"/>
                </a:solidFill>
                <a:latin typeface="Arial" panose="020B0604020202020204" pitchFamily="34" charset="0"/>
              </a:rPr>
              <a:t>（</a:t>
            </a:r>
            <a:r>
              <a:rPr lang="en-US" altLang="zh-CN" sz="2800">
                <a:solidFill>
                  <a:schemeClr val="bg1"/>
                </a:solidFill>
                <a:latin typeface="Arial" panose="020B0604020202020204" pitchFamily="34" charset="0"/>
              </a:rPr>
              <a:t>A</a:t>
            </a:r>
            <a:r>
              <a:rPr lang="zh-CN" altLang="en-US" sz="2800">
                <a:solidFill>
                  <a:schemeClr val="bg1"/>
                </a:solidFill>
                <a:latin typeface="Arial" panose="020B0604020202020204" pitchFamily="34" charset="0"/>
              </a:rPr>
              <a:t>）内、外表面上都均匀分布；</a:t>
            </a:r>
          </a:p>
          <a:p>
            <a:pPr>
              <a:spcBef>
                <a:spcPct val="0"/>
              </a:spcBef>
              <a:buFontTx/>
              <a:buNone/>
            </a:pPr>
            <a:endParaRPr lang="zh-CN" altLang="en-US" sz="2800">
              <a:solidFill>
                <a:schemeClr val="bg1"/>
              </a:solidFill>
              <a:latin typeface="Arial" panose="020B0604020202020204" pitchFamily="34" charset="0"/>
            </a:endParaRPr>
          </a:p>
          <a:p>
            <a:pPr>
              <a:spcBef>
                <a:spcPct val="0"/>
              </a:spcBef>
              <a:buFontTx/>
              <a:buNone/>
            </a:pPr>
            <a:r>
              <a:rPr lang="zh-CN" altLang="en-US" sz="2800">
                <a:solidFill>
                  <a:schemeClr val="bg1"/>
                </a:solidFill>
                <a:latin typeface="Arial" panose="020B0604020202020204" pitchFamily="34" charset="0"/>
              </a:rPr>
              <a:t>（</a:t>
            </a:r>
            <a:r>
              <a:rPr lang="en-US" altLang="zh-CN" sz="2800">
                <a:solidFill>
                  <a:schemeClr val="bg1"/>
                </a:solidFill>
                <a:latin typeface="Arial" panose="020B0604020202020204" pitchFamily="34" charset="0"/>
              </a:rPr>
              <a:t>B</a:t>
            </a:r>
            <a:r>
              <a:rPr lang="zh-CN" altLang="en-US" sz="2800">
                <a:solidFill>
                  <a:schemeClr val="bg1"/>
                </a:solidFill>
                <a:latin typeface="Arial" panose="020B0604020202020204" pitchFamily="34" charset="0"/>
              </a:rPr>
              <a:t>）内、外表面上都不均匀分布；</a:t>
            </a:r>
          </a:p>
          <a:p>
            <a:pPr>
              <a:spcBef>
                <a:spcPct val="0"/>
              </a:spcBef>
              <a:buFontTx/>
              <a:buNone/>
            </a:pPr>
            <a:endParaRPr lang="zh-CN" altLang="en-US" sz="2800">
              <a:solidFill>
                <a:schemeClr val="bg1"/>
              </a:solidFill>
              <a:latin typeface="Arial" panose="020B0604020202020204" pitchFamily="34" charset="0"/>
            </a:endParaRPr>
          </a:p>
          <a:p>
            <a:pPr>
              <a:spcBef>
                <a:spcPct val="0"/>
              </a:spcBef>
              <a:buFontTx/>
              <a:buNone/>
            </a:pPr>
            <a:r>
              <a:rPr lang="zh-CN" altLang="en-US" sz="2800">
                <a:solidFill>
                  <a:schemeClr val="bg1"/>
                </a:solidFill>
                <a:latin typeface="Arial" panose="020B0604020202020204" pitchFamily="34" charset="0"/>
              </a:rPr>
              <a:t>（</a:t>
            </a:r>
            <a:r>
              <a:rPr lang="en-US" altLang="zh-CN" sz="2800">
                <a:solidFill>
                  <a:schemeClr val="bg1"/>
                </a:solidFill>
                <a:latin typeface="Arial" panose="020B0604020202020204" pitchFamily="34" charset="0"/>
              </a:rPr>
              <a:t>C</a:t>
            </a:r>
            <a:r>
              <a:rPr lang="zh-CN" altLang="en-US" sz="2800">
                <a:solidFill>
                  <a:schemeClr val="bg1"/>
                </a:solidFill>
                <a:latin typeface="Arial" panose="020B0604020202020204" pitchFamily="34" charset="0"/>
              </a:rPr>
              <a:t>）内表面均匀分布，外表面不均匀分布；</a:t>
            </a:r>
          </a:p>
          <a:p>
            <a:pPr>
              <a:spcBef>
                <a:spcPct val="0"/>
              </a:spcBef>
              <a:buFontTx/>
              <a:buNone/>
            </a:pPr>
            <a:endParaRPr lang="zh-CN" altLang="en-US" sz="2800">
              <a:solidFill>
                <a:schemeClr val="bg1"/>
              </a:solidFill>
              <a:latin typeface="Arial" panose="020B0604020202020204" pitchFamily="34" charset="0"/>
            </a:endParaRPr>
          </a:p>
          <a:p>
            <a:pPr>
              <a:spcBef>
                <a:spcPct val="0"/>
              </a:spcBef>
              <a:buFontTx/>
              <a:buNone/>
            </a:pPr>
            <a:r>
              <a:rPr lang="zh-CN" altLang="en-US" sz="2800">
                <a:solidFill>
                  <a:schemeClr val="bg1"/>
                </a:solidFill>
                <a:latin typeface="Arial" panose="020B0604020202020204" pitchFamily="34" charset="0"/>
              </a:rPr>
              <a:t>（</a:t>
            </a:r>
            <a:r>
              <a:rPr lang="en-US" altLang="zh-CN" sz="2800">
                <a:solidFill>
                  <a:schemeClr val="bg1"/>
                </a:solidFill>
                <a:latin typeface="Arial" panose="020B0604020202020204" pitchFamily="34" charset="0"/>
              </a:rPr>
              <a:t>D</a:t>
            </a:r>
            <a:r>
              <a:rPr lang="zh-CN" altLang="en-US" sz="2800">
                <a:solidFill>
                  <a:schemeClr val="bg1"/>
                </a:solidFill>
                <a:latin typeface="Arial" panose="020B0604020202020204" pitchFamily="34" charset="0"/>
              </a:rPr>
              <a:t>）外表面均匀分布，内表面不均匀分布</a:t>
            </a:r>
          </a:p>
        </p:txBody>
      </p:sp>
    </p:spTree>
  </p:cSld>
  <p:clrMapOvr>
    <a:masterClrMapping/>
  </p:clrMapOvr>
  <p:transition/>
</p:sld>
</file>

<file path=ppt/slides/slide16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23234" name="Rectangle 2"/>
          <p:cNvSpPr>
            <a:spLocks noChangeArrowheads="1"/>
          </p:cNvSpPr>
          <p:nvPr/>
        </p:nvSpPr>
        <p:spPr bwMode="auto">
          <a:xfrm>
            <a:off x="685800" y="914400"/>
            <a:ext cx="6343650" cy="3560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nSpc>
                <a:spcPct val="190000"/>
              </a:lnSpc>
              <a:spcBef>
                <a:spcPct val="0"/>
              </a:spcBef>
              <a:buFontTx/>
              <a:buNone/>
            </a:pPr>
            <a:r>
              <a:rPr lang="zh-CN" altLang="en-US" sz="2400">
                <a:solidFill>
                  <a:schemeClr val="bg1"/>
                </a:solidFill>
                <a:latin typeface="Arial" panose="020B0604020202020204" pitchFamily="34" charset="0"/>
              </a:rPr>
              <a:t>正确答案：（</a:t>
            </a:r>
            <a:r>
              <a:rPr lang="en-US" altLang="zh-CN" sz="2400">
                <a:solidFill>
                  <a:schemeClr val="bg1"/>
                </a:solidFill>
                <a:latin typeface="Arial" panose="020B0604020202020204" pitchFamily="34" charset="0"/>
              </a:rPr>
              <a:t>D</a:t>
            </a:r>
            <a:r>
              <a:rPr lang="zh-CN" altLang="en-US" sz="2400">
                <a:solidFill>
                  <a:schemeClr val="bg1"/>
                </a:solidFill>
                <a:latin typeface="Arial" panose="020B0604020202020204" pitchFamily="34" charset="0"/>
              </a:rPr>
              <a:t>）</a:t>
            </a:r>
          </a:p>
          <a:p>
            <a:pPr>
              <a:lnSpc>
                <a:spcPct val="190000"/>
              </a:lnSpc>
              <a:spcBef>
                <a:spcPct val="0"/>
              </a:spcBef>
              <a:buFontTx/>
              <a:buNone/>
            </a:pPr>
            <a:r>
              <a:rPr lang="zh-CN" altLang="en-US" sz="2400">
                <a:solidFill>
                  <a:schemeClr val="bg1"/>
                </a:solidFill>
                <a:latin typeface="Arial" panose="020B0604020202020204" pitchFamily="34" charset="0"/>
              </a:rPr>
              <a:t>解答：由于静电感应，内表面出现感应电荷，</a:t>
            </a:r>
          </a:p>
          <a:p>
            <a:pPr>
              <a:lnSpc>
                <a:spcPct val="190000"/>
              </a:lnSpc>
              <a:spcBef>
                <a:spcPct val="0"/>
              </a:spcBef>
              <a:buFontTx/>
              <a:buNone/>
            </a:pPr>
            <a:r>
              <a:rPr lang="zh-CN" altLang="en-US" sz="2400">
                <a:solidFill>
                  <a:schemeClr val="bg1"/>
                </a:solidFill>
                <a:latin typeface="Arial" panose="020B0604020202020204" pitchFamily="34" charset="0"/>
              </a:rPr>
              <a:t>接近</a:t>
            </a:r>
            <a:r>
              <a:rPr lang="en-US" altLang="zh-CN" sz="2400">
                <a:solidFill>
                  <a:schemeClr val="bg1"/>
                </a:solidFill>
                <a:latin typeface="Arial" panose="020B0604020202020204" pitchFamily="34" charset="0"/>
              </a:rPr>
              <a:t>q</a:t>
            </a:r>
            <a:r>
              <a:rPr lang="zh-CN" altLang="en-US" sz="2400">
                <a:solidFill>
                  <a:schemeClr val="bg1"/>
                </a:solidFill>
                <a:latin typeface="Arial" panose="020B0604020202020204" pitchFamily="34" charset="0"/>
              </a:rPr>
              <a:t>处电荷面密度较大，分布不均匀。外表</a:t>
            </a:r>
          </a:p>
          <a:p>
            <a:pPr>
              <a:lnSpc>
                <a:spcPct val="190000"/>
              </a:lnSpc>
              <a:spcBef>
                <a:spcPct val="0"/>
              </a:spcBef>
              <a:buFontTx/>
              <a:buNone/>
            </a:pPr>
            <a:r>
              <a:rPr lang="zh-CN" altLang="en-US" sz="2400">
                <a:solidFill>
                  <a:schemeClr val="bg1"/>
                </a:solidFill>
                <a:latin typeface="Arial" panose="020B0604020202020204" pitchFamily="34" charset="0"/>
              </a:rPr>
              <a:t>面电荷分布不受球壳内电荷的影响，仅由表</a:t>
            </a:r>
          </a:p>
          <a:p>
            <a:pPr>
              <a:lnSpc>
                <a:spcPct val="190000"/>
              </a:lnSpc>
              <a:spcBef>
                <a:spcPct val="0"/>
              </a:spcBef>
              <a:buFontTx/>
              <a:buNone/>
            </a:pPr>
            <a:r>
              <a:rPr lang="zh-CN" altLang="en-US" sz="2400">
                <a:solidFill>
                  <a:schemeClr val="bg1"/>
                </a:solidFill>
                <a:latin typeface="Arial" panose="020B0604020202020204" pitchFamily="34" charset="0"/>
              </a:rPr>
              <a:t>面曲率决定，因此分布均匀。</a:t>
            </a:r>
          </a:p>
        </p:txBody>
      </p:sp>
    </p:spTree>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ChangeArrowheads="1"/>
          </p:cNvSpPr>
          <p:nvPr/>
        </p:nvSpPr>
        <p:spPr bwMode="auto">
          <a:xfrm>
            <a:off x="2133600" y="990600"/>
            <a:ext cx="4876800" cy="4495800"/>
          </a:xfrm>
          <a:prstGeom prst="rect">
            <a:avLst/>
          </a:prstGeom>
          <a:gradFill rotWithShape="0">
            <a:gsLst>
              <a:gs pos="0">
                <a:srgbClr val="FF9900"/>
              </a:gs>
              <a:gs pos="100000">
                <a:srgbClr val="B26B00"/>
              </a:gs>
            </a:gsLst>
            <a:path path="rect">
              <a:fillToRect r="100000" b="10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kumimoji="0" lang="zh-CN" altLang="en-US" sz="1800" b="0"/>
          </a:p>
        </p:txBody>
      </p:sp>
      <p:sp>
        <p:nvSpPr>
          <p:cNvPr id="53251" name="Oval 3"/>
          <p:cNvSpPr>
            <a:spLocks noChangeArrowheads="1"/>
          </p:cNvSpPr>
          <p:nvPr/>
        </p:nvSpPr>
        <p:spPr bwMode="auto">
          <a:xfrm>
            <a:off x="2139950" y="1514475"/>
            <a:ext cx="292100" cy="292100"/>
          </a:xfrm>
          <a:prstGeom prst="ellipse">
            <a:avLst/>
          </a:prstGeom>
          <a:solidFill>
            <a:srgbClr val="CC0066"/>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kumimoji="0" lang="zh-CN" altLang="en-US" sz="1800" b="0"/>
          </a:p>
        </p:txBody>
      </p:sp>
      <p:sp>
        <p:nvSpPr>
          <p:cNvPr id="53252" name="Line 4"/>
          <p:cNvSpPr>
            <a:spLocks noChangeShapeType="1"/>
          </p:cNvSpPr>
          <p:nvPr/>
        </p:nvSpPr>
        <p:spPr bwMode="auto">
          <a:xfrm>
            <a:off x="2209800" y="1660525"/>
            <a:ext cx="152400" cy="0"/>
          </a:xfrm>
          <a:prstGeom prst="line">
            <a:avLst/>
          </a:prstGeom>
          <a:noFill/>
          <a:ln w="50800">
            <a:solidFill>
              <a:srgbClr val="FFFF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253" name="Oval 5"/>
          <p:cNvSpPr>
            <a:spLocks noChangeArrowheads="1"/>
          </p:cNvSpPr>
          <p:nvPr/>
        </p:nvSpPr>
        <p:spPr bwMode="auto">
          <a:xfrm>
            <a:off x="6711950" y="3267075"/>
            <a:ext cx="292100" cy="292100"/>
          </a:xfrm>
          <a:prstGeom prst="ellipse">
            <a:avLst/>
          </a:prstGeom>
          <a:solidFill>
            <a:schemeClr val="accent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kumimoji="0" lang="zh-CN" altLang="en-US" sz="1800" b="0"/>
          </a:p>
        </p:txBody>
      </p:sp>
      <p:sp>
        <p:nvSpPr>
          <p:cNvPr id="53254" name="Rectangle 6"/>
          <p:cNvSpPr>
            <a:spLocks noChangeArrowheads="1"/>
          </p:cNvSpPr>
          <p:nvPr/>
        </p:nvSpPr>
        <p:spPr bwMode="auto">
          <a:xfrm>
            <a:off x="6691313" y="3198813"/>
            <a:ext cx="39687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a:solidFill>
                  <a:srgbClr val="FFFF00"/>
                </a:solidFill>
                <a:latin typeface="Bookman Old Style" panose="02050604050505020204" pitchFamily="18" charset="0"/>
              </a:rPr>
              <a:t>+</a:t>
            </a:r>
          </a:p>
        </p:txBody>
      </p:sp>
      <p:sp>
        <p:nvSpPr>
          <p:cNvPr id="53255" name="Oval 7"/>
          <p:cNvSpPr>
            <a:spLocks noChangeArrowheads="1"/>
          </p:cNvSpPr>
          <p:nvPr/>
        </p:nvSpPr>
        <p:spPr bwMode="auto">
          <a:xfrm>
            <a:off x="2139950" y="3343275"/>
            <a:ext cx="292100" cy="292100"/>
          </a:xfrm>
          <a:prstGeom prst="ellipse">
            <a:avLst/>
          </a:prstGeom>
          <a:solidFill>
            <a:srgbClr val="CC0066"/>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kumimoji="0" lang="zh-CN" altLang="en-US" sz="1800" b="0"/>
          </a:p>
        </p:txBody>
      </p:sp>
      <p:sp>
        <p:nvSpPr>
          <p:cNvPr id="53256" name="Line 8"/>
          <p:cNvSpPr>
            <a:spLocks noChangeShapeType="1"/>
          </p:cNvSpPr>
          <p:nvPr/>
        </p:nvSpPr>
        <p:spPr bwMode="auto">
          <a:xfrm>
            <a:off x="2209800" y="3489325"/>
            <a:ext cx="152400" cy="0"/>
          </a:xfrm>
          <a:prstGeom prst="line">
            <a:avLst/>
          </a:prstGeom>
          <a:noFill/>
          <a:ln w="50800">
            <a:solidFill>
              <a:srgbClr val="FFFF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257" name="Oval 9"/>
          <p:cNvSpPr>
            <a:spLocks noChangeArrowheads="1"/>
          </p:cNvSpPr>
          <p:nvPr/>
        </p:nvSpPr>
        <p:spPr bwMode="auto">
          <a:xfrm>
            <a:off x="2139950" y="2428875"/>
            <a:ext cx="292100" cy="292100"/>
          </a:xfrm>
          <a:prstGeom prst="ellipse">
            <a:avLst/>
          </a:prstGeom>
          <a:solidFill>
            <a:srgbClr val="CC0066"/>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kumimoji="0" lang="zh-CN" altLang="en-US" sz="1800" b="0"/>
          </a:p>
        </p:txBody>
      </p:sp>
      <p:sp>
        <p:nvSpPr>
          <p:cNvPr id="53258" name="Line 10"/>
          <p:cNvSpPr>
            <a:spLocks noChangeShapeType="1"/>
          </p:cNvSpPr>
          <p:nvPr/>
        </p:nvSpPr>
        <p:spPr bwMode="auto">
          <a:xfrm>
            <a:off x="2209800" y="2574925"/>
            <a:ext cx="152400" cy="0"/>
          </a:xfrm>
          <a:prstGeom prst="line">
            <a:avLst/>
          </a:prstGeom>
          <a:noFill/>
          <a:ln w="50800">
            <a:solidFill>
              <a:srgbClr val="FFFF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259" name="Oval 11"/>
          <p:cNvSpPr>
            <a:spLocks noChangeArrowheads="1"/>
          </p:cNvSpPr>
          <p:nvPr/>
        </p:nvSpPr>
        <p:spPr bwMode="auto">
          <a:xfrm>
            <a:off x="2139950" y="4105275"/>
            <a:ext cx="292100" cy="292100"/>
          </a:xfrm>
          <a:prstGeom prst="ellipse">
            <a:avLst/>
          </a:prstGeom>
          <a:solidFill>
            <a:srgbClr val="CC0066"/>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kumimoji="0" lang="zh-CN" altLang="en-US" sz="1800" b="0"/>
          </a:p>
        </p:txBody>
      </p:sp>
      <p:sp>
        <p:nvSpPr>
          <p:cNvPr id="53260" name="Line 12"/>
          <p:cNvSpPr>
            <a:spLocks noChangeShapeType="1"/>
          </p:cNvSpPr>
          <p:nvPr/>
        </p:nvSpPr>
        <p:spPr bwMode="auto">
          <a:xfrm>
            <a:off x="2209800" y="4251325"/>
            <a:ext cx="152400" cy="0"/>
          </a:xfrm>
          <a:prstGeom prst="line">
            <a:avLst/>
          </a:prstGeom>
          <a:noFill/>
          <a:ln w="50800">
            <a:solidFill>
              <a:srgbClr val="FFFF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261" name="Oval 13"/>
          <p:cNvSpPr>
            <a:spLocks noChangeArrowheads="1"/>
          </p:cNvSpPr>
          <p:nvPr/>
        </p:nvSpPr>
        <p:spPr bwMode="auto">
          <a:xfrm>
            <a:off x="2139950" y="2809875"/>
            <a:ext cx="292100" cy="292100"/>
          </a:xfrm>
          <a:prstGeom prst="ellipse">
            <a:avLst/>
          </a:prstGeom>
          <a:solidFill>
            <a:srgbClr val="CC0066"/>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kumimoji="0" lang="zh-CN" altLang="en-US" sz="1800" b="0"/>
          </a:p>
        </p:txBody>
      </p:sp>
      <p:sp>
        <p:nvSpPr>
          <p:cNvPr id="53262" name="Line 14"/>
          <p:cNvSpPr>
            <a:spLocks noChangeShapeType="1"/>
          </p:cNvSpPr>
          <p:nvPr/>
        </p:nvSpPr>
        <p:spPr bwMode="auto">
          <a:xfrm>
            <a:off x="2209800" y="2955925"/>
            <a:ext cx="152400" cy="0"/>
          </a:xfrm>
          <a:prstGeom prst="line">
            <a:avLst/>
          </a:prstGeom>
          <a:noFill/>
          <a:ln w="50800">
            <a:solidFill>
              <a:srgbClr val="FFFF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263" name="Oval 15"/>
          <p:cNvSpPr>
            <a:spLocks noChangeArrowheads="1"/>
          </p:cNvSpPr>
          <p:nvPr/>
        </p:nvSpPr>
        <p:spPr bwMode="auto">
          <a:xfrm>
            <a:off x="2139950" y="1971675"/>
            <a:ext cx="292100" cy="292100"/>
          </a:xfrm>
          <a:prstGeom prst="ellipse">
            <a:avLst/>
          </a:prstGeom>
          <a:solidFill>
            <a:srgbClr val="CC0066"/>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kumimoji="0" lang="zh-CN" altLang="en-US" sz="1800" b="0"/>
          </a:p>
        </p:txBody>
      </p:sp>
      <p:sp>
        <p:nvSpPr>
          <p:cNvPr id="53264" name="Line 16"/>
          <p:cNvSpPr>
            <a:spLocks noChangeShapeType="1"/>
          </p:cNvSpPr>
          <p:nvPr/>
        </p:nvSpPr>
        <p:spPr bwMode="auto">
          <a:xfrm>
            <a:off x="2209800" y="2117725"/>
            <a:ext cx="152400" cy="0"/>
          </a:xfrm>
          <a:prstGeom prst="line">
            <a:avLst/>
          </a:prstGeom>
          <a:noFill/>
          <a:ln w="50800">
            <a:solidFill>
              <a:srgbClr val="FFFF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265" name="Oval 17"/>
          <p:cNvSpPr>
            <a:spLocks noChangeArrowheads="1"/>
          </p:cNvSpPr>
          <p:nvPr/>
        </p:nvSpPr>
        <p:spPr bwMode="auto">
          <a:xfrm>
            <a:off x="2139950" y="1133475"/>
            <a:ext cx="292100" cy="292100"/>
          </a:xfrm>
          <a:prstGeom prst="ellipse">
            <a:avLst/>
          </a:prstGeom>
          <a:solidFill>
            <a:srgbClr val="CC0066"/>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kumimoji="0" lang="zh-CN" altLang="en-US" sz="1800" b="0"/>
          </a:p>
        </p:txBody>
      </p:sp>
      <p:sp>
        <p:nvSpPr>
          <p:cNvPr id="53266" name="Line 18"/>
          <p:cNvSpPr>
            <a:spLocks noChangeShapeType="1"/>
          </p:cNvSpPr>
          <p:nvPr/>
        </p:nvSpPr>
        <p:spPr bwMode="auto">
          <a:xfrm>
            <a:off x="2209800" y="1279525"/>
            <a:ext cx="152400" cy="0"/>
          </a:xfrm>
          <a:prstGeom prst="line">
            <a:avLst/>
          </a:prstGeom>
          <a:noFill/>
          <a:ln w="50800">
            <a:solidFill>
              <a:srgbClr val="FFFF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267" name="Oval 19"/>
          <p:cNvSpPr>
            <a:spLocks noChangeArrowheads="1"/>
          </p:cNvSpPr>
          <p:nvPr/>
        </p:nvSpPr>
        <p:spPr bwMode="auto">
          <a:xfrm>
            <a:off x="2139950" y="5019675"/>
            <a:ext cx="292100" cy="292100"/>
          </a:xfrm>
          <a:prstGeom prst="ellipse">
            <a:avLst/>
          </a:prstGeom>
          <a:solidFill>
            <a:srgbClr val="CC0066"/>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kumimoji="0" lang="zh-CN" altLang="en-US" sz="1800" b="0"/>
          </a:p>
        </p:txBody>
      </p:sp>
      <p:sp>
        <p:nvSpPr>
          <p:cNvPr id="53268" name="Line 20"/>
          <p:cNvSpPr>
            <a:spLocks noChangeShapeType="1"/>
          </p:cNvSpPr>
          <p:nvPr/>
        </p:nvSpPr>
        <p:spPr bwMode="auto">
          <a:xfrm>
            <a:off x="2209800" y="5165725"/>
            <a:ext cx="152400" cy="0"/>
          </a:xfrm>
          <a:prstGeom prst="line">
            <a:avLst/>
          </a:prstGeom>
          <a:noFill/>
          <a:ln w="50800">
            <a:solidFill>
              <a:srgbClr val="FFFF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269" name="Oval 21"/>
          <p:cNvSpPr>
            <a:spLocks noChangeArrowheads="1"/>
          </p:cNvSpPr>
          <p:nvPr/>
        </p:nvSpPr>
        <p:spPr bwMode="auto">
          <a:xfrm>
            <a:off x="2139950" y="4562475"/>
            <a:ext cx="292100" cy="292100"/>
          </a:xfrm>
          <a:prstGeom prst="ellipse">
            <a:avLst/>
          </a:prstGeom>
          <a:solidFill>
            <a:srgbClr val="CC0066"/>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kumimoji="0" lang="zh-CN" altLang="en-US" sz="1800" b="0"/>
          </a:p>
        </p:txBody>
      </p:sp>
      <p:sp>
        <p:nvSpPr>
          <p:cNvPr id="53270" name="Line 22"/>
          <p:cNvSpPr>
            <a:spLocks noChangeShapeType="1"/>
          </p:cNvSpPr>
          <p:nvPr/>
        </p:nvSpPr>
        <p:spPr bwMode="auto">
          <a:xfrm>
            <a:off x="2209800" y="4708525"/>
            <a:ext cx="152400" cy="0"/>
          </a:xfrm>
          <a:prstGeom prst="line">
            <a:avLst/>
          </a:prstGeom>
          <a:noFill/>
          <a:ln w="50800">
            <a:solidFill>
              <a:srgbClr val="FFFF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271" name="Oval 23"/>
          <p:cNvSpPr>
            <a:spLocks noChangeArrowheads="1"/>
          </p:cNvSpPr>
          <p:nvPr/>
        </p:nvSpPr>
        <p:spPr bwMode="auto">
          <a:xfrm>
            <a:off x="2139950" y="3724275"/>
            <a:ext cx="292100" cy="292100"/>
          </a:xfrm>
          <a:prstGeom prst="ellipse">
            <a:avLst/>
          </a:prstGeom>
          <a:solidFill>
            <a:srgbClr val="CC0066"/>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kumimoji="0" lang="zh-CN" altLang="en-US" sz="1800" b="0"/>
          </a:p>
        </p:txBody>
      </p:sp>
      <p:sp>
        <p:nvSpPr>
          <p:cNvPr id="53272" name="Line 24"/>
          <p:cNvSpPr>
            <a:spLocks noChangeShapeType="1"/>
          </p:cNvSpPr>
          <p:nvPr/>
        </p:nvSpPr>
        <p:spPr bwMode="auto">
          <a:xfrm>
            <a:off x="2209800" y="3870325"/>
            <a:ext cx="152400" cy="0"/>
          </a:xfrm>
          <a:prstGeom prst="line">
            <a:avLst/>
          </a:prstGeom>
          <a:noFill/>
          <a:ln w="50800">
            <a:solidFill>
              <a:srgbClr val="FFFF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273" name="Oval 25"/>
          <p:cNvSpPr>
            <a:spLocks noChangeArrowheads="1"/>
          </p:cNvSpPr>
          <p:nvPr/>
        </p:nvSpPr>
        <p:spPr bwMode="auto">
          <a:xfrm>
            <a:off x="6711950" y="1133475"/>
            <a:ext cx="292100" cy="292100"/>
          </a:xfrm>
          <a:prstGeom prst="ellipse">
            <a:avLst/>
          </a:prstGeom>
          <a:solidFill>
            <a:schemeClr val="accent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kumimoji="0" lang="zh-CN" altLang="en-US" sz="1800" b="0"/>
          </a:p>
        </p:txBody>
      </p:sp>
      <p:sp>
        <p:nvSpPr>
          <p:cNvPr id="53274" name="Rectangle 26"/>
          <p:cNvSpPr>
            <a:spLocks noChangeArrowheads="1"/>
          </p:cNvSpPr>
          <p:nvPr/>
        </p:nvSpPr>
        <p:spPr bwMode="auto">
          <a:xfrm>
            <a:off x="6691313" y="1065213"/>
            <a:ext cx="39687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a:solidFill>
                  <a:srgbClr val="FFFF00"/>
                </a:solidFill>
                <a:latin typeface="Bookman Old Style" panose="02050604050505020204" pitchFamily="18" charset="0"/>
              </a:rPr>
              <a:t>+</a:t>
            </a:r>
          </a:p>
        </p:txBody>
      </p:sp>
      <p:sp>
        <p:nvSpPr>
          <p:cNvPr id="53275" name="Oval 27"/>
          <p:cNvSpPr>
            <a:spLocks noChangeArrowheads="1"/>
          </p:cNvSpPr>
          <p:nvPr/>
        </p:nvSpPr>
        <p:spPr bwMode="auto">
          <a:xfrm>
            <a:off x="6711950" y="1514475"/>
            <a:ext cx="292100" cy="292100"/>
          </a:xfrm>
          <a:prstGeom prst="ellipse">
            <a:avLst/>
          </a:prstGeom>
          <a:solidFill>
            <a:schemeClr val="accent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kumimoji="0" lang="zh-CN" altLang="en-US" sz="1800" b="0"/>
          </a:p>
        </p:txBody>
      </p:sp>
      <p:sp>
        <p:nvSpPr>
          <p:cNvPr id="53276" name="Rectangle 28"/>
          <p:cNvSpPr>
            <a:spLocks noChangeArrowheads="1"/>
          </p:cNvSpPr>
          <p:nvPr/>
        </p:nvSpPr>
        <p:spPr bwMode="auto">
          <a:xfrm>
            <a:off x="6691313" y="1446213"/>
            <a:ext cx="39687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a:solidFill>
                  <a:srgbClr val="FFFF00"/>
                </a:solidFill>
                <a:latin typeface="Bookman Old Style" panose="02050604050505020204" pitchFamily="18" charset="0"/>
              </a:rPr>
              <a:t>+</a:t>
            </a:r>
          </a:p>
        </p:txBody>
      </p:sp>
      <p:sp>
        <p:nvSpPr>
          <p:cNvPr id="53277" name="Oval 29"/>
          <p:cNvSpPr>
            <a:spLocks noChangeArrowheads="1"/>
          </p:cNvSpPr>
          <p:nvPr/>
        </p:nvSpPr>
        <p:spPr bwMode="auto">
          <a:xfrm>
            <a:off x="6711950" y="1895475"/>
            <a:ext cx="292100" cy="292100"/>
          </a:xfrm>
          <a:prstGeom prst="ellipse">
            <a:avLst/>
          </a:prstGeom>
          <a:solidFill>
            <a:schemeClr val="accent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kumimoji="0" lang="zh-CN" altLang="en-US" sz="1800" b="0"/>
          </a:p>
        </p:txBody>
      </p:sp>
      <p:sp>
        <p:nvSpPr>
          <p:cNvPr id="53278" name="Rectangle 30"/>
          <p:cNvSpPr>
            <a:spLocks noChangeArrowheads="1"/>
          </p:cNvSpPr>
          <p:nvPr/>
        </p:nvSpPr>
        <p:spPr bwMode="auto">
          <a:xfrm>
            <a:off x="6691313" y="1827213"/>
            <a:ext cx="39687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a:solidFill>
                  <a:srgbClr val="FFFF00"/>
                </a:solidFill>
                <a:latin typeface="Bookman Old Style" panose="02050604050505020204" pitchFamily="18" charset="0"/>
              </a:rPr>
              <a:t>+</a:t>
            </a:r>
          </a:p>
        </p:txBody>
      </p:sp>
      <p:sp>
        <p:nvSpPr>
          <p:cNvPr id="53279" name="Oval 31"/>
          <p:cNvSpPr>
            <a:spLocks noChangeArrowheads="1"/>
          </p:cNvSpPr>
          <p:nvPr/>
        </p:nvSpPr>
        <p:spPr bwMode="auto">
          <a:xfrm>
            <a:off x="6711950" y="2352675"/>
            <a:ext cx="292100" cy="292100"/>
          </a:xfrm>
          <a:prstGeom prst="ellipse">
            <a:avLst/>
          </a:prstGeom>
          <a:solidFill>
            <a:schemeClr val="accent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kumimoji="0" lang="zh-CN" altLang="en-US" sz="1800" b="0"/>
          </a:p>
        </p:txBody>
      </p:sp>
      <p:sp>
        <p:nvSpPr>
          <p:cNvPr id="53280" name="Rectangle 32"/>
          <p:cNvSpPr>
            <a:spLocks noChangeArrowheads="1"/>
          </p:cNvSpPr>
          <p:nvPr/>
        </p:nvSpPr>
        <p:spPr bwMode="auto">
          <a:xfrm>
            <a:off x="6691313" y="2284413"/>
            <a:ext cx="39687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a:solidFill>
                  <a:srgbClr val="FFFF00"/>
                </a:solidFill>
                <a:latin typeface="Bookman Old Style" panose="02050604050505020204" pitchFamily="18" charset="0"/>
              </a:rPr>
              <a:t>+</a:t>
            </a:r>
          </a:p>
        </p:txBody>
      </p:sp>
      <p:sp>
        <p:nvSpPr>
          <p:cNvPr id="53281" name="Oval 33"/>
          <p:cNvSpPr>
            <a:spLocks noChangeArrowheads="1"/>
          </p:cNvSpPr>
          <p:nvPr/>
        </p:nvSpPr>
        <p:spPr bwMode="auto">
          <a:xfrm>
            <a:off x="6711950" y="2809875"/>
            <a:ext cx="292100" cy="292100"/>
          </a:xfrm>
          <a:prstGeom prst="ellipse">
            <a:avLst/>
          </a:prstGeom>
          <a:solidFill>
            <a:schemeClr val="accent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kumimoji="0" lang="zh-CN" altLang="en-US" sz="1800" b="0"/>
          </a:p>
        </p:txBody>
      </p:sp>
      <p:sp>
        <p:nvSpPr>
          <p:cNvPr id="53282" name="Rectangle 34"/>
          <p:cNvSpPr>
            <a:spLocks noChangeArrowheads="1"/>
          </p:cNvSpPr>
          <p:nvPr/>
        </p:nvSpPr>
        <p:spPr bwMode="auto">
          <a:xfrm>
            <a:off x="6691313" y="2741613"/>
            <a:ext cx="39687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a:solidFill>
                  <a:srgbClr val="FFFF00"/>
                </a:solidFill>
                <a:latin typeface="Bookman Old Style" panose="02050604050505020204" pitchFamily="18" charset="0"/>
              </a:rPr>
              <a:t>+</a:t>
            </a:r>
          </a:p>
        </p:txBody>
      </p:sp>
      <p:sp>
        <p:nvSpPr>
          <p:cNvPr id="53283" name="Oval 35"/>
          <p:cNvSpPr>
            <a:spLocks noChangeArrowheads="1"/>
          </p:cNvSpPr>
          <p:nvPr/>
        </p:nvSpPr>
        <p:spPr bwMode="auto">
          <a:xfrm>
            <a:off x="6711950" y="3800475"/>
            <a:ext cx="292100" cy="292100"/>
          </a:xfrm>
          <a:prstGeom prst="ellipse">
            <a:avLst/>
          </a:prstGeom>
          <a:solidFill>
            <a:schemeClr val="accent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kumimoji="0" lang="zh-CN" altLang="en-US" sz="1800" b="0"/>
          </a:p>
        </p:txBody>
      </p:sp>
      <p:sp>
        <p:nvSpPr>
          <p:cNvPr id="53284" name="Rectangle 36"/>
          <p:cNvSpPr>
            <a:spLocks noChangeArrowheads="1"/>
          </p:cNvSpPr>
          <p:nvPr/>
        </p:nvSpPr>
        <p:spPr bwMode="auto">
          <a:xfrm>
            <a:off x="6691313" y="3732213"/>
            <a:ext cx="39687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a:solidFill>
                  <a:srgbClr val="FFFF00"/>
                </a:solidFill>
                <a:latin typeface="Bookman Old Style" panose="02050604050505020204" pitchFamily="18" charset="0"/>
              </a:rPr>
              <a:t>+</a:t>
            </a:r>
          </a:p>
        </p:txBody>
      </p:sp>
      <p:sp>
        <p:nvSpPr>
          <p:cNvPr id="53285" name="Oval 37"/>
          <p:cNvSpPr>
            <a:spLocks noChangeArrowheads="1"/>
          </p:cNvSpPr>
          <p:nvPr/>
        </p:nvSpPr>
        <p:spPr bwMode="auto">
          <a:xfrm>
            <a:off x="6711950" y="4181475"/>
            <a:ext cx="292100" cy="292100"/>
          </a:xfrm>
          <a:prstGeom prst="ellipse">
            <a:avLst/>
          </a:prstGeom>
          <a:solidFill>
            <a:schemeClr val="accent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kumimoji="0" lang="zh-CN" altLang="en-US" sz="1800" b="0"/>
          </a:p>
        </p:txBody>
      </p:sp>
      <p:sp>
        <p:nvSpPr>
          <p:cNvPr id="53286" name="Rectangle 38"/>
          <p:cNvSpPr>
            <a:spLocks noChangeArrowheads="1"/>
          </p:cNvSpPr>
          <p:nvPr/>
        </p:nvSpPr>
        <p:spPr bwMode="auto">
          <a:xfrm>
            <a:off x="6691313" y="4113213"/>
            <a:ext cx="39687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a:solidFill>
                  <a:srgbClr val="FFFF00"/>
                </a:solidFill>
                <a:latin typeface="Bookman Old Style" panose="02050604050505020204" pitchFamily="18" charset="0"/>
              </a:rPr>
              <a:t>+</a:t>
            </a:r>
          </a:p>
        </p:txBody>
      </p:sp>
      <p:sp>
        <p:nvSpPr>
          <p:cNvPr id="53287" name="Oval 39"/>
          <p:cNvSpPr>
            <a:spLocks noChangeArrowheads="1"/>
          </p:cNvSpPr>
          <p:nvPr/>
        </p:nvSpPr>
        <p:spPr bwMode="auto">
          <a:xfrm>
            <a:off x="6711950" y="4638675"/>
            <a:ext cx="292100" cy="292100"/>
          </a:xfrm>
          <a:prstGeom prst="ellipse">
            <a:avLst/>
          </a:prstGeom>
          <a:solidFill>
            <a:schemeClr val="accent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kumimoji="0" lang="zh-CN" altLang="en-US" sz="1800" b="0"/>
          </a:p>
        </p:txBody>
      </p:sp>
      <p:sp>
        <p:nvSpPr>
          <p:cNvPr id="53288" name="Rectangle 40"/>
          <p:cNvSpPr>
            <a:spLocks noChangeArrowheads="1"/>
          </p:cNvSpPr>
          <p:nvPr/>
        </p:nvSpPr>
        <p:spPr bwMode="auto">
          <a:xfrm>
            <a:off x="6691313" y="4570413"/>
            <a:ext cx="39687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a:solidFill>
                  <a:srgbClr val="FFFF00"/>
                </a:solidFill>
                <a:latin typeface="Bookman Old Style" panose="02050604050505020204" pitchFamily="18" charset="0"/>
              </a:rPr>
              <a:t>+</a:t>
            </a:r>
          </a:p>
        </p:txBody>
      </p:sp>
      <p:sp>
        <p:nvSpPr>
          <p:cNvPr id="53289" name="Oval 41"/>
          <p:cNvSpPr>
            <a:spLocks noChangeArrowheads="1"/>
          </p:cNvSpPr>
          <p:nvPr/>
        </p:nvSpPr>
        <p:spPr bwMode="auto">
          <a:xfrm>
            <a:off x="6711950" y="5095875"/>
            <a:ext cx="292100" cy="292100"/>
          </a:xfrm>
          <a:prstGeom prst="ellipse">
            <a:avLst/>
          </a:prstGeom>
          <a:solidFill>
            <a:schemeClr val="accent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kumimoji="0" lang="zh-CN" altLang="en-US" sz="1800" b="0"/>
          </a:p>
        </p:txBody>
      </p:sp>
      <p:sp>
        <p:nvSpPr>
          <p:cNvPr id="53290" name="Rectangle 42"/>
          <p:cNvSpPr>
            <a:spLocks noChangeArrowheads="1"/>
          </p:cNvSpPr>
          <p:nvPr/>
        </p:nvSpPr>
        <p:spPr bwMode="auto">
          <a:xfrm>
            <a:off x="6691313" y="5027613"/>
            <a:ext cx="39687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a:solidFill>
                  <a:srgbClr val="FFFF00"/>
                </a:solidFill>
                <a:latin typeface="Bookman Old Style" panose="02050604050505020204" pitchFamily="18" charset="0"/>
              </a:rPr>
              <a:t>+</a:t>
            </a:r>
          </a:p>
        </p:txBody>
      </p:sp>
      <p:sp>
        <p:nvSpPr>
          <p:cNvPr id="53291" name="Rectangle 43"/>
          <p:cNvSpPr>
            <a:spLocks noChangeArrowheads="1"/>
          </p:cNvSpPr>
          <p:nvPr/>
        </p:nvSpPr>
        <p:spPr bwMode="auto">
          <a:xfrm>
            <a:off x="2776538" y="152400"/>
            <a:ext cx="38544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zh-CN" altLang="en-US" sz="3600">
                <a:solidFill>
                  <a:srgbClr val="FFFF00"/>
                </a:solidFill>
                <a:latin typeface="Bookman Old Style" panose="02050604050505020204" pitchFamily="18" charset="0"/>
              </a:rPr>
              <a:t>导体达到静电平衡</a:t>
            </a:r>
          </a:p>
        </p:txBody>
      </p:sp>
      <p:sp>
        <p:nvSpPr>
          <p:cNvPr id="53292" name="Line 44"/>
          <p:cNvSpPr>
            <a:spLocks noChangeShapeType="1"/>
          </p:cNvSpPr>
          <p:nvPr/>
        </p:nvSpPr>
        <p:spPr bwMode="auto">
          <a:xfrm>
            <a:off x="533400" y="1143000"/>
            <a:ext cx="8001000" cy="0"/>
          </a:xfrm>
          <a:prstGeom prst="line">
            <a:avLst/>
          </a:prstGeom>
          <a:noFill/>
          <a:ln w="254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293" name="Line 45"/>
          <p:cNvSpPr>
            <a:spLocks noChangeShapeType="1"/>
          </p:cNvSpPr>
          <p:nvPr/>
        </p:nvSpPr>
        <p:spPr bwMode="auto">
          <a:xfrm>
            <a:off x="609600" y="2057400"/>
            <a:ext cx="8001000" cy="0"/>
          </a:xfrm>
          <a:prstGeom prst="line">
            <a:avLst/>
          </a:prstGeom>
          <a:noFill/>
          <a:ln w="254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294" name="Line 46"/>
          <p:cNvSpPr>
            <a:spLocks noChangeShapeType="1"/>
          </p:cNvSpPr>
          <p:nvPr/>
        </p:nvSpPr>
        <p:spPr bwMode="auto">
          <a:xfrm>
            <a:off x="533400" y="2971800"/>
            <a:ext cx="8001000" cy="0"/>
          </a:xfrm>
          <a:prstGeom prst="line">
            <a:avLst/>
          </a:prstGeom>
          <a:noFill/>
          <a:ln w="254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295" name="Line 47"/>
          <p:cNvSpPr>
            <a:spLocks noChangeShapeType="1"/>
          </p:cNvSpPr>
          <p:nvPr/>
        </p:nvSpPr>
        <p:spPr bwMode="auto">
          <a:xfrm>
            <a:off x="534988" y="3886200"/>
            <a:ext cx="8001000" cy="0"/>
          </a:xfrm>
          <a:prstGeom prst="line">
            <a:avLst/>
          </a:prstGeom>
          <a:noFill/>
          <a:ln w="254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296" name="Line 48"/>
          <p:cNvSpPr>
            <a:spLocks noChangeShapeType="1"/>
          </p:cNvSpPr>
          <p:nvPr/>
        </p:nvSpPr>
        <p:spPr bwMode="auto">
          <a:xfrm>
            <a:off x="534988" y="4800600"/>
            <a:ext cx="8001000" cy="0"/>
          </a:xfrm>
          <a:prstGeom prst="line">
            <a:avLst/>
          </a:prstGeom>
          <a:noFill/>
          <a:ln w="254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297" name="Line 49"/>
          <p:cNvSpPr>
            <a:spLocks noChangeShapeType="1"/>
          </p:cNvSpPr>
          <p:nvPr/>
        </p:nvSpPr>
        <p:spPr bwMode="auto">
          <a:xfrm>
            <a:off x="2438400" y="1600200"/>
            <a:ext cx="4191000" cy="0"/>
          </a:xfrm>
          <a:prstGeom prst="line">
            <a:avLst/>
          </a:prstGeom>
          <a:noFill/>
          <a:ln w="25400">
            <a:solidFill>
              <a:srgbClr val="66FF33"/>
            </a:solidFill>
            <a:round/>
            <a:headEnd type="stealth" w="med" len="lg"/>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298" name="Line 50"/>
          <p:cNvSpPr>
            <a:spLocks noChangeShapeType="1"/>
          </p:cNvSpPr>
          <p:nvPr/>
        </p:nvSpPr>
        <p:spPr bwMode="auto">
          <a:xfrm>
            <a:off x="2514600" y="5257800"/>
            <a:ext cx="4191000" cy="0"/>
          </a:xfrm>
          <a:prstGeom prst="line">
            <a:avLst/>
          </a:prstGeom>
          <a:noFill/>
          <a:ln w="25400">
            <a:solidFill>
              <a:srgbClr val="66FF33"/>
            </a:solidFill>
            <a:round/>
            <a:headEnd type="stealth" w="med" len="lg"/>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299" name="Line 51"/>
          <p:cNvSpPr>
            <a:spLocks noChangeShapeType="1"/>
          </p:cNvSpPr>
          <p:nvPr/>
        </p:nvSpPr>
        <p:spPr bwMode="auto">
          <a:xfrm>
            <a:off x="2514600" y="2590800"/>
            <a:ext cx="4191000" cy="0"/>
          </a:xfrm>
          <a:prstGeom prst="line">
            <a:avLst/>
          </a:prstGeom>
          <a:noFill/>
          <a:ln w="25400">
            <a:solidFill>
              <a:srgbClr val="66FF33"/>
            </a:solidFill>
            <a:round/>
            <a:headEnd type="stealth" w="med" len="lg"/>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300" name="Line 52"/>
          <p:cNvSpPr>
            <a:spLocks noChangeShapeType="1"/>
          </p:cNvSpPr>
          <p:nvPr/>
        </p:nvSpPr>
        <p:spPr bwMode="auto">
          <a:xfrm>
            <a:off x="2514600" y="3429000"/>
            <a:ext cx="4191000" cy="0"/>
          </a:xfrm>
          <a:prstGeom prst="line">
            <a:avLst/>
          </a:prstGeom>
          <a:noFill/>
          <a:ln w="25400">
            <a:solidFill>
              <a:srgbClr val="66FF33"/>
            </a:solidFill>
            <a:round/>
            <a:headEnd type="stealth" w="med" len="lg"/>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301" name="Line 53"/>
          <p:cNvSpPr>
            <a:spLocks noChangeShapeType="1"/>
          </p:cNvSpPr>
          <p:nvPr/>
        </p:nvSpPr>
        <p:spPr bwMode="auto">
          <a:xfrm>
            <a:off x="2514600" y="4343400"/>
            <a:ext cx="4191000" cy="0"/>
          </a:xfrm>
          <a:prstGeom prst="line">
            <a:avLst/>
          </a:prstGeom>
          <a:noFill/>
          <a:ln w="25400">
            <a:solidFill>
              <a:srgbClr val="66FF33"/>
            </a:solidFill>
            <a:round/>
            <a:headEnd type="stealth" w="med" len="lg"/>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302" name="Rectangle 54"/>
          <p:cNvSpPr>
            <a:spLocks noChangeArrowheads="1"/>
          </p:cNvSpPr>
          <p:nvPr/>
        </p:nvSpPr>
        <p:spPr bwMode="auto">
          <a:xfrm>
            <a:off x="7604125" y="3155950"/>
            <a:ext cx="598488" cy="823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4800" b="0" i="1">
                <a:latin typeface="Bookman Old Style" panose="02050604050505020204" pitchFamily="18" charset="0"/>
              </a:rPr>
              <a:t>E</a:t>
            </a:r>
          </a:p>
        </p:txBody>
      </p:sp>
      <p:sp>
        <p:nvSpPr>
          <p:cNvPr id="53303" name="Rectangle 55"/>
          <p:cNvSpPr>
            <a:spLocks noChangeArrowheads="1"/>
          </p:cNvSpPr>
          <p:nvPr/>
        </p:nvSpPr>
        <p:spPr bwMode="auto">
          <a:xfrm>
            <a:off x="8045450" y="3505200"/>
            <a:ext cx="3857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2400">
                <a:latin typeface="Bookman Old Style" panose="02050604050505020204" pitchFamily="18" charset="0"/>
              </a:rPr>
              <a:t>0</a:t>
            </a:r>
          </a:p>
        </p:txBody>
      </p:sp>
      <p:sp>
        <p:nvSpPr>
          <p:cNvPr id="53304" name="Line 56"/>
          <p:cNvSpPr>
            <a:spLocks noChangeShapeType="1"/>
          </p:cNvSpPr>
          <p:nvPr/>
        </p:nvSpPr>
        <p:spPr bwMode="auto">
          <a:xfrm>
            <a:off x="7696200" y="3216275"/>
            <a:ext cx="609600" cy="0"/>
          </a:xfrm>
          <a:prstGeom prst="line">
            <a:avLst/>
          </a:prstGeom>
          <a:noFill/>
          <a:ln w="127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53305" name="Object 57"/>
          <p:cNvGraphicFramePr>
            <a:graphicFrameLocks noChangeAspect="1"/>
          </p:cNvGraphicFramePr>
          <p:nvPr/>
        </p:nvGraphicFramePr>
        <p:xfrm>
          <a:off x="2970213" y="5772150"/>
          <a:ext cx="3279775" cy="754063"/>
        </p:xfrm>
        <a:graphic>
          <a:graphicData uri="http://schemas.openxmlformats.org/presentationml/2006/ole">
            <mc:AlternateContent xmlns:mc="http://schemas.openxmlformats.org/markup-compatibility/2006">
              <mc:Choice xmlns:v="urn:schemas-microsoft-com:vml" Requires="v">
                <p:oleObj name="Equation" r:id="rId2" imgW="1047862" imgH="200025" progId="Equation.3">
                  <p:embed/>
                </p:oleObj>
              </mc:Choice>
              <mc:Fallback>
                <p:oleObj name="Equation" r:id="rId2" imgW="1047862" imgH="200025" progId="Equation.3">
                  <p:embed/>
                  <p:pic>
                    <p:nvPicPr>
                      <p:cNvPr id="0" name="Object 5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70213" y="5772150"/>
                        <a:ext cx="3279775" cy="7540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2586" name="AutoShape 58"/>
          <p:cNvSpPr>
            <a:spLocks noChangeArrowheads="1"/>
          </p:cNvSpPr>
          <p:nvPr/>
        </p:nvSpPr>
        <p:spPr bwMode="auto">
          <a:xfrm>
            <a:off x="6858000" y="5715000"/>
            <a:ext cx="1905000" cy="609600"/>
          </a:xfrm>
          <a:prstGeom prst="wedgeRoundRectCallout">
            <a:avLst>
              <a:gd name="adj1" fmla="val -40167"/>
              <a:gd name="adj2" fmla="val -127083"/>
              <a:gd name="adj3" fmla="val 16667"/>
            </a:avLst>
          </a:prstGeom>
          <a:solidFill>
            <a:srgbClr val="FFCCFF"/>
          </a:solidFill>
          <a:ln>
            <a:noFill/>
          </a:ln>
          <a:effectLst/>
          <a:extLst>
            <a:ext uri="{91240B29-F687-4F45-9708-019B960494DF}">
              <a14:hiddenLine xmlns:a14="http://schemas.microsoft.com/office/drawing/2010/main" w="28575"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r>
              <a:rPr lang="zh-CN" altLang="en-US">
                <a:solidFill>
                  <a:schemeClr val="bg2"/>
                </a:solidFill>
                <a:latin typeface="Times New Roman" panose="02020603050405020304" pitchFamily="18" charset="0"/>
              </a:rPr>
              <a:t>感应电荷</a:t>
            </a:r>
          </a:p>
        </p:txBody>
      </p:sp>
      <p:sp>
        <p:nvSpPr>
          <p:cNvPr id="22587" name="AutoShape 59"/>
          <p:cNvSpPr>
            <a:spLocks noChangeArrowheads="1"/>
          </p:cNvSpPr>
          <p:nvPr/>
        </p:nvSpPr>
        <p:spPr bwMode="auto">
          <a:xfrm>
            <a:off x="304800" y="5715000"/>
            <a:ext cx="1905000" cy="609600"/>
          </a:xfrm>
          <a:prstGeom prst="wedgeRoundRectCallout">
            <a:avLst>
              <a:gd name="adj1" fmla="val 43583"/>
              <a:gd name="adj2" fmla="val -140366"/>
              <a:gd name="adj3" fmla="val 16667"/>
            </a:avLst>
          </a:prstGeom>
          <a:solidFill>
            <a:srgbClr val="FFCCFF"/>
          </a:solidFill>
          <a:ln>
            <a:noFill/>
          </a:ln>
          <a:effectLst/>
          <a:extLst>
            <a:ext uri="{91240B29-F687-4F45-9708-019B960494DF}">
              <a14:hiddenLine xmlns:a14="http://schemas.microsoft.com/office/drawing/2010/main" w="28575"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r>
              <a:rPr lang="zh-CN" altLang="en-US">
                <a:solidFill>
                  <a:schemeClr val="bg2"/>
                </a:solidFill>
                <a:latin typeface="Times New Roman" panose="02020603050405020304" pitchFamily="18" charset="0"/>
              </a:rPr>
              <a:t>感应电荷</a:t>
            </a:r>
          </a:p>
        </p:txBody>
      </p:sp>
      <p:graphicFrame>
        <p:nvGraphicFramePr>
          <p:cNvPr id="53308" name="Object 60"/>
          <p:cNvGraphicFramePr>
            <a:graphicFrameLocks noChangeAspect="1"/>
          </p:cNvGraphicFramePr>
          <p:nvPr/>
        </p:nvGraphicFramePr>
        <p:xfrm>
          <a:off x="3048000" y="4343400"/>
          <a:ext cx="2743200" cy="963613"/>
        </p:xfrm>
        <a:graphic>
          <a:graphicData uri="http://schemas.openxmlformats.org/presentationml/2006/ole">
            <mc:AlternateContent xmlns:mc="http://schemas.openxmlformats.org/markup-compatibility/2006">
              <mc:Choice xmlns:v="urn:schemas-microsoft-com:vml" Requires="v">
                <p:oleObj name="Equation" r:id="rId4" imgW="666638" imgH="200025" progId="Equation.3">
                  <p:embed/>
                </p:oleObj>
              </mc:Choice>
              <mc:Fallback>
                <p:oleObj name="Equation" r:id="rId4" imgW="666638" imgH="200025" progId="Equation.3">
                  <p:embed/>
                  <p:pic>
                    <p:nvPicPr>
                      <p:cNvPr id="0" name="Object 6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48000" y="4343400"/>
                        <a:ext cx="2743200" cy="963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3309" name="Object 61"/>
          <p:cNvGraphicFramePr>
            <a:graphicFrameLocks noChangeAspect="1"/>
          </p:cNvGraphicFramePr>
          <p:nvPr/>
        </p:nvGraphicFramePr>
        <p:xfrm>
          <a:off x="2743200" y="3429000"/>
          <a:ext cx="769938" cy="771525"/>
        </p:xfrm>
        <a:graphic>
          <a:graphicData uri="http://schemas.openxmlformats.org/presentationml/2006/ole">
            <mc:AlternateContent xmlns:mc="http://schemas.openxmlformats.org/markup-compatibility/2006">
              <mc:Choice xmlns:v="urn:schemas-microsoft-com:vml" Requires="v">
                <p:oleObj name="Equation" r:id="rId6" imgW="142875" imgH="142875" progId="Equation.3">
                  <p:embed/>
                </p:oleObj>
              </mc:Choice>
              <mc:Fallback>
                <p:oleObj name="Equation" r:id="rId6" imgW="142875" imgH="142875" progId="Equation.3">
                  <p:embed/>
                  <p:pic>
                    <p:nvPicPr>
                      <p:cNvPr id="0" name="Object 6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43200" y="3429000"/>
                        <a:ext cx="769938" cy="7715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3310" name="Object 62">
            <a:hlinkClick r:id="" action="ppaction://ole?verb=0"/>
          </p:cNvPr>
          <p:cNvGraphicFramePr>
            <a:graphicFrameLocks noChangeAspect="1"/>
          </p:cNvGraphicFramePr>
          <p:nvPr/>
        </p:nvGraphicFramePr>
        <p:xfrm>
          <a:off x="7467600" y="457200"/>
          <a:ext cx="1028700" cy="466725"/>
        </p:xfrm>
        <a:graphic>
          <a:graphicData uri="http://schemas.openxmlformats.org/presentationml/2006/ole">
            <mc:AlternateContent xmlns:mc="http://schemas.openxmlformats.org/markup-compatibility/2006">
              <mc:Choice xmlns:v="urn:schemas-microsoft-com:vml" Requires="v">
                <p:oleObj name="包" r:id="rId8" imgW="1029903" imgH="462013" progId="Package">
                  <p:embed/>
                </p:oleObj>
              </mc:Choice>
              <mc:Fallback>
                <p:oleObj name="包" r:id="rId8" imgW="1029903" imgH="462013" progId="Package">
                  <p:embed/>
                  <p:pic>
                    <p:nvPicPr>
                      <p:cNvPr id="0" name="Object 6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467600" y="457200"/>
                        <a:ext cx="1028700" cy="466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2587"/>
                                        </p:tgtEl>
                                        <p:attrNameLst>
                                          <p:attrName>style.visibility</p:attrName>
                                        </p:attrNameLst>
                                      </p:cBhvr>
                                      <p:to>
                                        <p:strVal val="visible"/>
                                      </p:to>
                                    </p:set>
                                    <p:animEffect transition="in" filter="wipe(up)">
                                      <p:cBhvr>
                                        <p:cTn id="7" dur="500"/>
                                        <p:tgtEl>
                                          <p:spTgt spid="22587"/>
                                        </p:tgtEl>
                                      </p:cBhvr>
                                    </p:animEffect>
                                  </p:childTnLst>
                                </p:cTn>
                              </p:par>
                            </p:childTnLst>
                          </p:cTn>
                        </p:par>
                        <p:par>
                          <p:cTn id="8" fill="hold" nodeType="afterGroup">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22586"/>
                                        </p:tgtEl>
                                        <p:attrNameLst>
                                          <p:attrName>style.visibility</p:attrName>
                                        </p:attrNameLst>
                                      </p:cBhvr>
                                      <p:to>
                                        <p:strVal val="visible"/>
                                      </p:to>
                                    </p:set>
                                    <p:animEffect transition="in" filter="wipe(up)">
                                      <p:cBhvr>
                                        <p:cTn id="11" dur="500"/>
                                        <p:tgtEl>
                                          <p:spTgt spid="225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86" grpId="0" animBg="1" autoUpdateAnimBg="0"/>
      <p:bldP spid="22587" grpId="0" animBg="1" autoUpdateAnimBg="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Oval 2"/>
          <p:cNvSpPr>
            <a:spLocks noChangeArrowheads="1"/>
          </p:cNvSpPr>
          <p:nvPr/>
        </p:nvSpPr>
        <p:spPr bwMode="auto">
          <a:xfrm>
            <a:off x="3435350" y="4044950"/>
            <a:ext cx="1435100" cy="1435100"/>
          </a:xfrm>
          <a:prstGeom prst="ellipse">
            <a:avLst/>
          </a:prstGeom>
          <a:noFill/>
          <a:ln w="38100">
            <a:solidFill>
              <a:schemeClr val="accent1"/>
            </a:solidFill>
            <a:prstDash val="lg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kumimoji="0" lang="zh-CN" altLang="en-US" sz="1800" b="0"/>
          </a:p>
        </p:txBody>
      </p:sp>
      <p:sp>
        <p:nvSpPr>
          <p:cNvPr id="54275" name="Line 3"/>
          <p:cNvSpPr>
            <a:spLocks noChangeShapeType="1"/>
          </p:cNvSpPr>
          <p:nvPr/>
        </p:nvSpPr>
        <p:spPr bwMode="auto">
          <a:xfrm>
            <a:off x="2209800" y="2971800"/>
            <a:ext cx="4038600" cy="0"/>
          </a:xfrm>
          <a:prstGeom prst="line">
            <a:avLst/>
          </a:prstGeom>
          <a:noFill/>
          <a:ln w="127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276" name="Line 4"/>
          <p:cNvSpPr>
            <a:spLocks noChangeShapeType="1"/>
          </p:cNvSpPr>
          <p:nvPr/>
        </p:nvSpPr>
        <p:spPr bwMode="auto">
          <a:xfrm>
            <a:off x="2209800" y="3276600"/>
            <a:ext cx="4038600" cy="0"/>
          </a:xfrm>
          <a:prstGeom prst="line">
            <a:avLst/>
          </a:prstGeom>
          <a:noFill/>
          <a:ln w="127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277" name="Line 5"/>
          <p:cNvSpPr>
            <a:spLocks noChangeShapeType="1"/>
          </p:cNvSpPr>
          <p:nvPr/>
        </p:nvSpPr>
        <p:spPr bwMode="auto">
          <a:xfrm>
            <a:off x="2209800" y="3581400"/>
            <a:ext cx="4038600" cy="0"/>
          </a:xfrm>
          <a:prstGeom prst="line">
            <a:avLst/>
          </a:prstGeom>
          <a:noFill/>
          <a:ln w="127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278" name="Line 6"/>
          <p:cNvSpPr>
            <a:spLocks noChangeShapeType="1"/>
          </p:cNvSpPr>
          <p:nvPr/>
        </p:nvSpPr>
        <p:spPr bwMode="auto">
          <a:xfrm>
            <a:off x="2209800" y="3886200"/>
            <a:ext cx="4038600" cy="0"/>
          </a:xfrm>
          <a:prstGeom prst="line">
            <a:avLst/>
          </a:prstGeom>
          <a:noFill/>
          <a:ln w="127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279" name="Line 7"/>
          <p:cNvSpPr>
            <a:spLocks noChangeShapeType="1"/>
          </p:cNvSpPr>
          <p:nvPr/>
        </p:nvSpPr>
        <p:spPr bwMode="auto">
          <a:xfrm>
            <a:off x="2209800" y="4191000"/>
            <a:ext cx="4038600" cy="0"/>
          </a:xfrm>
          <a:prstGeom prst="line">
            <a:avLst/>
          </a:prstGeom>
          <a:noFill/>
          <a:ln w="127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280" name="Line 8"/>
          <p:cNvSpPr>
            <a:spLocks noChangeShapeType="1"/>
          </p:cNvSpPr>
          <p:nvPr/>
        </p:nvSpPr>
        <p:spPr bwMode="auto">
          <a:xfrm>
            <a:off x="2209800" y="4800600"/>
            <a:ext cx="4038600" cy="0"/>
          </a:xfrm>
          <a:prstGeom prst="line">
            <a:avLst/>
          </a:prstGeom>
          <a:noFill/>
          <a:ln w="127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281" name="Line 9"/>
          <p:cNvSpPr>
            <a:spLocks noChangeShapeType="1"/>
          </p:cNvSpPr>
          <p:nvPr/>
        </p:nvSpPr>
        <p:spPr bwMode="auto">
          <a:xfrm>
            <a:off x="2209800" y="4495800"/>
            <a:ext cx="4038600" cy="0"/>
          </a:xfrm>
          <a:prstGeom prst="line">
            <a:avLst/>
          </a:prstGeom>
          <a:noFill/>
          <a:ln w="127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282" name="Line 10"/>
          <p:cNvSpPr>
            <a:spLocks noChangeShapeType="1"/>
          </p:cNvSpPr>
          <p:nvPr/>
        </p:nvSpPr>
        <p:spPr bwMode="auto">
          <a:xfrm>
            <a:off x="2209800" y="5105400"/>
            <a:ext cx="4038600" cy="0"/>
          </a:xfrm>
          <a:prstGeom prst="line">
            <a:avLst/>
          </a:prstGeom>
          <a:noFill/>
          <a:ln w="127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283" name="Line 11"/>
          <p:cNvSpPr>
            <a:spLocks noChangeShapeType="1"/>
          </p:cNvSpPr>
          <p:nvPr/>
        </p:nvSpPr>
        <p:spPr bwMode="auto">
          <a:xfrm>
            <a:off x="2209800" y="5410200"/>
            <a:ext cx="4038600" cy="0"/>
          </a:xfrm>
          <a:prstGeom prst="line">
            <a:avLst/>
          </a:prstGeom>
          <a:noFill/>
          <a:ln w="127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284" name="Line 12"/>
          <p:cNvSpPr>
            <a:spLocks noChangeShapeType="1"/>
          </p:cNvSpPr>
          <p:nvPr/>
        </p:nvSpPr>
        <p:spPr bwMode="auto">
          <a:xfrm>
            <a:off x="2209800" y="5715000"/>
            <a:ext cx="4038600" cy="0"/>
          </a:xfrm>
          <a:prstGeom prst="line">
            <a:avLst/>
          </a:prstGeom>
          <a:noFill/>
          <a:ln w="127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285" name="Line 13"/>
          <p:cNvSpPr>
            <a:spLocks noChangeShapeType="1"/>
          </p:cNvSpPr>
          <p:nvPr/>
        </p:nvSpPr>
        <p:spPr bwMode="auto">
          <a:xfrm>
            <a:off x="2209800" y="6019800"/>
            <a:ext cx="4038600" cy="0"/>
          </a:xfrm>
          <a:prstGeom prst="line">
            <a:avLst/>
          </a:prstGeom>
          <a:noFill/>
          <a:ln w="127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286" name="Line 14"/>
          <p:cNvSpPr>
            <a:spLocks noChangeShapeType="1"/>
          </p:cNvSpPr>
          <p:nvPr/>
        </p:nvSpPr>
        <p:spPr bwMode="auto">
          <a:xfrm>
            <a:off x="2211388" y="6324600"/>
            <a:ext cx="4038600" cy="0"/>
          </a:xfrm>
          <a:prstGeom prst="line">
            <a:avLst/>
          </a:prstGeom>
          <a:noFill/>
          <a:ln w="127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287" name="Rectangle 15"/>
          <p:cNvSpPr>
            <a:spLocks noChangeArrowheads="1"/>
          </p:cNvSpPr>
          <p:nvPr/>
        </p:nvSpPr>
        <p:spPr bwMode="auto">
          <a:xfrm>
            <a:off x="1203325" y="1644650"/>
            <a:ext cx="6340475"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zh-CN" altLang="en-US" sz="3600" i="1">
                <a:solidFill>
                  <a:srgbClr val="00FF00"/>
                </a:solidFill>
                <a:latin typeface="Bookman Old Style" panose="02050604050505020204" pitchFamily="18" charset="0"/>
              </a:rPr>
              <a:t>金属球放入前电场为一均匀场</a:t>
            </a:r>
          </a:p>
        </p:txBody>
      </p:sp>
      <p:graphicFrame>
        <p:nvGraphicFramePr>
          <p:cNvPr id="54288" name="Object 16"/>
          <p:cNvGraphicFramePr>
            <a:graphicFrameLocks noChangeAspect="1"/>
          </p:cNvGraphicFramePr>
          <p:nvPr/>
        </p:nvGraphicFramePr>
        <p:xfrm>
          <a:off x="6477000" y="4343400"/>
          <a:ext cx="736600" cy="857250"/>
        </p:xfrm>
        <a:graphic>
          <a:graphicData uri="http://schemas.openxmlformats.org/presentationml/2006/ole">
            <mc:AlternateContent xmlns:mc="http://schemas.openxmlformats.org/markup-compatibility/2006">
              <mc:Choice xmlns:v="urn:schemas-microsoft-com:vml" Requires="v">
                <p:oleObj name="公式" r:id="rId2" imgW="104887" imgH="133462" progId="Equation.3">
                  <p:embed/>
                </p:oleObj>
              </mc:Choice>
              <mc:Fallback>
                <p:oleObj name="公式" r:id="rId2" imgW="104887" imgH="133462" progId="Equation.3">
                  <p:embed/>
                  <p:pic>
                    <p:nvPicPr>
                      <p:cNvPr id="0" name="Object 1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77000" y="4343400"/>
                        <a:ext cx="736600" cy="857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ChangeArrowheads="1"/>
          </p:cNvSpPr>
          <p:nvPr/>
        </p:nvSpPr>
        <p:spPr bwMode="auto">
          <a:xfrm>
            <a:off x="1295400" y="0"/>
            <a:ext cx="6188075" cy="1190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zh-CN" altLang="en-US" sz="3600" i="1">
                <a:solidFill>
                  <a:srgbClr val="00FF00"/>
                </a:solidFill>
                <a:latin typeface="Bookman Old Style" panose="02050604050505020204" pitchFamily="18" charset="0"/>
              </a:rPr>
              <a:t>金属球放入后电力线发生弯曲</a:t>
            </a:r>
          </a:p>
          <a:p>
            <a:pPr>
              <a:spcBef>
                <a:spcPct val="0"/>
              </a:spcBef>
              <a:buClrTx/>
              <a:buSzTx/>
              <a:buFontTx/>
              <a:buNone/>
            </a:pPr>
            <a:r>
              <a:rPr lang="zh-CN" altLang="en-US" sz="3600" i="1">
                <a:solidFill>
                  <a:srgbClr val="00FF00"/>
                </a:solidFill>
                <a:latin typeface="Bookman Old Style" panose="02050604050505020204" pitchFamily="18" charset="0"/>
              </a:rPr>
              <a:t>      电场为一非均匀场</a:t>
            </a:r>
          </a:p>
        </p:txBody>
      </p:sp>
      <p:grpSp>
        <p:nvGrpSpPr>
          <p:cNvPr id="55299" name="Group 3"/>
          <p:cNvGrpSpPr>
            <a:grpSpLocks/>
          </p:cNvGrpSpPr>
          <p:nvPr/>
        </p:nvGrpSpPr>
        <p:grpSpPr bwMode="auto">
          <a:xfrm>
            <a:off x="685800" y="1219200"/>
            <a:ext cx="6775450" cy="3763963"/>
            <a:chOff x="581" y="1248"/>
            <a:chExt cx="4268" cy="2371"/>
          </a:xfrm>
        </p:grpSpPr>
        <p:sp>
          <p:nvSpPr>
            <p:cNvPr id="55301" name="Arc 4"/>
            <p:cNvSpPr>
              <a:spLocks/>
            </p:cNvSpPr>
            <p:nvPr/>
          </p:nvSpPr>
          <p:spPr bwMode="auto">
            <a:xfrm>
              <a:off x="676" y="2213"/>
              <a:ext cx="1625" cy="244"/>
            </a:xfrm>
            <a:custGeom>
              <a:avLst/>
              <a:gdLst>
                <a:gd name="T0" fmla="*/ 0 w 18286"/>
                <a:gd name="T1" fmla="*/ 0 h 15669"/>
                <a:gd name="T2" fmla="*/ 0 w 18286"/>
                <a:gd name="T3" fmla="*/ 0 h 15669"/>
                <a:gd name="T4" fmla="*/ 0 w 18286"/>
                <a:gd name="T5" fmla="*/ 0 h 15669"/>
                <a:gd name="T6" fmla="*/ 0 60000 65536"/>
                <a:gd name="T7" fmla="*/ 0 60000 65536"/>
                <a:gd name="T8" fmla="*/ 0 60000 65536"/>
              </a:gdLst>
              <a:ahLst/>
              <a:cxnLst>
                <a:cxn ang="T6">
                  <a:pos x="T0" y="T1"/>
                </a:cxn>
                <a:cxn ang="T7">
                  <a:pos x="T2" y="T3"/>
                </a:cxn>
                <a:cxn ang="T8">
                  <a:pos x="T4" y="T5"/>
                </a:cxn>
              </a:cxnLst>
              <a:rect l="0" t="0" r="r" b="b"/>
              <a:pathLst>
                <a:path w="18286" h="15669" fill="none" extrusionOk="0">
                  <a:moveTo>
                    <a:pt x="14867" y="0"/>
                  </a:moveTo>
                  <a:cubicBezTo>
                    <a:pt x="16177" y="1242"/>
                    <a:pt x="17325" y="2644"/>
                    <a:pt x="18286" y="4172"/>
                  </a:cubicBezTo>
                </a:path>
                <a:path w="18286" h="15669" stroke="0" extrusionOk="0">
                  <a:moveTo>
                    <a:pt x="14867" y="0"/>
                  </a:moveTo>
                  <a:cubicBezTo>
                    <a:pt x="16177" y="1242"/>
                    <a:pt x="17325" y="2644"/>
                    <a:pt x="18286" y="4172"/>
                  </a:cubicBezTo>
                  <a:lnTo>
                    <a:pt x="0" y="15669"/>
                  </a:lnTo>
                  <a:lnTo>
                    <a:pt x="14867" y="0"/>
                  </a:lnTo>
                  <a:close/>
                </a:path>
              </a:pathLst>
            </a:custGeom>
            <a:noFill/>
            <a:ln w="12700" cap="rnd">
              <a:solidFill>
                <a:schemeClr val="tx1"/>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02" name="Arc 5"/>
            <p:cNvSpPr>
              <a:spLocks/>
            </p:cNvSpPr>
            <p:nvPr/>
          </p:nvSpPr>
          <p:spPr bwMode="auto">
            <a:xfrm rot="10680000">
              <a:off x="581" y="2513"/>
              <a:ext cx="1346" cy="302"/>
            </a:xfrm>
            <a:custGeom>
              <a:avLst/>
              <a:gdLst>
                <a:gd name="T0" fmla="*/ 0 w 15141"/>
                <a:gd name="T1" fmla="*/ 0 h 19434"/>
                <a:gd name="T2" fmla="*/ 0 w 15141"/>
                <a:gd name="T3" fmla="*/ 0 h 19434"/>
                <a:gd name="T4" fmla="*/ 0 w 15141"/>
                <a:gd name="T5" fmla="*/ 0 h 19434"/>
                <a:gd name="T6" fmla="*/ 0 60000 65536"/>
                <a:gd name="T7" fmla="*/ 0 60000 65536"/>
                <a:gd name="T8" fmla="*/ 0 60000 65536"/>
              </a:gdLst>
              <a:ahLst/>
              <a:cxnLst>
                <a:cxn ang="T6">
                  <a:pos x="T0" y="T1"/>
                </a:cxn>
                <a:cxn ang="T7">
                  <a:pos x="T2" y="T3"/>
                </a:cxn>
                <a:cxn ang="T8">
                  <a:pos x="T4" y="T5"/>
                </a:cxn>
              </a:cxnLst>
              <a:rect l="0" t="0" r="r" b="b"/>
              <a:pathLst>
                <a:path w="15141" h="19434" fill="none" extrusionOk="0">
                  <a:moveTo>
                    <a:pt x="0" y="4029"/>
                  </a:moveTo>
                  <a:cubicBezTo>
                    <a:pt x="1673" y="2384"/>
                    <a:pt x="3602" y="1024"/>
                    <a:pt x="5713" y="0"/>
                  </a:cubicBezTo>
                </a:path>
                <a:path w="15141" h="19434" stroke="0" extrusionOk="0">
                  <a:moveTo>
                    <a:pt x="0" y="4029"/>
                  </a:moveTo>
                  <a:cubicBezTo>
                    <a:pt x="1673" y="2384"/>
                    <a:pt x="3602" y="1024"/>
                    <a:pt x="5713" y="0"/>
                  </a:cubicBezTo>
                  <a:lnTo>
                    <a:pt x="15141" y="19434"/>
                  </a:lnTo>
                  <a:lnTo>
                    <a:pt x="0" y="4029"/>
                  </a:lnTo>
                  <a:close/>
                </a:path>
              </a:pathLst>
            </a:custGeom>
            <a:noFill/>
            <a:ln w="12700" cap="rnd">
              <a:solidFill>
                <a:schemeClr val="tx1"/>
              </a:solidFill>
              <a:round/>
              <a:headEnd type="stealth" w="med" len="lg"/>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03" name="Arc 6"/>
            <p:cNvSpPr>
              <a:spLocks/>
            </p:cNvSpPr>
            <p:nvPr/>
          </p:nvSpPr>
          <p:spPr bwMode="auto">
            <a:xfrm>
              <a:off x="676" y="2154"/>
              <a:ext cx="1334" cy="303"/>
            </a:xfrm>
            <a:custGeom>
              <a:avLst/>
              <a:gdLst>
                <a:gd name="T0" fmla="*/ 0 w 15002"/>
                <a:gd name="T1" fmla="*/ 0 h 19507"/>
                <a:gd name="T2" fmla="*/ 0 w 15002"/>
                <a:gd name="T3" fmla="*/ 0 h 19507"/>
                <a:gd name="T4" fmla="*/ 0 w 15002"/>
                <a:gd name="T5" fmla="*/ 0 h 19507"/>
                <a:gd name="T6" fmla="*/ 0 60000 65536"/>
                <a:gd name="T7" fmla="*/ 0 60000 65536"/>
                <a:gd name="T8" fmla="*/ 0 60000 65536"/>
              </a:gdLst>
              <a:ahLst/>
              <a:cxnLst>
                <a:cxn ang="T6">
                  <a:pos x="T0" y="T1"/>
                </a:cxn>
                <a:cxn ang="T7">
                  <a:pos x="T2" y="T3"/>
                </a:cxn>
                <a:cxn ang="T8">
                  <a:pos x="T4" y="T5"/>
                </a:cxn>
              </a:cxnLst>
              <a:rect l="0" t="0" r="r" b="b"/>
              <a:pathLst>
                <a:path w="15002" h="19507" fill="none" extrusionOk="0">
                  <a:moveTo>
                    <a:pt x="9275" y="-1"/>
                  </a:moveTo>
                  <a:cubicBezTo>
                    <a:pt x="11386" y="1003"/>
                    <a:pt x="13320" y="2343"/>
                    <a:pt x="15002" y="3966"/>
                  </a:cubicBezTo>
                </a:path>
                <a:path w="15002" h="19507" stroke="0" extrusionOk="0">
                  <a:moveTo>
                    <a:pt x="9275" y="-1"/>
                  </a:moveTo>
                  <a:cubicBezTo>
                    <a:pt x="11386" y="1003"/>
                    <a:pt x="13320" y="2343"/>
                    <a:pt x="15002" y="3966"/>
                  </a:cubicBezTo>
                  <a:lnTo>
                    <a:pt x="0" y="19507"/>
                  </a:lnTo>
                  <a:lnTo>
                    <a:pt x="9275" y="-1"/>
                  </a:lnTo>
                  <a:close/>
                </a:path>
              </a:pathLst>
            </a:custGeom>
            <a:noFill/>
            <a:ln w="12700" cap="rnd">
              <a:solidFill>
                <a:schemeClr val="tx1"/>
              </a:solidFill>
              <a:round/>
              <a:headEnd type="none" w="sm" len="sm"/>
              <a:tailEnd type="stealth"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04" name="Arc 7"/>
            <p:cNvSpPr>
              <a:spLocks/>
            </p:cNvSpPr>
            <p:nvPr/>
          </p:nvSpPr>
          <p:spPr bwMode="auto">
            <a:xfrm>
              <a:off x="832" y="2348"/>
              <a:ext cx="1469" cy="157"/>
            </a:xfrm>
            <a:custGeom>
              <a:avLst/>
              <a:gdLst>
                <a:gd name="T0" fmla="*/ 0 w 16125"/>
                <a:gd name="T1" fmla="*/ 0 h 17641"/>
                <a:gd name="T2" fmla="*/ 0 w 16125"/>
                <a:gd name="T3" fmla="*/ 0 h 17641"/>
                <a:gd name="T4" fmla="*/ 0 w 16125"/>
                <a:gd name="T5" fmla="*/ 0 h 17641"/>
                <a:gd name="T6" fmla="*/ 0 60000 65536"/>
                <a:gd name="T7" fmla="*/ 0 60000 65536"/>
                <a:gd name="T8" fmla="*/ 0 60000 65536"/>
              </a:gdLst>
              <a:ahLst/>
              <a:cxnLst>
                <a:cxn ang="T6">
                  <a:pos x="T0" y="T1"/>
                </a:cxn>
                <a:cxn ang="T7">
                  <a:pos x="T2" y="T3"/>
                </a:cxn>
                <a:cxn ang="T8">
                  <a:pos x="T4" y="T5"/>
                </a:cxn>
              </a:cxnLst>
              <a:rect l="0" t="0" r="r" b="b"/>
              <a:pathLst>
                <a:path w="16125" h="17641" fill="none" extrusionOk="0">
                  <a:moveTo>
                    <a:pt x="12464" y="-1"/>
                  </a:moveTo>
                  <a:cubicBezTo>
                    <a:pt x="13804" y="947"/>
                    <a:pt x="15032" y="2043"/>
                    <a:pt x="16124" y="3269"/>
                  </a:cubicBezTo>
                </a:path>
                <a:path w="16125" h="17641" stroke="0" extrusionOk="0">
                  <a:moveTo>
                    <a:pt x="12464" y="-1"/>
                  </a:moveTo>
                  <a:cubicBezTo>
                    <a:pt x="13804" y="947"/>
                    <a:pt x="15032" y="2043"/>
                    <a:pt x="16124" y="3269"/>
                  </a:cubicBezTo>
                  <a:lnTo>
                    <a:pt x="0" y="17641"/>
                  </a:lnTo>
                  <a:lnTo>
                    <a:pt x="12464" y="-1"/>
                  </a:lnTo>
                  <a:close/>
                </a:path>
              </a:pathLst>
            </a:custGeom>
            <a:noFill/>
            <a:ln w="12700" cap="rnd">
              <a:solidFill>
                <a:schemeClr val="tx1"/>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05" name="Arc 8"/>
            <p:cNvSpPr>
              <a:spLocks/>
            </p:cNvSpPr>
            <p:nvPr/>
          </p:nvSpPr>
          <p:spPr bwMode="auto">
            <a:xfrm>
              <a:off x="836" y="1867"/>
              <a:ext cx="1564" cy="350"/>
            </a:xfrm>
            <a:custGeom>
              <a:avLst/>
              <a:gdLst>
                <a:gd name="T0" fmla="*/ 0 w 21331"/>
                <a:gd name="T1" fmla="*/ 0 h 14318"/>
                <a:gd name="T2" fmla="*/ 0 w 21331"/>
                <a:gd name="T3" fmla="*/ 0 h 14318"/>
                <a:gd name="T4" fmla="*/ 0 w 21331"/>
                <a:gd name="T5" fmla="*/ 0 h 14318"/>
                <a:gd name="T6" fmla="*/ 0 60000 65536"/>
                <a:gd name="T7" fmla="*/ 0 60000 65536"/>
                <a:gd name="T8" fmla="*/ 0 60000 65536"/>
              </a:gdLst>
              <a:ahLst/>
              <a:cxnLst>
                <a:cxn ang="T6">
                  <a:pos x="T0" y="T1"/>
                </a:cxn>
                <a:cxn ang="T7">
                  <a:pos x="T2" y="T3"/>
                </a:cxn>
                <a:cxn ang="T8">
                  <a:pos x="T4" y="T5"/>
                </a:cxn>
              </a:cxnLst>
              <a:rect l="0" t="0" r="r" b="b"/>
              <a:pathLst>
                <a:path w="21331" h="14318" fill="none" extrusionOk="0">
                  <a:moveTo>
                    <a:pt x="16172" y="0"/>
                  </a:moveTo>
                  <a:cubicBezTo>
                    <a:pt x="18895" y="3076"/>
                    <a:pt x="20685" y="6864"/>
                    <a:pt x="21331" y="10921"/>
                  </a:cubicBezTo>
                </a:path>
                <a:path w="21331" h="14318" stroke="0" extrusionOk="0">
                  <a:moveTo>
                    <a:pt x="16172" y="0"/>
                  </a:moveTo>
                  <a:cubicBezTo>
                    <a:pt x="18895" y="3076"/>
                    <a:pt x="20685" y="6864"/>
                    <a:pt x="21331" y="10921"/>
                  </a:cubicBezTo>
                  <a:lnTo>
                    <a:pt x="0" y="14318"/>
                  </a:lnTo>
                  <a:lnTo>
                    <a:pt x="16172" y="0"/>
                  </a:lnTo>
                  <a:close/>
                </a:path>
              </a:pathLst>
            </a:custGeom>
            <a:noFill/>
            <a:ln w="12700" cap="rnd">
              <a:solidFill>
                <a:schemeClr val="tx1"/>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06" name="Arc 9"/>
            <p:cNvSpPr>
              <a:spLocks/>
            </p:cNvSpPr>
            <p:nvPr/>
          </p:nvSpPr>
          <p:spPr bwMode="auto">
            <a:xfrm>
              <a:off x="934" y="1676"/>
              <a:ext cx="1609" cy="589"/>
            </a:xfrm>
            <a:custGeom>
              <a:avLst/>
              <a:gdLst>
                <a:gd name="T0" fmla="*/ 0 w 20685"/>
                <a:gd name="T1" fmla="*/ 0 h 15583"/>
                <a:gd name="T2" fmla="*/ 0 w 20685"/>
                <a:gd name="T3" fmla="*/ 0 h 15583"/>
                <a:gd name="T4" fmla="*/ 0 w 20685"/>
                <a:gd name="T5" fmla="*/ 0 h 15583"/>
                <a:gd name="T6" fmla="*/ 0 60000 65536"/>
                <a:gd name="T7" fmla="*/ 0 60000 65536"/>
                <a:gd name="T8" fmla="*/ 0 60000 65536"/>
              </a:gdLst>
              <a:ahLst/>
              <a:cxnLst>
                <a:cxn ang="T6">
                  <a:pos x="T0" y="T1"/>
                </a:cxn>
                <a:cxn ang="T7">
                  <a:pos x="T2" y="T3"/>
                </a:cxn>
                <a:cxn ang="T8">
                  <a:pos x="T4" y="T5"/>
                </a:cxn>
              </a:cxnLst>
              <a:rect l="0" t="0" r="r" b="b"/>
              <a:pathLst>
                <a:path w="20685" h="15583" fill="none" extrusionOk="0">
                  <a:moveTo>
                    <a:pt x="14957" y="0"/>
                  </a:moveTo>
                  <a:cubicBezTo>
                    <a:pt x="17641" y="2575"/>
                    <a:pt x="19613" y="5800"/>
                    <a:pt x="20685" y="9362"/>
                  </a:cubicBezTo>
                </a:path>
                <a:path w="20685" h="15583" stroke="0" extrusionOk="0">
                  <a:moveTo>
                    <a:pt x="14957" y="0"/>
                  </a:moveTo>
                  <a:cubicBezTo>
                    <a:pt x="17641" y="2575"/>
                    <a:pt x="19613" y="5800"/>
                    <a:pt x="20685" y="9362"/>
                  </a:cubicBezTo>
                  <a:lnTo>
                    <a:pt x="0" y="15583"/>
                  </a:lnTo>
                  <a:lnTo>
                    <a:pt x="14957" y="0"/>
                  </a:lnTo>
                  <a:close/>
                </a:path>
              </a:pathLst>
            </a:custGeom>
            <a:noFill/>
            <a:ln w="12700" cap="rnd">
              <a:solidFill>
                <a:schemeClr val="tx1"/>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07" name="Arc 10"/>
            <p:cNvSpPr>
              <a:spLocks/>
            </p:cNvSpPr>
            <p:nvPr/>
          </p:nvSpPr>
          <p:spPr bwMode="auto">
            <a:xfrm rot="10680000">
              <a:off x="835" y="2456"/>
              <a:ext cx="1470" cy="157"/>
            </a:xfrm>
            <a:custGeom>
              <a:avLst/>
              <a:gdLst>
                <a:gd name="T0" fmla="*/ 0 w 16130"/>
                <a:gd name="T1" fmla="*/ 0 h 17610"/>
                <a:gd name="T2" fmla="*/ 0 w 16130"/>
                <a:gd name="T3" fmla="*/ 0 h 17610"/>
                <a:gd name="T4" fmla="*/ 0 w 16130"/>
                <a:gd name="T5" fmla="*/ 0 h 17610"/>
                <a:gd name="T6" fmla="*/ 0 60000 65536"/>
                <a:gd name="T7" fmla="*/ 0 60000 65536"/>
                <a:gd name="T8" fmla="*/ 0 60000 65536"/>
              </a:gdLst>
              <a:ahLst/>
              <a:cxnLst>
                <a:cxn ang="T6">
                  <a:pos x="T0" y="T1"/>
                </a:cxn>
                <a:cxn ang="T7">
                  <a:pos x="T2" y="T3"/>
                </a:cxn>
                <a:cxn ang="T8">
                  <a:pos x="T4" y="T5"/>
                </a:cxn>
              </a:cxnLst>
              <a:rect l="0" t="0" r="r" b="b"/>
              <a:pathLst>
                <a:path w="16130" h="17610" fill="none" extrusionOk="0">
                  <a:moveTo>
                    <a:pt x="0" y="3243"/>
                  </a:moveTo>
                  <a:cubicBezTo>
                    <a:pt x="1081" y="2029"/>
                    <a:pt x="2296" y="941"/>
                    <a:pt x="3622" y="0"/>
                  </a:cubicBezTo>
                </a:path>
                <a:path w="16130" h="17610" stroke="0" extrusionOk="0">
                  <a:moveTo>
                    <a:pt x="0" y="3243"/>
                  </a:moveTo>
                  <a:cubicBezTo>
                    <a:pt x="1081" y="2029"/>
                    <a:pt x="2296" y="941"/>
                    <a:pt x="3622" y="0"/>
                  </a:cubicBezTo>
                  <a:lnTo>
                    <a:pt x="16130" y="17610"/>
                  </a:lnTo>
                  <a:lnTo>
                    <a:pt x="0" y="3243"/>
                  </a:lnTo>
                  <a:close/>
                </a:path>
              </a:pathLst>
            </a:custGeom>
            <a:noFill/>
            <a:ln w="12700" cap="rnd">
              <a:solidFill>
                <a:schemeClr val="tx1"/>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08" name="Arc 11"/>
            <p:cNvSpPr>
              <a:spLocks/>
            </p:cNvSpPr>
            <p:nvPr/>
          </p:nvSpPr>
          <p:spPr bwMode="auto">
            <a:xfrm rot="10620000">
              <a:off x="723" y="2504"/>
              <a:ext cx="1626" cy="247"/>
            </a:xfrm>
            <a:custGeom>
              <a:avLst/>
              <a:gdLst>
                <a:gd name="T0" fmla="*/ 0 w 18290"/>
                <a:gd name="T1" fmla="*/ 0 h 15860"/>
                <a:gd name="T2" fmla="*/ 0 w 18290"/>
                <a:gd name="T3" fmla="*/ 0 h 15860"/>
                <a:gd name="T4" fmla="*/ 0 w 18290"/>
                <a:gd name="T5" fmla="*/ 0 h 15860"/>
                <a:gd name="T6" fmla="*/ 0 60000 65536"/>
                <a:gd name="T7" fmla="*/ 0 60000 65536"/>
                <a:gd name="T8" fmla="*/ 0 60000 65536"/>
              </a:gdLst>
              <a:ahLst/>
              <a:cxnLst>
                <a:cxn ang="T6">
                  <a:pos x="T0" y="T1"/>
                </a:cxn>
                <a:cxn ang="T7">
                  <a:pos x="T2" y="T3"/>
                </a:cxn>
                <a:cxn ang="T8">
                  <a:pos x="T4" y="T5"/>
                </a:cxn>
              </a:cxnLst>
              <a:rect l="0" t="0" r="r" b="b"/>
              <a:pathLst>
                <a:path w="18290" h="15860" fill="none" extrusionOk="0">
                  <a:moveTo>
                    <a:pt x="0" y="4369"/>
                  </a:moveTo>
                  <a:cubicBezTo>
                    <a:pt x="1011" y="2759"/>
                    <a:pt x="2230" y="1290"/>
                    <a:pt x="3626" y="0"/>
                  </a:cubicBezTo>
                </a:path>
                <a:path w="18290" h="15860" stroke="0" extrusionOk="0">
                  <a:moveTo>
                    <a:pt x="0" y="4369"/>
                  </a:moveTo>
                  <a:cubicBezTo>
                    <a:pt x="1011" y="2759"/>
                    <a:pt x="2230" y="1290"/>
                    <a:pt x="3626" y="0"/>
                  </a:cubicBezTo>
                  <a:lnTo>
                    <a:pt x="18290" y="15860"/>
                  </a:lnTo>
                  <a:lnTo>
                    <a:pt x="0" y="4369"/>
                  </a:lnTo>
                  <a:close/>
                </a:path>
              </a:pathLst>
            </a:custGeom>
            <a:noFill/>
            <a:ln w="12700" cap="rnd">
              <a:solidFill>
                <a:schemeClr val="tx1"/>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09" name="Arc 12"/>
            <p:cNvSpPr>
              <a:spLocks/>
            </p:cNvSpPr>
            <p:nvPr/>
          </p:nvSpPr>
          <p:spPr bwMode="auto">
            <a:xfrm rot="10800000">
              <a:off x="804" y="2554"/>
              <a:ext cx="1597" cy="337"/>
            </a:xfrm>
            <a:custGeom>
              <a:avLst/>
              <a:gdLst>
                <a:gd name="T0" fmla="*/ 0 w 20534"/>
                <a:gd name="T1" fmla="*/ 0 h 15161"/>
                <a:gd name="T2" fmla="*/ 0 w 20534"/>
                <a:gd name="T3" fmla="*/ 0 h 15161"/>
                <a:gd name="T4" fmla="*/ 0 w 20534"/>
                <a:gd name="T5" fmla="*/ 0 h 15161"/>
                <a:gd name="T6" fmla="*/ 0 60000 65536"/>
                <a:gd name="T7" fmla="*/ 0 60000 65536"/>
                <a:gd name="T8" fmla="*/ 0 60000 65536"/>
              </a:gdLst>
              <a:ahLst/>
              <a:cxnLst>
                <a:cxn ang="T6">
                  <a:pos x="T0" y="T1"/>
                </a:cxn>
                <a:cxn ang="T7">
                  <a:pos x="T2" y="T3"/>
                </a:cxn>
                <a:cxn ang="T8">
                  <a:pos x="T4" y="T5"/>
                </a:cxn>
              </a:cxnLst>
              <a:rect l="0" t="0" r="r" b="b"/>
              <a:pathLst>
                <a:path w="20534" h="15161" fill="none" extrusionOk="0">
                  <a:moveTo>
                    <a:pt x="-1" y="8459"/>
                  </a:moveTo>
                  <a:cubicBezTo>
                    <a:pt x="1037" y="5279"/>
                    <a:pt x="2800" y="2383"/>
                    <a:pt x="5148" y="0"/>
                  </a:cubicBezTo>
                </a:path>
                <a:path w="20534" h="15161" stroke="0" extrusionOk="0">
                  <a:moveTo>
                    <a:pt x="-1" y="8459"/>
                  </a:moveTo>
                  <a:cubicBezTo>
                    <a:pt x="1037" y="5279"/>
                    <a:pt x="2800" y="2383"/>
                    <a:pt x="5148" y="0"/>
                  </a:cubicBezTo>
                  <a:lnTo>
                    <a:pt x="20534" y="15161"/>
                  </a:lnTo>
                  <a:lnTo>
                    <a:pt x="-1" y="8459"/>
                  </a:lnTo>
                  <a:close/>
                </a:path>
              </a:pathLst>
            </a:custGeom>
            <a:noFill/>
            <a:ln w="12700" cap="rnd">
              <a:solidFill>
                <a:schemeClr val="tx1"/>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10" name="Arc 13"/>
            <p:cNvSpPr>
              <a:spLocks/>
            </p:cNvSpPr>
            <p:nvPr/>
          </p:nvSpPr>
          <p:spPr bwMode="auto">
            <a:xfrm>
              <a:off x="754" y="2027"/>
              <a:ext cx="1597" cy="334"/>
            </a:xfrm>
            <a:custGeom>
              <a:avLst/>
              <a:gdLst>
                <a:gd name="T0" fmla="*/ 0 w 20533"/>
                <a:gd name="T1" fmla="*/ 0 h 15027"/>
                <a:gd name="T2" fmla="*/ 0 w 20533"/>
                <a:gd name="T3" fmla="*/ 0 h 15027"/>
                <a:gd name="T4" fmla="*/ 0 w 20533"/>
                <a:gd name="T5" fmla="*/ 0 h 15027"/>
                <a:gd name="T6" fmla="*/ 0 60000 65536"/>
                <a:gd name="T7" fmla="*/ 0 60000 65536"/>
                <a:gd name="T8" fmla="*/ 0 60000 65536"/>
              </a:gdLst>
              <a:ahLst/>
              <a:cxnLst>
                <a:cxn ang="T6">
                  <a:pos x="T0" y="T1"/>
                </a:cxn>
                <a:cxn ang="T7">
                  <a:pos x="T2" y="T3"/>
                </a:cxn>
                <a:cxn ang="T8">
                  <a:pos x="T4" y="T5"/>
                </a:cxn>
              </a:cxnLst>
              <a:rect l="0" t="0" r="r" b="b"/>
              <a:pathLst>
                <a:path w="20533" h="15027" fill="none" extrusionOk="0">
                  <a:moveTo>
                    <a:pt x="15516" y="-1"/>
                  </a:moveTo>
                  <a:cubicBezTo>
                    <a:pt x="17798" y="2356"/>
                    <a:pt x="19514" y="5202"/>
                    <a:pt x="20532" y="8322"/>
                  </a:cubicBezTo>
                </a:path>
                <a:path w="20533" h="15027" stroke="0" extrusionOk="0">
                  <a:moveTo>
                    <a:pt x="15516" y="-1"/>
                  </a:moveTo>
                  <a:cubicBezTo>
                    <a:pt x="17798" y="2356"/>
                    <a:pt x="19514" y="5202"/>
                    <a:pt x="20532" y="8322"/>
                  </a:cubicBezTo>
                  <a:lnTo>
                    <a:pt x="0" y="15027"/>
                  </a:lnTo>
                  <a:lnTo>
                    <a:pt x="15516" y="-1"/>
                  </a:lnTo>
                  <a:close/>
                </a:path>
              </a:pathLst>
            </a:custGeom>
            <a:noFill/>
            <a:ln w="12700" cap="rnd">
              <a:solidFill>
                <a:schemeClr val="tx1"/>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11" name="Arc 14"/>
            <p:cNvSpPr>
              <a:spLocks/>
            </p:cNvSpPr>
            <p:nvPr/>
          </p:nvSpPr>
          <p:spPr bwMode="auto">
            <a:xfrm rot="10500000">
              <a:off x="893" y="2696"/>
              <a:ext cx="1597" cy="331"/>
            </a:xfrm>
            <a:custGeom>
              <a:avLst/>
              <a:gdLst>
                <a:gd name="T0" fmla="*/ 0 w 20534"/>
                <a:gd name="T1" fmla="*/ 0 h 14874"/>
                <a:gd name="T2" fmla="*/ 0 w 20534"/>
                <a:gd name="T3" fmla="*/ 0 h 14874"/>
                <a:gd name="T4" fmla="*/ 0 w 20534"/>
                <a:gd name="T5" fmla="*/ 0 h 14874"/>
                <a:gd name="T6" fmla="*/ 0 60000 65536"/>
                <a:gd name="T7" fmla="*/ 0 60000 65536"/>
                <a:gd name="T8" fmla="*/ 0 60000 65536"/>
              </a:gdLst>
              <a:ahLst/>
              <a:cxnLst>
                <a:cxn ang="T6">
                  <a:pos x="T0" y="T1"/>
                </a:cxn>
                <a:cxn ang="T7">
                  <a:pos x="T2" y="T3"/>
                </a:cxn>
                <a:cxn ang="T8">
                  <a:pos x="T4" y="T5"/>
                </a:cxn>
              </a:cxnLst>
              <a:rect l="0" t="0" r="r" b="b"/>
              <a:pathLst>
                <a:path w="20534" h="14874" fill="none" extrusionOk="0">
                  <a:moveTo>
                    <a:pt x="-1" y="8172"/>
                  </a:moveTo>
                  <a:cubicBezTo>
                    <a:pt x="995" y="5120"/>
                    <a:pt x="2660" y="2328"/>
                    <a:pt x="4871" y="0"/>
                  </a:cubicBezTo>
                </a:path>
                <a:path w="20534" h="14874" stroke="0" extrusionOk="0">
                  <a:moveTo>
                    <a:pt x="-1" y="8172"/>
                  </a:moveTo>
                  <a:cubicBezTo>
                    <a:pt x="995" y="5120"/>
                    <a:pt x="2660" y="2328"/>
                    <a:pt x="4871" y="0"/>
                  </a:cubicBezTo>
                  <a:lnTo>
                    <a:pt x="20534" y="14874"/>
                  </a:lnTo>
                  <a:lnTo>
                    <a:pt x="-1" y="8172"/>
                  </a:lnTo>
                  <a:close/>
                </a:path>
              </a:pathLst>
            </a:custGeom>
            <a:noFill/>
            <a:ln w="12700" cap="rnd">
              <a:solidFill>
                <a:schemeClr val="tx1"/>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12" name="Arc 15"/>
            <p:cNvSpPr>
              <a:spLocks/>
            </p:cNvSpPr>
            <p:nvPr/>
          </p:nvSpPr>
          <p:spPr bwMode="auto">
            <a:xfrm rot="10500000">
              <a:off x="851" y="2714"/>
              <a:ext cx="1221" cy="444"/>
            </a:xfrm>
            <a:custGeom>
              <a:avLst/>
              <a:gdLst>
                <a:gd name="T0" fmla="*/ 0 w 15704"/>
                <a:gd name="T1" fmla="*/ 0 h 19993"/>
                <a:gd name="T2" fmla="*/ 0 w 15704"/>
                <a:gd name="T3" fmla="*/ 0 h 19993"/>
                <a:gd name="T4" fmla="*/ 0 w 15704"/>
                <a:gd name="T5" fmla="*/ 0 h 19993"/>
                <a:gd name="T6" fmla="*/ 0 60000 65536"/>
                <a:gd name="T7" fmla="*/ 0 60000 65536"/>
                <a:gd name="T8" fmla="*/ 0 60000 65536"/>
              </a:gdLst>
              <a:ahLst/>
              <a:cxnLst>
                <a:cxn ang="T6">
                  <a:pos x="T0" y="T1"/>
                </a:cxn>
                <a:cxn ang="T7">
                  <a:pos x="T2" y="T3"/>
                </a:cxn>
                <a:cxn ang="T8">
                  <a:pos x="T4" y="T5"/>
                </a:cxn>
              </a:cxnLst>
              <a:rect l="0" t="0" r="r" b="b"/>
              <a:pathLst>
                <a:path w="15704" h="19993" fill="none" extrusionOk="0">
                  <a:moveTo>
                    <a:pt x="0" y="5162"/>
                  </a:moveTo>
                  <a:cubicBezTo>
                    <a:pt x="2112" y="2925"/>
                    <a:pt x="4679" y="1165"/>
                    <a:pt x="7527" y="0"/>
                  </a:cubicBezTo>
                </a:path>
                <a:path w="15704" h="19993" stroke="0" extrusionOk="0">
                  <a:moveTo>
                    <a:pt x="0" y="5162"/>
                  </a:moveTo>
                  <a:cubicBezTo>
                    <a:pt x="2112" y="2925"/>
                    <a:pt x="4679" y="1165"/>
                    <a:pt x="7527" y="0"/>
                  </a:cubicBezTo>
                  <a:lnTo>
                    <a:pt x="15704" y="19993"/>
                  </a:lnTo>
                  <a:lnTo>
                    <a:pt x="0" y="5162"/>
                  </a:lnTo>
                  <a:close/>
                </a:path>
              </a:pathLst>
            </a:custGeom>
            <a:noFill/>
            <a:ln w="12700" cap="rnd">
              <a:solidFill>
                <a:schemeClr val="tx1"/>
              </a:solidFill>
              <a:round/>
              <a:headEnd type="stealth" w="med" len="lg"/>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13" name="Arc 16"/>
            <p:cNvSpPr>
              <a:spLocks/>
            </p:cNvSpPr>
            <p:nvPr/>
          </p:nvSpPr>
          <p:spPr bwMode="auto">
            <a:xfrm rot="10800000">
              <a:off x="708" y="2553"/>
              <a:ext cx="1275" cy="428"/>
            </a:xfrm>
            <a:custGeom>
              <a:avLst/>
              <a:gdLst>
                <a:gd name="T0" fmla="*/ 0 w 16394"/>
                <a:gd name="T1" fmla="*/ 0 h 19282"/>
                <a:gd name="T2" fmla="*/ 0 w 16394"/>
                <a:gd name="T3" fmla="*/ 0 h 19282"/>
                <a:gd name="T4" fmla="*/ 0 w 16394"/>
                <a:gd name="T5" fmla="*/ 0 h 19282"/>
                <a:gd name="T6" fmla="*/ 0 60000 65536"/>
                <a:gd name="T7" fmla="*/ 0 60000 65536"/>
                <a:gd name="T8" fmla="*/ 0 60000 65536"/>
              </a:gdLst>
              <a:ahLst/>
              <a:cxnLst>
                <a:cxn ang="T6">
                  <a:pos x="T0" y="T1"/>
                </a:cxn>
                <a:cxn ang="T7">
                  <a:pos x="T2" y="T3"/>
                </a:cxn>
                <a:cxn ang="T8">
                  <a:pos x="T4" y="T5"/>
                </a:cxn>
              </a:cxnLst>
              <a:rect l="0" t="0" r="r" b="b"/>
              <a:pathLst>
                <a:path w="16394" h="19282" fill="none" extrusionOk="0">
                  <a:moveTo>
                    <a:pt x="-1" y="5217"/>
                  </a:moveTo>
                  <a:cubicBezTo>
                    <a:pt x="1854" y="3056"/>
                    <a:pt x="4117" y="1283"/>
                    <a:pt x="6659" y="-1"/>
                  </a:cubicBezTo>
                </a:path>
                <a:path w="16394" h="19282" stroke="0" extrusionOk="0">
                  <a:moveTo>
                    <a:pt x="-1" y="5217"/>
                  </a:moveTo>
                  <a:cubicBezTo>
                    <a:pt x="1854" y="3056"/>
                    <a:pt x="4117" y="1283"/>
                    <a:pt x="6659" y="-1"/>
                  </a:cubicBezTo>
                  <a:lnTo>
                    <a:pt x="16394" y="19282"/>
                  </a:lnTo>
                  <a:lnTo>
                    <a:pt x="-1" y="5217"/>
                  </a:lnTo>
                  <a:close/>
                </a:path>
              </a:pathLst>
            </a:custGeom>
            <a:noFill/>
            <a:ln w="12700" cap="rnd">
              <a:solidFill>
                <a:schemeClr val="tx1"/>
              </a:solidFill>
              <a:round/>
              <a:headEnd type="stealth" w="med" len="lg"/>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14" name="Arc 17"/>
            <p:cNvSpPr>
              <a:spLocks/>
            </p:cNvSpPr>
            <p:nvPr/>
          </p:nvSpPr>
          <p:spPr bwMode="auto">
            <a:xfrm rot="10680000">
              <a:off x="692" y="2462"/>
              <a:ext cx="1193" cy="178"/>
            </a:xfrm>
            <a:custGeom>
              <a:avLst/>
              <a:gdLst>
                <a:gd name="T0" fmla="*/ 0 w 13092"/>
                <a:gd name="T1" fmla="*/ 0 h 20062"/>
                <a:gd name="T2" fmla="*/ 0 w 13092"/>
                <a:gd name="T3" fmla="*/ 0 h 20062"/>
                <a:gd name="T4" fmla="*/ 0 w 13092"/>
                <a:gd name="T5" fmla="*/ 0 h 20062"/>
                <a:gd name="T6" fmla="*/ 0 60000 65536"/>
                <a:gd name="T7" fmla="*/ 0 60000 65536"/>
                <a:gd name="T8" fmla="*/ 0 60000 65536"/>
              </a:gdLst>
              <a:ahLst/>
              <a:cxnLst>
                <a:cxn ang="T6">
                  <a:pos x="T0" y="T1"/>
                </a:cxn>
                <a:cxn ang="T7">
                  <a:pos x="T2" y="T3"/>
                </a:cxn>
                <a:cxn ang="T8">
                  <a:pos x="T4" y="T5"/>
                </a:cxn>
              </a:cxnLst>
              <a:rect l="0" t="0" r="r" b="b"/>
              <a:pathLst>
                <a:path w="13092" h="20062" fill="none" extrusionOk="0">
                  <a:moveTo>
                    <a:pt x="0" y="2881"/>
                  </a:moveTo>
                  <a:cubicBezTo>
                    <a:pt x="1557" y="1694"/>
                    <a:pt x="3269" y="725"/>
                    <a:pt x="5087" y="-1"/>
                  </a:cubicBezTo>
                </a:path>
                <a:path w="13092" h="20062" stroke="0" extrusionOk="0">
                  <a:moveTo>
                    <a:pt x="0" y="2881"/>
                  </a:moveTo>
                  <a:cubicBezTo>
                    <a:pt x="1557" y="1694"/>
                    <a:pt x="3269" y="725"/>
                    <a:pt x="5087" y="-1"/>
                  </a:cubicBezTo>
                  <a:lnTo>
                    <a:pt x="13092" y="20062"/>
                  </a:lnTo>
                  <a:lnTo>
                    <a:pt x="0" y="2881"/>
                  </a:lnTo>
                  <a:close/>
                </a:path>
              </a:pathLst>
            </a:custGeom>
            <a:noFill/>
            <a:ln w="12700" cap="rnd">
              <a:solidFill>
                <a:schemeClr val="tx1"/>
              </a:solidFill>
              <a:round/>
              <a:headEnd type="stealth" w="med" len="lg"/>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15" name="Arc 18"/>
            <p:cNvSpPr>
              <a:spLocks/>
            </p:cNvSpPr>
            <p:nvPr/>
          </p:nvSpPr>
          <p:spPr bwMode="auto">
            <a:xfrm>
              <a:off x="736" y="2328"/>
              <a:ext cx="1248" cy="177"/>
            </a:xfrm>
            <a:custGeom>
              <a:avLst/>
              <a:gdLst>
                <a:gd name="T0" fmla="*/ 0 w 13700"/>
                <a:gd name="T1" fmla="*/ 0 h 19951"/>
                <a:gd name="T2" fmla="*/ 0 w 13700"/>
                <a:gd name="T3" fmla="*/ 0 h 19951"/>
                <a:gd name="T4" fmla="*/ 0 w 13700"/>
                <a:gd name="T5" fmla="*/ 0 h 19951"/>
                <a:gd name="T6" fmla="*/ 0 60000 65536"/>
                <a:gd name="T7" fmla="*/ 0 60000 65536"/>
                <a:gd name="T8" fmla="*/ 0 60000 65536"/>
              </a:gdLst>
              <a:ahLst/>
              <a:cxnLst>
                <a:cxn ang="T6">
                  <a:pos x="T0" y="T1"/>
                </a:cxn>
                <a:cxn ang="T7">
                  <a:pos x="T2" y="T3"/>
                </a:cxn>
                <a:cxn ang="T8">
                  <a:pos x="T4" y="T5"/>
                </a:cxn>
              </a:cxnLst>
              <a:rect l="0" t="0" r="r" b="b"/>
              <a:pathLst>
                <a:path w="13700" h="19951" fill="none" extrusionOk="0">
                  <a:moveTo>
                    <a:pt x="8277" y="0"/>
                  </a:moveTo>
                  <a:cubicBezTo>
                    <a:pt x="10235" y="812"/>
                    <a:pt x="12062" y="1907"/>
                    <a:pt x="13700" y="3251"/>
                  </a:cubicBezTo>
                </a:path>
                <a:path w="13700" h="19951" stroke="0" extrusionOk="0">
                  <a:moveTo>
                    <a:pt x="8277" y="0"/>
                  </a:moveTo>
                  <a:cubicBezTo>
                    <a:pt x="10235" y="812"/>
                    <a:pt x="12062" y="1907"/>
                    <a:pt x="13700" y="3251"/>
                  </a:cubicBezTo>
                  <a:lnTo>
                    <a:pt x="0" y="19951"/>
                  </a:lnTo>
                  <a:lnTo>
                    <a:pt x="8277" y="0"/>
                  </a:lnTo>
                  <a:close/>
                </a:path>
              </a:pathLst>
            </a:custGeom>
            <a:noFill/>
            <a:ln w="12700" cap="rnd">
              <a:solidFill>
                <a:schemeClr val="tx1"/>
              </a:solidFill>
              <a:round/>
              <a:headEnd type="none" w="sm" len="sm"/>
              <a:tailEnd type="stealth"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16" name="Arc 19"/>
            <p:cNvSpPr>
              <a:spLocks/>
            </p:cNvSpPr>
            <p:nvPr/>
          </p:nvSpPr>
          <p:spPr bwMode="auto">
            <a:xfrm>
              <a:off x="706" y="1930"/>
              <a:ext cx="1267" cy="431"/>
            </a:xfrm>
            <a:custGeom>
              <a:avLst/>
              <a:gdLst>
                <a:gd name="T0" fmla="*/ 0 w 16295"/>
                <a:gd name="T1" fmla="*/ 0 h 19387"/>
                <a:gd name="T2" fmla="*/ 0 w 16295"/>
                <a:gd name="T3" fmla="*/ 0 h 19387"/>
                <a:gd name="T4" fmla="*/ 0 w 16295"/>
                <a:gd name="T5" fmla="*/ 0 h 19387"/>
                <a:gd name="T6" fmla="*/ 0 60000 65536"/>
                <a:gd name="T7" fmla="*/ 0 60000 65536"/>
                <a:gd name="T8" fmla="*/ 0 60000 65536"/>
              </a:gdLst>
              <a:ahLst/>
              <a:cxnLst>
                <a:cxn ang="T6">
                  <a:pos x="T0" y="T1"/>
                </a:cxn>
                <a:cxn ang="T7">
                  <a:pos x="T2" y="T3"/>
                </a:cxn>
                <a:cxn ang="T8">
                  <a:pos x="T4" y="T5"/>
                </a:cxn>
              </a:cxnLst>
              <a:rect l="0" t="0" r="r" b="b"/>
              <a:pathLst>
                <a:path w="16295" h="19387" fill="none" extrusionOk="0">
                  <a:moveTo>
                    <a:pt x="9523" y="-1"/>
                  </a:moveTo>
                  <a:cubicBezTo>
                    <a:pt x="12104" y="1267"/>
                    <a:pt x="14406" y="3038"/>
                    <a:pt x="16294" y="5208"/>
                  </a:cubicBezTo>
                </a:path>
                <a:path w="16295" h="19387" stroke="0" extrusionOk="0">
                  <a:moveTo>
                    <a:pt x="9523" y="-1"/>
                  </a:moveTo>
                  <a:cubicBezTo>
                    <a:pt x="12104" y="1267"/>
                    <a:pt x="14406" y="3038"/>
                    <a:pt x="16294" y="5208"/>
                  </a:cubicBezTo>
                  <a:lnTo>
                    <a:pt x="0" y="19387"/>
                  </a:lnTo>
                  <a:lnTo>
                    <a:pt x="9523" y="-1"/>
                  </a:lnTo>
                  <a:close/>
                </a:path>
              </a:pathLst>
            </a:custGeom>
            <a:noFill/>
            <a:ln w="12700" cap="rnd">
              <a:solidFill>
                <a:schemeClr val="tx1"/>
              </a:solidFill>
              <a:round/>
              <a:headEnd type="none" w="sm" len="sm"/>
              <a:tailEnd type="stealth"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17" name="Arc 20"/>
            <p:cNvSpPr>
              <a:spLocks/>
            </p:cNvSpPr>
            <p:nvPr/>
          </p:nvSpPr>
          <p:spPr bwMode="auto">
            <a:xfrm rot="180000">
              <a:off x="788" y="1687"/>
              <a:ext cx="1260" cy="482"/>
            </a:xfrm>
            <a:custGeom>
              <a:avLst/>
              <a:gdLst>
                <a:gd name="T0" fmla="*/ 0 w 17186"/>
                <a:gd name="T1" fmla="*/ 0 h 19701"/>
                <a:gd name="T2" fmla="*/ 0 w 17186"/>
                <a:gd name="T3" fmla="*/ 0 h 19701"/>
                <a:gd name="T4" fmla="*/ 0 w 17186"/>
                <a:gd name="T5" fmla="*/ 0 h 19701"/>
                <a:gd name="T6" fmla="*/ 0 60000 65536"/>
                <a:gd name="T7" fmla="*/ 0 60000 65536"/>
                <a:gd name="T8" fmla="*/ 0 60000 65536"/>
              </a:gdLst>
              <a:ahLst/>
              <a:cxnLst>
                <a:cxn ang="T6">
                  <a:pos x="T0" y="T1"/>
                </a:cxn>
                <a:cxn ang="T7">
                  <a:pos x="T2" y="T3"/>
                </a:cxn>
                <a:cxn ang="T8">
                  <a:pos x="T4" y="T5"/>
                </a:cxn>
              </a:cxnLst>
              <a:rect l="0" t="0" r="r" b="b"/>
              <a:pathLst>
                <a:path w="17186" h="19701" fill="none" extrusionOk="0">
                  <a:moveTo>
                    <a:pt x="8856" y="-1"/>
                  </a:moveTo>
                  <a:cubicBezTo>
                    <a:pt x="12140" y="1476"/>
                    <a:pt x="15004" y="3751"/>
                    <a:pt x="17186" y="6616"/>
                  </a:cubicBezTo>
                </a:path>
                <a:path w="17186" h="19701" stroke="0" extrusionOk="0">
                  <a:moveTo>
                    <a:pt x="8856" y="-1"/>
                  </a:moveTo>
                  <a:cubicBezTo>
                    <a:pt x="12140" y="1476"/>
                    <a:pt x="15004" y="3751"/>
                    <a:pt x="17186" y="6616"/>
                  </a:cubicBezTo>
                  <a:lnTo>
                    <a:pt x="0" y="19701"/>
                  </a:lnTo>
                  <a:lnTo>
                    <a:pt x="8856" y="-1"/>
                  </a:lnTo>
                  <a:close/>
                </a:path>
              </a:pathLst>
            </a:custGeom>
            <a:noFill/>
            <a:ln w="12700" cap="rnd">
              <a:solidFill>
                <a:schemeClr val="tx1"/>
              </a:solidFill>
              <a:round/>
              <a:headEnd type="none" w="sm" len="sm"/>
              <a:tailEnd type="stealth"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18" name="Arc 21"/>
            <p:cNvSpPr>
              <a:spLocks/>
            </p:cNvSpPr>
            <p:nvPr/>
          </p:nvSpPr>
          <p:spPr bwMode="auto">
            <a:xfrm rot="120000">
              <a:off x="886" y="1448"/>
              <a:ext cx="1237" cy="768"/>
            </a:xfrm>
            <a:custGeom>
              <a:avLst/>
              <a:gdLst>
                <a:gd name="T0" fmla="*/ 0 w 15906"/>
                <a:gd name="T1" fmla="*/ 0 h 20324"/>
                <a:gd name="T2" fmla="*/ 0 w 15906"/>
                <a:gd name="T3" fmla="*/ 0 h 20324"/>
                <a:gd name="T4" fmla="*/ 0 w 15906"/>
                <a:gd name="T5" fmla="*/ 0 h 20324"/>
                <a:gd name="T6" fmla="*/ 0 60000 65536"/>
                <a:gd name="T7" fmla="*/ 0 60000 65536"/>
                <a:gd name="T8" fmla="*/ 0 60000 65536"/>
              </a:gdLst>
              <a:ahLst/>
              <a:cxnLst>
                <a:cxn ang="T6">
                  <a:pos x="T0" y="T1"/>
                </a:cxn>
                <a:cxn ang="T7">
                  <a:pos x="T2" y="T3"/>
                </a:cxn>
                <a:cxn ang="T8">
                  <a:pos x="T4" y="T5"/>
                </a:cxn>
              </a:cxnLst>
              <a:rect l="0" t="0" r="r" b="b"/>
              <a:pathLst>
                <a:path w="15906" h="20324" fill="none" extrusionOk="0">
                  <a:moveTo>
                    <a:pt x="7314" y="-1"/>
                  </a:moveTo>
                  <a:cubicBezTo>
                    <a:pt x="10597" y="1181"/>
                    <a:pt x="13545" y="3141"/>
                    <a:pt x="15906" y="5710"/>
                  </a:cubicBezTo>
                </a:path>
                <a:path w="15906" h="20324" stroke="0" extrusionOk="0">
                  <a:moveTo>
                    <a:pt x="7314" y="-1"/>
                  </a:moveTo>
                  <a:cubicBezTo>
                    <a:pt x="10597" y="1181"/>
                    <a:pt x="13545" y="3141"/>
                    <a:pt x="15906" y="5710"/>
                  </a:cubicBezTo>
                  <a:lnTo>
                    <a:pt x="0" y="20324"/>
                  </a:lnTo>
                  <a:lnTo>
                    <a:pt x="7314" y="-1"/>
                  </a:lnTo>
                  <a:close/>
                </a:path>
              </a:pathLst>
            </a:custGeom>
            <a:noFill/>
            <a:ln w="12700" cap="rnd">
              <a:solidFill>
                <a:schemeClr val="tx1"/>
              </a:solidFill>
              <a:round/>
              <a:headEnd type="none" w="sm" len="sm"/>
              <a:tailEnd type="stealth"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19" name="Oval 22"/>
            <p:cNvSpPr>
              <a:spLocks noChangeArrowheads="1"/>
            </p:cNvSpPr>
            <p:nvPr/>
          </p:nvSpPr>
          <p:spPr bwMode="auto">
            <a:xfrm>
              <a:off x="2304" y="1976"/>
              <a:ext cx="912" cy="912"/>
            </a:xfrm>
            <a:prstGeom prst="ellipse">
              <a:avLst/>
            </a:prstGeom>
            <a:gradFill rotWithShape="0">
              <a:gsLst>
                <a:gs pos="0">
                  <a:srgbClr val="FF9933"/>
                </a:gs>
                <a:gs pos="100000">
                  <a:srgbClr val="B26B24"/>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kumimoji="0" lang="zh-CN" altLang="en-US" sz="1800" b="0"/>
            </a:p>
          </p:txBody>
        </p:sp>
        <p:sp>
          <p:nvSpPr>
            <p:cNvPr id="55320" name="Arc 23"/>
            <p:cNvSpPr>
              <a:spLocks/>
            </p:cNvSpPr>
            <p:nvPr/>
          </p:nvSpPr>
          <p:spPr bwMode="auto">
            <a:xfrm>
              <a:off x="3234" y="2313"/>
              <a:ext cx="895" cy="192"/>
            </a:xfrm>
            <a:custGeom>
              <a:avLst/>
              <a:gdLst>
                <a:gd name="T0" fmla="*/ 0 w 16132"/>
                <a:gd name="T1" fmla="*/ 0 h 21600"/>
                <a:gd name="T2" fmla="*/ 0 w 16132"/>
                <a:gd name="T3" fmla="*/ 0 h 21600"/>
                <a:gd name="T4" fmla="*/ 0 w 16132"/>
                <a:gd name="T5" fmla="*/ 0 h 21600"/>
                <a:gd name="T6" fmla="*/ 0 60000 65536"/>
                <a:gd name="T7" fmla="*/ 0 60000 65536"/>
                <a:gd name="T8" fmla="*/ 0 60000 65536"/>
              </a:gdLst>
              <a:ahLst/>
              <a:cxnLst>
                <a:cxn ang="T6">
                  <a:pos x="T0" y="T1"/>
                </a:cxn>
                <a:cxn ang="T7">
                  <a:pos x="T2" y="T3"/>
                </a:cxn>
                <a:cxn ang="T8">
                  <a:pos x="T4" y="T5"/>
                </a:cxn>
              </a:cxnLst>
              <a:rect l="0" t="0" r="r" b="b"/>
              <a:pathLst>
                <a:path w="16132" h="21600" fill="none" extrusionOk="0">
                  <a:moveTo>
                    <a:pt x="0" y="7236"/>
                  </a:moveTo>
                  <a:cubicBezTo>
                    <a:pt x="4094" y="2637"/>
                    <a:pt x="9956" y="5"/>
                    <a:pt x="16114" y="0"/>
                  </a:cubicBezTo>
                </a:path>
                <a:path w="16132" h="21600" stroke="0" extrusionOk="0">
                  <a:moveTo>
                    <a:pt x="0" y="7236"/>
                  </a:moveTo>
                  <a:cubicBezTo>
                    <a:pt x="4094" y="2637"/>
                    <a:pt x="9956" y="5"/>
                    <a:pt x="16114" y="0"/>
                  </a:cubicBezTo>
                  <a:lnTo>
                    <a:pt x="16132" y="21600"/>
                  </a:lnTo>
                  <a:lnTo>
                    <a:pt x="0" y="7236"/>
                  </a:lnTo>
                  <a:close/>
                </a:path>
              </a:pathLst>
            </a:custGeom>
            <a:noFill/>
            <a:ln w="12700" cap="rnd">
              <a:solidFill>
                <a:schemeClr val="tx1"/>
              </a:solidFill>
              <a:round/>
              <a:headEnd type="none" w="sm" len="sm"/>
              <a:tailEnd type="stealth"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21" name="Arc 24"/>
            <p:cNvSpPr>
              <a:spLocks/>
            </p:cNvSpPr>
            <p:nvPr/>
          </p:nvSpPr>
          <p:spPr bwMode="auto">
            <a:xfrm>
              <a:off x="3223" y="2148"/>
              <a:ext cx="1626" cy="309"/>
            </a:xfrm>
            <a:custGeom>
              <a:avLst/>
              <a:gdLst>
                <a:gd name="T0" fmla="*/ 0 w 18290"/>
                <a:gd name="T1" fmla="*/ 0 h 19887"/>
                <a:gd name="T2" fmla="*/ 0 w 18290"/>
                <a:gd name="T3" fmla="*/ 0 h 19887"/>
                <a:gd name="T4" fmla="*/ 0 w 18290"/>
                <a:gd name="T5" fmla="*/ 0 h 19887"/>
                <a:gd name="T6" fmla="*/ 0 60000 65536"/>
                <a:gd name="T7" fmla="*/ 0 60000 65536"/>
                <a:gd name="T8" fmla="*/ 0 60000 65536"/>
              </a:gdLst>
              <a:ahLst/>
              <a:cxnLst>
                <a:cxn ang="T6">
                  <a:pos x="T0" y="T1"/>
                </a:cxn>
                <a:cxn ang="T7">
                  <a:pos x="T2" y="T3"/>
                </a:cxn>
                <a:cxn ang="T8">
                  <a:pos x="T4" y="T5"/>
                </a:cxn>
              </a:cxnLst>
              <a:rect l="0" t="0" r="r" b="b"/>
              <a:pathLst>
                <a:path w="18290" h="19887" fill="none" extrusionOk="0">
                  <a:moveTo>
                    <a:pt x="0" y="8396"/>
                  </a:moveTo>
                  <a:cubicBezTo>
                    <a:pt x="2350" y="4655"/>
                    <a:pt x="5791" y="1724"/>
                    <a:pt x="9859" y="0"/>
                  </a:cubicBezTo>
                </a:path>
                <a:path w="18290" h="19887" stroke="0" extrusionOk="0">
                  <a:moveTo>
                    <a:pt x="0" y="8396"/>
                  </a:moveTo>
                  <a:cubicBezTo>
                    <a:pt x="2350" y="4655"/>
                    <a:pt x="5791" y="1724"/>
                    <a:pt x="9859" y="0"/>
                  </a:cubicBezTo>
                  <a:lnTo>
                    <a:pt x="18290" y="19887"/>
                  </a:lnTo>
                  <a:lnTo>
                    <a:pt x="0" y="8396"/>
                  </a:lnTo>
                  <a:close/>
                </a:path>
              </a:pathLst>
            </a:custGeom>
            <a:noFill/>
            <a:ln w="12700" cap="rnd">
              <a:solidFill>
                <a:schemeClr val="tx1"/>
              </a:solidFill>
              <a:round/>
              <a:headEnd type="none" w="sm" len="sm"/>
              <a:tailEnd type="stealth"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22" name="Arc 25"/>
            <p:cNvSpPr>
              <a:spLocks/>
            </p:cNvSpPr>
            <p:nvPr/>
          </p:nvSpPr>
          <p:spPr bwMode="auto">
            <a:xfrm>
              <a:off x="3156" y="1921"/>
              <a:ext cx="1597" cy="440"/>
            </a:xfrm>
            <a:custGeom>
              <a:avLst/>
              <a:gdLst>
                <a:gd name="T0" fmla="*/ 0 w 20534"/>
                <a:gd name="T1" fmla="*/ 0 h 19797"/>
                <a:gd name="T2" fmla="*/ 0 w 20534"/>
                <a:gd name="T3" fmla="*/ 0 h 19797"/>
                <a:gd name="T4" fmla="*/ 0 w 20534"/>
                <a:gd name="T5" fmla="*/ 0 h 19797"/>
                <a:gd name="T6" fmla="*/ 0 60000 65536"/>
                <a:gd name="T7" fmla="*/ 0 60000 65536"/>
                <a:gd name="T8" fmla="*/ 0 60000 65536"/>
              </a:gdLst>
              <a:ahLst/>
              <a:cxnLst>
                <a:cxn ang="T6">
                  <a:pos x="T0" y="T1"/>
                </a:cxn>
                <a:cxn ang="T7">
                  <a:pos x="T2" y="T3"/>
                </a:cxn>
                <a:cxn ang="T8">
                  <a:pos x="T4" y="T5"/>
                </a:cxn>
              </a:cxnLst>
              <a:rect l="0" t="0" r="r" b="b"/>
              <a:pathLst>
                <a:path w="20534" h="19797" fill="none" extrusionOk="0">
                  <a:moveTo>
                    <a:pt x="-1" y="13095"/>
                  </a:moveTo>
                  <a:cubicBezTo>
                    <a:pt x="1913" y="7232"/>
                    <a:pt x="6241" y="2466"/>
                    <a:pt x="11894" y="-1"/>
                  </a:cubicBezTo>
                </a:path>
                <a:path w="20534" h="19797" stroke="0" extrusionOk="0">
                  <a:moveTo>
                    <a:pt x="-1" y="13095"/>
                  </a:moveTo>
                  <a:cubicBezTo>
                    <a:pt x="1913" y="7232"/>
                    <a:pt x="6241" y="2466"/>
                    <a:pt x="11894" y="-1"/>
                  </a:cubicBezTo>
                  <a:lnTo>
                    <a:pt x="20534" y="19797"/>
                  </a:lnTo>
                  <a:lnTo>
                    <a:pt x="-1" y="13095"/>
                  </a:lnTo>
                  <a:close/>
                </a:path>
              </a:pathLst>
            </a:custGeom>
            <a:noFill/>
            <a:ln w="12700" cap="rnd">
              <a:solidFill>
                <a:schemeClr val="tx1"/>
              </a:solidFill>
              <a:round/>
              <a:headEnd type="none" w="sm" len="sm"/>
              <a:tailEnd type="stealth"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23" name="Arc 26"/>
            <p:cNvSpPr>
              <a:spLocks/>
            </p:cNvSpPr>
            <p:nvPr/>
          </p:nvSpPr>
          <p:spPr bwMode="auto">
            <a:xfrm>
              <a:off x="3093" y="1723"/>
              <a:ext cx="1564" cy="494"/>
            </a:xfrm>
            <a:custGeom>
              <a:avLst/>
              <a:gdLst>
                <a:gd name="T0" fmla="*/ 0 w 21332"/>
                <a:gd name="T1" fmla="*/ 0 h 20206"/>
                <a:gd name="T2" fmla="*/ 0 w 21332"/>
                <a:gd name="T3" fmla="*/ 0 h 20206"/>
                <a:gd name="T4" fmla="*/ 0 w 21332"/>
                <a:gd name="T5" fmla="*/ 0 h 20206"/>
                <a:gd name="T6" fmla="*/ 0 60000 65536"/>
                <a:gd name="T7" fmla="*/ 0 60000 65536"/>
                <a:gd name="T8" fmla="*/ 0 60000 65536"/>
              </a:gdLst>
              <a:ahLst/>
              <a:cxnLst>
                <a:cxn ang="T6">
                  <a:pos x="T0" y="T1"/>
                </a:cxn>
                <a:cxn ang="T7">
                  <a:pos x="T2" y="T3"/>
                </a:cxn>
                <a:cxn ang="T8">
                  <a:pos x="T4" y="T5"/>
                </a:cxn>
              </a:cxnLst>
              <a:rect l="0" t="0" r="r" b="b"/>
              <a:pathLst>
                <a:path w="21332" h="20206" fill="none" extrusionOk="0">
                  <a:moveTo>
                    <a:pt x="0" y="16812"/>
                  </a:moveTo>
                  <a:cubicBezTo>
                    <a:pt x="1218" y="9156"/>
                    <a:pt x="6445" y="2740"/>
                    <a:pt x="13697" y="0"/>
                  </a:cubicBezTo>
                </a:path>
                <a:path w="21332" h="20206" stroke="0" extrusionOk="0">
                  <a:moveTo>
                    <a:pt x="0" y="16812"/>
                  </a:moveTo>
                  <a:cubicBezTo>
                    <a:pt x="1218" y="9156"/>
                    <a:pt x="6445" y="2740"/>
                    <a:pt x="13697" y="0"/>
                  </a:cubicBezTo>
                  <a:lnTo>
                    <a:pt x="21332" y="20206"/>
                  </a:lnTo>
                  <a:lnTo>
                    <a:pt x="0" y="16812"/>
                  </a:lnTo>
                  <a:close/>
                </a:path>
              </a:pathLst>
            </a:custGeom>
            <a:noFill/>
            <a:ln w="12700" cap="rnd">
              <a:solidFill>
                <a:schemeClr val="tx1"/>
              </a:solidFill>
              <a:round/>
              <a:headEnd type="none" w="sm" len="sm"/>
              <a:tailEnd type="stealth"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24" name="Arc 27"/>
            <p:cNvSpPr>
              <a:spLocks/>
            </p:cNvSpPr>
            <p:nvPr/>
          </p:nvSpPr>
          <p:spPr bwMode="auto">
            <a:xfrm>
              <a:off x="3000" y="1490"/>
              <a:ext cx="1609" cy="775"/>
            </a:xfrm>
            <a:custGeom>
              <a:avLst/>
              <a:gdLst>
                <a:gd name="T0" fmla="*/ 0 w 20686"/>
                <a:gd name="T1" fmla="*/ 0 h 20520"/>
                <a:gd name="T2" fmla="*/ 0 w 20686"/>
                <a:gd name="T3" fmla="*/ 0 h 20520"/>
                <a:gd name="T4" fmla="*/ 0 w 20686"/>
                <a:gd name="T5" fmla="*/ 0 h 20520"/>
                <a:gd name="T6" fmla="*/ 0 60000 65536"/>
                <a:gd name="T7" fmla="*/ 0 60000 65536"/>
                <a:gd name="T8" fmla="*/ 0 60000 65536"/>
              </a:gdLst>
              <a:ahLst/>
              <a:cxnLst>
                <a:cxn ang="T6">
                  <a:pos x="T0" y="T1"/>
                </a:cxn>
                <a:cxn ang="T7">
                  <a:pos x="T2" y="T3"/>
                </a:cxn>
                <a:cxn ang="T8">
                  <a:pos x="T4" y="T5"/>
                </a:cxn>
              </a:cxnLst>
              <a:rect l="0" t="0" r="r" b="b"/>
              <a:pathLst>
                <a:path w="20686" h="20520" fill="none" extrusionOk="0">
                  <a:moveTo>
                    <a:pt x="-1" y="14303"/>
                  </a:moveTo>
                  <a:cubicBezTo>
                    <a:pt x="2031" y="7544"/>
                    <a:pt x="7237" y="2203"/>
                    <a:pt x="13942" y="-1"/>
                  </a:cubicBezTo>
                </a:path>
                <a:path w="20686" h="20520" stroke="0" extrusionOk="0">
                  <a:moveTo>
                    <a:pt x="-1" y="14303"/>
                  </a:moveTo>
                  <a:cubicBezTo>
                    <a:pt x="2031" y="7544"/>
                    <a:pt x="7237" y="2203"/>
                    <a:pt x="13942" y="-1"/>
                  </a:cubicBezTo>
                  <a:lnTo>
                    <a:pt x="20686" y="20520"/>
                  </a:lnTo>
                  <a:lnTo>
                    <a:pt x="-1" y="14303"/>
                  </a:lnTo>
                  <a:close/>
                </a:path>
              </a:pathLst>
            </a:custGeom>
            <a:noFill/>
            <a:ln w="12700" cap="rnd">
              <a:solidFill>
                <a:schemeClr val="tx1"/>
              </a:solidFill>
              <a:round/>
              <a:headEnd type="none" w="sm" len="sm"/>
              <a:tailEnd type="stealth"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25" name="Arc 28"/>
            <p:cNvSpPr>
              <a:spLocks/>
            </p:cNvSpPr>
            <p:nvPr/>
          </p:nvSpPr>
          <p:spPr bwMode="auto">
            <a:xfrm rot="120000">
              <a:off x="3077" y="1248"/>
              <a:ext cx="1484" cy="681"/>
            </a:xfrm>
            <a:custGeom>
              <a:avLst/>
              <a:gdLst>
                <a:gd name="T0" fmla="*/ 0 w 20875"/>
                <a:gd name="T1" fmla="*/ 0 h 20432"/>
                <a:gd name="T2" fmla="*/ 0 w 20875"/>
                <a:gd name="T3" fmla="*/ 0 h 20432"/>
                <a:gd name="T4" fmla="*/ 0 w 20875"/>
                <a:gd name="T5" fmla="*/ 0 h 20432"/>
                <a:gd name="T6" fmla="*/ 0 60000 65536"/>
                <a:gd name="T7" fmla="*/ 0 60000 65536"/>
                <a:gd name="T8" fmla="*/ 0 60000 65536"/>
              </a:gdLst>
              <a:ahLst/>
              <a:cxnLst>
                <a:cxn ang="T6">
                  <a:pos x="T0" y="T1"/>
                </a:cxn>
                <a:cxn ang="T7">
                  <a:pos x="T2" y="T3"/>
                </a:cxn>
                <a:cxn ang="T8">
                  <a:pos x="T4" y="T5"/>
                </a:cxn>
              </a:cxnLst>
              <a:rect l="0" t="0" r="r" b="b"/>
              <a:pathLst>
                <a:path w="20875" h="20432" fill="none" extrusionOk="0">
                  <a:moveTo>
                    <a:pt x="-1" y="14883"/>
                  </a:moveTo>
                  <a:cubicBezTo>
                    <a:pt x="1850" y="7920"/>
                    <a:pt x="7052" y="2337"/>
                    <a:pt x="13868" y="0"/>
                  </a:cubicBezTo>
                </a:path>
                <a:path w="20875" h="20432" stroke="0" extrusionOk="0">
                  <a:moveTo>
                    <a:pt x="-1" y="14883"/>
                  </a:moveTo>
                  <a:cubicBezTo>
                    <a:pt x="1850" y="7920"/>
                    <a:pt x="7052" y="2337"/>
                    <a:pt x="13868" y="0"/>
                  </a:cubicBezTo>
                  <a:lnTo>
                    <a:pt x="20875" y="20432"/>
                  </a:lnTo>
                  <a:lnTo>
                    <a:pt x="-1" y="14883"/>
                  </a:lnTo>
                  <a:close/>
                </a:path>
              </a:pathLst>
            </a:custGeom>
            <a:noFill/>
            <a:ln w="12700" cap="rnd">
              <a:solidFill>
                <a:schemeClr val="tx1"/>
              </a:solidFill>
              <a:round/>
              <a:headEnd type="none" w="sm" len="sm"/>
              <a:tailEnd type="stealth"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26" name="Arc 29"/>
            <p:cNvSpPr>
              <a:spLocks/>
            </p:cNvSpPr>
            <p:nvPr/>
          </p:nvSpPr>
          <p:spPr bwMode="auto">
            <a:xfrm>
              <a:off x="2784" y="1544"/>
              <a:ext cx="288" cy="288"/>
            </a:xfrm>
            <a:custGeom>
              <a:avLst/>
              <a:gdLst>
                <a:gd name="T0" fmla="*/ 0 w 17797"/>
                <a:gd name="T1" fmla="*/ 0 h 21600"/>
                <a:gd name="T2" fmla="*/ 0 w 17797"/>
                <a:gd name="T3" fmla="*/ 0 h 21600"/>
                <a:gd name="T4" fmla="*/ 0 w 17797"/>
                <a:gd name="T5" fmla="*/ 0 h 21600"/>
                <a:gd name="T6" fmla="*/ 0 60000 65536"/>
                <a:gd name="T7" fmla="*/ 0 60000 65536"/>
                <a:gd name="T8" fmla="*/ 0 60000 65536"/>
              </a:gdLst>
              <a:ahLst/>
              <a:cxnLst>
                <a:cxn ang="T6">
                  <a:pos x="T0" y="T1"/>
                </a:cxn>
                <a:cxn ang="T7">
                  <a:pos x="T2" y="T3"/>
                </a:cxn>
                <a:cxn ang="T8">
                  <a:pos x="T4" y="T5"/>
                </a:cxn>
              </a:cxnLst>
              <a:rect l="0" t="0" r="r" b="b"/>
              <a:pathLst>
                <a:path w="17797" h="21600" fill="none" extrusionOk="0">
                  <a:moveTo>
                    <a:pt x="17796" y="12240"/>
                  </a:moveTo>
                  <a:cubicBezTo>
                    <a:pt x="13766" y="18099"/>
                    <a:pt x="7111" y="21599"/>
                    <a:pt x="0" y="21599"/>
                  </a:cubicBezTo>
                </a:path>
                <a:path w="17797" h="21600" stroke="0" extrusionOk="0">
                  <a:moveTo>
                    <a:pt x="17796" y="12240"/>
                  </a:moveTo>
                  <a:cubicBezTo>
                    <a:pt x="13766" y="18099"/>
                    <a:pt x="7111" y="21599"/>
                    <a:pt x="0" y="21599"/>
                  </a:cubicBezTo>
                  <a:lnTo>
                    <a:pt x="0" y="0"/>
                  </a:lnTo>
                  <a:lnTo>
                    <a:pt x="17796" y="12240"/>
                  </a:lnTo>
                  <a:close/>
                </a:path>
              </a:pathLst>
            </a:custGeom>
            <a:noFill/>
            <a:ln w="12700" cap="rnd">
              <a:solidFill>
                <a:schemeClr val="tx1"/>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27" name="Arc 30"/>
            <p:cNvSpPr>
              <a:spLocks/>
            </p:cNvSpPr>
            <p:nvPr/>
          </p:nvSpPr>
          <p:spPr bwMode="auto">
            <a:xfrm rot="-10680000">
              <a:off x="3232" y="2457"/>
              <a:ext cx="1469" cy="182"/>
            </a:xfrm>
            <a:custGeom>
              <a:avLst/>
              <a:gdLst>
                <a:gd name="T0" fmla="*/ 0 w 16125"/>
                <a:gd name="T1" fmla="*/ 0 h 20458"/>
                <a:gd name="T2" fmla="*/ 0 w 16125"/>
                <a:gd name="T3" fmla="*/ 0 h 20458"/>
                <a:gd name="T4" fmla="*/ 0 w 16125"/>
                <a:gd name="T5" fmla="*/ 0 h 20458"/>
                <a:gd name="T6" fmla="*/ 0 60000 65536"/>
                <a:gd name="T7" fmla="*/ 0 60000 65536"/>
                <a:gd name="T8" fmla="*/ 0 60000 65536"/>
              </a:gdLst>
              <a:ahLst/>
              <a:cxnLst>
                <a:cxn ang="T6">
                  <a:pos x="T0" y="T1"/>
                </a:cxn>
                <a:cxn ang="T7">
                  <a:pos x="T2" y="T3"/>
                </a:cxn>
                <a:cxn ang="T8">
                  <a:pos x="T4" y="T5"/>
                </a:cxn>
              </a:cxnLst>
              <a:rect l="0" t="0" r="r" b="b"/>
              <a:pathLst>
                <a:path w="16125" h="20458" fill="none" extrusionOk="0">
                  <a:moveTo>
                    <a:pt x="6930" y="0"/>
                  </a:moveTo>
                  <a:cubicBezTo>
                    <a:pt x="10470" y="1199"/>
                    <a:pt x="13638" y="3296"/>
                    <a:pt x="16124" y="6086"/>
                  </a:cubicBezTo>
                </a:path>
                <a:path w="16125" h="20458" stroke="0" extrusionOk="0">
                  <a:moveTo>
                    <a:pt x="6930" y="0"/>
                  </a:moveTo>
                  <a:cubicBezTo>
                    <a:pt x="10470" y="1199"/>
                    <a:pt x="13638" y="3296"/>
                    <a:pt x="16124" y="6086"/>
                  </a:cubicBezTo>
                  <a:lnTo>
                    <a:pt x="0" y="20458"/>
                  </a:lnTo>
                  <a:lnTo>
                    <a:pt x="6930" y="0"/>
                  </a:lnTo>
                  <a:close/>
                </a:path>
              </a:pathLst>
            </a:custGeom>
            <a:noFill/>
            <a:ln w="12700" cap="rnd">
              <a:solidFill>
                <a:schemeClr val="tx1"/>
              </a:solidFill>
              <a:round/>
              <a:headEnd type="stealth" w="med" len="lg"/>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28" name="Arc 31"/>
            <p:cNvSpPr>
              <a:spLocks/>
            </p:cNvSpPr>
            <p:nvPr/>
          </p:nvSpPr>
          <p:spPr bwMode="auto">
            <a:xfrm rot="-10560000">
              <a:off x="3173" y="2505"/>
              <a:ext cx="1625" cy="312"/>
            </a:xfrm>
            <a:custGeom>
              <a:avLst/>
              <a:gdLst>
                <a:gd name="T0" fmla="*/ 0 w 18286"/>
                <a:gd name="T1" fmla="*/ 0 h 20048"/>
                <a:gd name="T2" fmla="*/ 0 w 18286"/>
                <a:gd name="T3" fmla="*/ 0 h 20048"/>
                <a:gd name="T4" fmla="*/ 0 w 18286"/>
                <a:gd name="T5" fmla="*/ 0 h 20048"/>
                <a:gd name="T6" fmla="*/ 0 60000 65536"/>
                <a:gd name="T7" fmla="*/ 0 60000 65536"/>
                <a:gd name="T8" fmla="*/ 0 60000 65536"/>
              </a:gdLst>
              <a:ahLst/>
              <a:cxnLst>
                <a:cxn ang="T6">
                  <a:pos x="T0" y="T1"/>
                </a:cxn>
                <a:cxn ang="T7">
                  <a:pos x="T2" y="T3"/>
                </a:cxn>
                <a:cxn ang="T8">
                  <a:pos x="T4" y="T5"/>
                </a:cxn>
              </a:cxnLst>
              <a:rect l="0" t="0" r="r" b="b"/>
              <a:pathLst>
                <a:path w="18286" h="20048" fill="none" extrusionOk="0">
                  <a:moveTo>
                    <a:pt x="8039" y="0"/>
                  </a:moveTo>
                  <a:cubicBezTo>
                    <a:pt x="12272" y="1697"/>
                    <a:pt x="15859" y="4690"/>
                    <a:pt x="18286" y="8551"/>
                  </a:cubicBezTo>
                </a:path>
                <a:path w="18286" h="20048" stroke="0" extrusionOk="0">
                  <a:moveTo>
                    <a:pt x="8039" y="0"/>
                  </a:moveTo>
                  <a:cubicBezTo>
                    <a:pt x="12272" y="1697"/>
                    <a:pt x="15859" y="4690"/>
                    <a:pt x="18286" y="8551"/>
                  </a:cubicBezTo>
                  <a:lnTo>
                    <a:pt x="0" y="20048"/>
                  </a:lnTo>
                  <a:lnTo>
                    <a:pt x="8039" y="0"/>
                  </a:lnTo>
                  <a:close/>
                </a:path>
              </a:pathLst>
            </a:custGeom>
            <a:noFill/>
            <a:ln w="12700" cap="rnd">
              <a:solidFill>
                <a:schemeClr val="tx1"/>
              </a:solidFill>
              <a:round/>
              <a:headEnd type="stealth" w="med" len="lg"/>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29" name="Arc 32"/>
            <p:cNvSpPr>
              <a:spLocks/>
            </p:cNvSpPr>
            <p:nvPr/>
          </p:nvSpPr>
          <p:spPr bwMode="auto">
            <a:xfrm rot="10800000">
              <a:off x="3154" y="2601"/>
              <a:ext cx="1597" cy="436"/>
            </a:xfrm>
            <a:custGeom>
              <a:avLst/>
              <a:gdLst>
                <a:gd name="T0" fmla="*/ 0 w 20533"/>
                <a:gd name="T1" fmla="*/ 0 h 19641"/>
                <a:gd name="T2" fmla="*/ 0 w 20533"/>
                <a:gd name="T3" fmla="*/ 0 h 19641"/>
                <a:gd name="T4" fmla="*/ 0 w 20533"/>
                <a:gd name="T5" fmla="*/ 0 h 19641"/>
                <a:gd name="T6" fmla="*/ 0 60000 65536"/>
                <a:gd name="T7" fmla="*/ 0 60000 65536"/>
                <a:gd name="T8" fmla="*/ 0 60000 65536"/>
              </a:gdLst>
              <a:ahLst/>
              <a:cxnLst>
                <a:cxn ang="T6">
                  <a:pos x="T0" y="T1"/>
                </a:cxn>
                <a:cxn ang="T7">
                  <a:pos x="T2" y="T3"/>
                </a:cxn>
                <a:cxn ang="T8">
                  <a:pos x="T4" y="T5"/>
                </a:cxn>
              </a:cxnLst>
              <a:rect l="0" t="0" r="r" b="b"/>
              <a:pathLst>
                <a:path w="20533" h="19641" fill="none" extrusionOk="0">
                  <a:moveTo>
                    <a:pt x="8988" y="0"/>
                  </a:moveTo>
                  <a:cubicBezTo>
                    <a:pt x="14474" y="2510"/>
                    <a:pt x="18660" y="7201"/>
                    <a:pt x="20532" y="12936"/>
                  </a:cubicBezTo>
                </a:path>
                <a:path w="20533" h="19641" stroke="0" extrusionOk="0">
                  <a:moveTo>
                    <a:pt x="8988" y="0"/>
                  </a:moveTo>
                  <a:cubicBezTo>
                    <a:pt x="14474" y="2510"/>
                    <a:pt x="18660" y="7201"/>
                    <a:pt x="20532" y="12936"/>
                  </a:cubicBezTo>
                  <a:lnTo>
                    <a:pt x="0" y="19641"/>
                  </a:lnTo>
                  <a:lnTo>
                    <a:pt x="8988" y="0"/>
                  </a:lnTo>
                  <a:close/>
                </a:path>
              </a:pathLst>
            </a:custGeom>
            <a:noFill/>
            <a:ln w="12700" cap="rnd">
              <a:solidFill>
                <a:schemeClr val="tx1"/>
              </a:solidFill>
              <a:round/>
              <a:headEnd type="stealth" w="med" len="lg"/>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30" name="Arc 33"/>
            <p:cNvSpPr>
              <a:spLocks/>
            </p:cNvSpPr>
            <p:nvPr/>
          </p:nvSpPr>
          <p:spPr bwMode="auto">
            <a:xfrm rot="10800000">
              <a:off x="3092" y="2746"/>
              <a:ext cx="1564" cy="489"/>
            </a:xfrm>
            <a:custGeom>
              <a:avLst/>
              <a:gdLst>
                <a:gd name="T0" fmla="*/ 0 w 21331"/>
                <a:gd name="T1" fmla="*/ 0 h 20002"/>
                <a:gd name="T2" fmla="*/ 0 w 21331"/>
                <a:gd name="T3" fmla="*/ 0 h 20002"/>
                <a:gd name="T4" fmla="*/ 0 w 21331"/>
                <a:gd name="T5" fmla="*/ 0 h 20002"/>
                <a:gd name="T6" fmla="*/ 0 60000 65536"/>
                <a:gd name="T7" fmla="*/ 0 60000 65536"/>
                <a:gd name="T8" fmla="*/ 0 60000 65536"/>
              </a:gdLst>
              <a:ahLst/>
              <a:cxnLst>
                <a:cxn ang="T6">
                  <a:pos x="T0" y="T1"/>
                </a:cxn>
                <a:cxn ang="T7">
                  <a:pos x="T2" y="T3"/>
                </a:cxn>
                <a:cxn ang="T8">
                  <a:pos x="T4" y="T5"/>
                </a:cxn>
              </a:cxnLst>
              <a:rect l="0" t="0" r="r" b="b"/>
              <a:pathLst>
                <a:path w="21331" h="20002" fill="none" extrusionOk="0">
                  <a:moveTo>
                    <a:pt x="8153" y="0"/>
                  </a:moveTo>
                  <a:cubicBezTo>
                    <a:pt x="15147" y="2851"/>
                    <a:pt x="20143" y="9147"/>
                    <a:pt x="21331" y="16605"/>
                  </a:cubicBezTo>
                </a:path>
                <a:path w="21331" h="20002" stroke="0" extrusionOk="0">
                  <a:moveTo>
                    <a:pt x="8153" y="0"/>
                  </a:moveTo>
                  <a:cubicBezTo>
                    <a:pt x="15147" y="2851"/>
                    <a:pt x="20143" y="9147"/>
                    <a:pt x="21331" y="16605"/>
                  </a:cubicBezTo>
                  <a:lnTo>
                    <a:pt x="0" y="20002"/>
                  </a:lnTo>
                  <a:lnTo>
                    <a:pt x="8153" y="0"/>
                  </a:lnTo>
                  <a:close/>
                </a:path>
              </a:pathLst>
            </a:custGeom>
            <a:noFill/>
            <a:ln w="12700" cap="rnd">
              <a:solidFill>
                <a:schemeClr val="tx1"/>
              </a:solidFill>
              <a:round/>
              <a:headEnd type="stealth" w="med" len="lg"/>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31" name="Arc 34"/>
            <p:cNvSpPr>
              <a:spLocks/>
            </p:cNvSpPr>
            <p:nvPr/>
          </p:nvSpPr>
          <p:spPr bwMode="auto">
            <a:xfrm rot="10800000">
              <a:off x="2999" y="2650"/>
              <a:ext cx="1609" cy="777"/>
            </a:xfrm>
            <a:custGeom>
              <a:avLst/>
              <a:gdLst>
                <a:gd name="T0" fmla="*/ 0 w 20685"/>
                <a:gd name="T1" fmla="*/ 0 h 20561"/>
                <a:gd name="T2" fmla="*/ 0 w 20685"/>
                <a:gd name="T3" fmla="*/ 0 h 20561"/>
                <a:gd name="T4" fmla="*/ 0 w 20685"/>
                <a:gd name="T5" fmla="*/ 0 h 20561"/>
                <a:gd name="T6" fmla="*/ 0 60000 65536"/>
                <a:gd name="T7" fmla="*/ 0 60000 65536"/>
                <a:gd name="T8" fmla="*/ 0 60000 65536"/>
              </a:gdLst>
              <a:ahLst/>
              <a:cxnLst>
                <a:cxn ang="T6">
                  <a:pos x="T0" y="T1"/>
                </a:cxn>
                <a:cxn ang="T7">
                  <a:pos x="T2" y="T3"/>
                </a:cxn>
                <a:cxn ang="T8">
                  <a:pos x="T4" y="T5"/>
                </a:cxn>
              </a:cxnLst>
              <a:rect l="0" t="0" r="r" b="b"/>
              <a:pathLst>
                <a:path w="20685" h="20561" fill="none" extrusionOk="0">
                  <a:moveTo>
                    <a:pt x="6618" y="0"/>
                  </a:moveTo>
                  <a:cubicBezTo>
                    <a:pt x="13380" y="2176"/>
                    <a:pt x="18639" y="7538"/>
                    <a:pt x="20685" y="14340"/>
                  </a:cubicBezTo>
                </a:path>
                <a:path w="20685" h="20561" stroke="0" extrusionOk="0">
                  <a:moveTo>
                    <a:pt x="6618" y="0"/>
                  </a:moveTo>
                  <a:cubicBezTo>
                    <a:pt x="13380" y="2176"/>
                    <a:pt x="18639" y="7538"/>
                    <a:pt x="20685" y="14340"/>
                  </a:cubicBezTo>
                  <a:lnTo>
                    <a:pt x="0" y="20561"/>
                  </a:lnTo>
                  <a:lnTo>
                    <a:pt x="6618" y="0"/>
                  </a:lnTo>
                  <a:close/>
                </a:path>
              </a:pathLst>
            </a:custGeom>
            <a:noFill/>
            <a:ln w="12700" cap="rnd">
              <a:solidFill>
                <a:schemeClr val="tx1"/>
              </a:solidFill>
              <a:round/>
              <a:headEnd type="stealth" w="med" len="lg"/>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32" name="Arc 35"/>
            <p:cNvSpPr>
              <a:spLocks/>
            </p:cNvSpPr>
            <p:nvPr/>
          </p:nvSpPr>
          <p:spPr bwMode="auto">
            <a:xfrm rot="10620000">
              <a:off x="3080" y="2938"/>
              <a:ext cx="1480" cy="681"/>
            </a:xfrm>
            <a:custGeom>
              <a:avLst/>
              <a:gdLst>
                <a:gd name="T0" fmla="*/ 0 w 20810"/>
                <a:gd name="T1" fmla="*/ 0 h 20436"/>
                <a:gd name="T2" fmla="*/ 0 w 20810"/>
                <a:gd name="T3" fmla="*/ 0 h 20436"/>
                <a:gd name="T4" fmla="*/ 0 w 20810"/>
                <a:gd name="T5" fmla="*/ 0 h 20436"/>
                <a:gd name="T6" fmla="*/ 0 60000 65536"/>
                <a:gd name="T7" fmla="*/ 0 60000 65536"/>
                <a:gd name="T8" fmla="*/ 0 60000 65536"/>
              </a:gdLst>
              <a:ahLst/>
              <a:cxnLst>
                <a:cxn ang="T6">
                  <a:pos x="T0" y="T1"/>
                </a:cxn>
                <a:cxn ang="T7">
                  <a:pos x="T2" y="T3"/>
                </a:cxn>
                <a:cxn ang="T8">
                  <a:pos x="T4" y="T5"/>
                </a:cxn>
              </a:cxnLst>
              <a:rect l="0" t="0" r="r" b="b"/>
              <a:pathLst>
                <a:path w="20810" h="20436" fill="none" extrusionOk="0">
                  <a:moveTo>
                    <a:pt x="6994" y="0"/>
                  </a:moveTo>
                  <a:cubicBezTo>
                    <a:pt x="13733" y="2306"/>
                    <a:pt x="18901" y="7785"/>
                    <a:pt x="20809" y="14647"/>
                  </a:cubicBezTo>
                </a:path>
                <a:path w="20810" h="20436" stroke="0" extrusionOk="0">
                  <a:moveTo>
                    <a:pt x="6994" y="0"/>
                  </a:moveTo>
                  <a:cubicBezTo>
                    <a:pt x="13733" y="2306"/>
                    <a:pt x="18901" y="7785"/>
                    <a:pt x="20809" y="14647"/>
                  </a:cubicBezTo>
                  <a:lnTo>
                    <a:pt x="0" y="20436"/>
                  </a:lnTo>
                  <a:lnTo>
                    <a:pt x="6994" y="0"/>
                  </a:lnTo>
                  <a:close/>
                </a:path>
              </a:pathLst>
            </a:custGeom>
            <a:noFill/>
            <a:ln w="12700" cap="rnd">
              <a:solidFill>
                <a:schemeClr val="tx1"/>
              </a:solidFill>
              <a:round/>
              <a:headEnd type="stealth" w="med" len="lg"/>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33" name="Arc 36"/>
            <p:cNvSpPr>
              <a:spLocks/>
            </p:cNvSpPr>
            <p:nvPr/>
          </p:nvSpPr>
          <p:spPr bwMode="auto">
            <a:xfrm rot="10800000">
              <a:off x="2785" y="3032"/>
              <a:ext cx="280" cy="144"/>
            </a:xfrm>
            <a:custGeom>
              <a:avLst/>
              <a:gdLst>
                <a:gd name="T0" fmla="*/ 0 w 20990"/>
                <a:gd name="T1" fmla="*/ 0 h 21600"/>
                <a:gd name="T2" fmla="*/ 0 w 20990"/>
                <a:gd name="T3" fmla="*/ 0 h 21600"/>
                <a:gd name="T4" fmla="*/ 0 w 20990"/>
                <a:gd name="T5" fmla="*/ 0 h 21600"/>
                <a:gd name="T6" fmla="*/ 0 60000 65536"/>
                <a:gd name="T7" fmla="*/ 0 60000 65536"/>
                <a:gd name="T8" fmla="*/ 0 60000 65536"/>
              </a:gdLst>
              <a:ahLst/>
              <a:cxnLst>
                <a:cxn ang="T6">
                  <a:pos x="T0" y="T1"/>
                </a:cxn>
                <a:cxn ang="T7">
                  <a:pos x="T2" y="T3"/>
                </a:cxn>
                <a:cxn ang="T8">
                  <a:pos x="T4" y="T5"/>
                </a:cxn>
              </a:cxnLst>
              <a:rect l="0" t="0" r="r" b="b"/>
              <a:pathLst>
                <a:path w="20990" h="21600" fill="none" extrusionOk="0">
                  <a:moveTo>
                    <a:pt x="20990" y="21599"/>
                  </a:moveTo>
                  <a:cubicBezTo>
                    <a:pt x="11024" y="21599"/>
                    <a:pt x="2352" y="14782"/>
                    <a:pt x="0" y="5097"/>
                  </a:cubicBezTo>
                </a:path>
                <a:path w="20990" h="21600" stroke="0" extrusionOk="0">
                  <a:moveTo>
                    <a:pt x="20990" y="21599"/>
                  </a:moveTo>
                  <a:cubicBezTo>
                    <a:pt x="11024" y="21599"/>
                    <a:pt x="2352" y="14782"/>
                    <a:pt x="0" y="5097"/>
                  </a:cubicBezTo>
                  <a:lnTo>
                    <a:pt x="20990" y="0"/>
                  </a:lnTo>
                  <a:lnTo>
                    <a:pt x="20990" y="21599"/>
                  </a:lnTo>
                  <a:close/>
                </a:path>
              </a:pathLst>
            </a:custGeom>
            <a:noFill/>
            <a:ln w="12700" cap="rnd">
              <a:solidFill>
                <a:schemeClr val="tx1"/>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34" name="Arc 37"/>
            <p:cNvSpPr>
              <a:spLocks/>
            </p:cNvSpPr>
            <p:nvPr/>
          </p:nvSpPr>
          <p:spPr bwMode="auto">
            <a:xfrm>
              <a:off x="1064" y="1287"/>
              <a:ext cx="1449" cy="690"/>
            </a:xfrm>
            <a:custGeom>
              <a:avLst/>
              <a:gdLst>
                <a:gd name="T0" fmla="*/ 0 w 20375"/>
                <a:gd name="T1" fmla="*/ 0 h 20699"/>
                <a:gd name="T2" fmla="*/ 0 w 20375"/>
                <a:gd name="T3" fmla="*/ 0 h 20699"/>
                <a:gd name="T4" fmla="*/ 0 w 20375"/>
                <a:gd name="T5" fmla="*/ 0 h 20699"/>
                <a:gd name="T6" fmla="*/ 0 60000 65536"/>
                <a:gd name="T7" fmla="*/ 0 60000 65536"/>
                <a:gd name="T8" fmla="*/ 0 60000 65536"/>
              </a:gdLst>
              <a:ahLst/>
              <a:cxnLst>
                <a:cxn ang="T6">
                  <a:pos x="T0" y="T1"/>
                </a:cxn>
                <a:cxn ang="T7">
                  <a:pos x="T2" y="T3"/>
                </a:cxn>
                <a:cxn ang="T8">
                  <a:pos x="T4" y="T5"/>
                </a:cxn>
              </a:cxnLst>
              <a:rect l="0" t="0" r="r" b="b"/>
              <a:pathLst>
                <a:path w="20375" h="20699" fill="none" extrusionOk="0">
                  <a:moveTo>
                    <a:pt x="6173" y="-1"/>
                  </a:moveTo>
                  <a:cubicBezTo>
                    <a:pt x="12799" y="1976"/>
                    <a:pt x="18079" y="7005"/>
                    <a:pt x="20375" y="13528"/>
                  </a:cubicBezTo>
                </a:path>
                <a:path w="20375" h="20699" stroke="0" extrusionOk="0">
                  <a:moveTo>
                    <a:pt x="6173" y="-1"/>
                  </a:moveTo>
                  <a:cubicBezTo>
                    <a:pt x="12799" y="1976"/>
                    <a:pt x="18079" y="7005"/>
                    <a:pt x="20375" y="13528"/>
                  </a:cubicBezTo>
                  <a:lnTo>
                    <a:pt x="0" y="20699"/>
                  </a:lnTo>
                  <a:lnTo>
                    <a:pt x="6173" y="-1"/>
                  </a:lnTo>
                  <a:close/>
                </a:path>
              </a:pathLst>
            </a:custGeom>
            <a:noFill/>
            <a:ln w="12700" cap="rnd">
              <a:solidFill>
                <a:schemeClr val="tx1"/>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35" name="Arc 38"/>
            <p:cNvSpPr>
              <a:spLocks/>
            </p:cNvSpPr>
            <p:nvPr/>
          </p:nvSpPr>
          <p:spPr bwMode="auto">
            <a:xfrm>
              <a:off x="2521" y="1688"/>
              <a:ext cx="264" cy="144"/>
            </a:xfrm>
            <a:custGeom>
              <a:avLst/>
              <a:gdLst>
                <a:gd name="T0" fmla="*/ 0 w 19775"/>
                <a:gd name="T1" fmla="*/ 0 h 21600"/>
                <a:gd name="T2" fmla="*/ 0 w 19775"/>
                <a:gd name="T3" fmla="*/ 0 h 21600"/>
                <a:gd name="T4" fmla="*/ 0 w 19775"/>
                <a:gd name="T5" fmla="*/ 0 h 21600"/>
                <a:gd name="T6" fmla="*/ 0 60000 65536"/>
                <a:gd name="T7" fmla="*/ 0 60000 65536"/>
                <a:gd name="T8" fmla="*/ 0 60000 65536"/>
              </a:gdLst>
              <a:ahLst/>
              <a:cxnLst>
                <a:cxn ang="T6">
                  <a:pos x="T0" y="T1"/>
                </a:cxn>
                <a:cxn ang="T7">
                  <a:pos x="T2" y="T3"/>
                </a:cxn>
                <a:cxn ang="T8">
                  <a:pos x="T4" y="T5"/>
                </a:cxn>
              </a:cxnLst>
              <a:rect l="0" t="0" r="r" b="b"/>
              <a:pathLst>
                <a:path w="19775" h="21600" fill="none" extrusionOk="0">
                  <a:moveTo>
                    <a:pt x="19775" y="21599"/>
                  </a:moveTo>
                  <a:cubicBezTo>
                    <a:pt x="11205" y="21599"/>
                    <a:pt x="3446" y="16534"/>
                    <a:pt x="-1" y="8689"/>
                  </a:cubicBezTo>
                </a:path>
                <a:path w="19775" h="21600" stroke="0" extrusionOk="0">
                  <a:moveTo>
                    <a:pt x="19775" y="21599"/>
                  </a:moveTo>
                  <a:cubicBezTo>
                    <a:pt x="11205" y="21599"/>
                    <a:pt x="3446" y="16534"/>
                    <a:pt x="-1" y="8689"/>
                  </a:cubicBezTo>
                  <a:lnTo>
                    <a:pt x="19775" y="0"/>
                  </a:lnTo>
                  <a:lnTo>
                    <a:pt x="19775" y="21599"/>
                  </a:lnTo>
                  <a:close/>
                </a:path>
              </a:pathLst>
            </a:custGeom>
            <a:noFill/>
            <a:ln w="12700" cap="rnd">
              <a:solidFill>
                <a:schemeClr val="tx1"/>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36" name="Arc 39"/>
            <p:cNvSpPr>
              <a:spLocks/>
            </p:cNvSpPr>
            <p:nvPr/>
          </p:nvSpPr>
          <p:spPr bwMode="auto">
            <a:xfrm rot="10800000">
              <a:off x="983" y="2600"/>
              <a:ext cx="1609" cy="585"/>
            </a:xfrm>
            <a:custGeom>
              <a:avLst/>
              <a:gdLst>
                <a:gd name="T0" fmla="*/ 0 w 20686"/>
                <a:gd name="T1" fmla="*/ 0 h 15474"/>
                <a:gd name="T2" fmla="*/ 0 w 20686"/>
                <a:gd name="T3" fmla="*/ 0 h 15474"/>
                <a:gd name="T4" fmla="*/ 0 w 20686"/>
                <a:gd name="T5" fmla="*/ 0 h 15474"/>
                <a:gd name="T6" fmla="*/ 0 60000 65536"/>
                <a:gd name="T7" fmla="*/ 0 60000 65536"/>
                <a:gd name="T8" fmla="*/ 0 60000 65536"/>
              </a:gdLst>
              <a:ahLst/>
              <a:cxnLst>
                <a:cxn ang="T6">
                  <a:pos x="T0" y="T1"/>
                </a:cxn>
                <a:cxn ang="T7">
                  <a:pos x="T2" y="T3"/>
                </a:cxn>
                <a:cxn ang="T8">
                  <a:pos x="T4" y="T5"/>
                </a:cxn>
              </a:cxnLst>
              <a:rect l="0" t="0" r="r" b="b"/>
              <a:pathLst>
                <a:path w="20686" h="15474" fill="none" extrusionOk="0">
                  <a:moveTo>
                    <a:pt x="-1" y="9257"/>
                  </a:moveTo>
                  <a:cubicBezTo>
                    <a:pt x="1055" y="5745"/>
                    <a:pt x="2988" y="2558"/>
                    <a:pt x="5615" y="-1"/>
                  </a:cubicBezTo>
                </a:path>
                <a:path w="20686" h="15474" stroke="0" extrusionOk="0">
                  <a:moveTo>
                    <a:pt x="-1" y="9257"/>
                  </a:moveTo>
                  <a:cubicBezTo>
                    <a:pt x="1055" y="5745"/>
                    <a:pt x="2988" y="2558"/>
                    <a:pt x="5615" y="-1"/>
                  </a:cubicBezTo>
                  <a:lnTo>
                    <a:pt x="20686" y="15474"/>
                  </a:lnTo>
                  <a:lnTo>
                    <a:pt x="-1" y="9257"/>
                  </a:lnTo>
                  <a:close/>
                </a:path>
              </a:pathLst>
            </a:custGeom>
            <a:noFill/>
            <a:ln w="12700" cap="rnd">
              <a:solidFill>
                <a:schemeClr val="tx1"/>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37" name="Arc 40"/>
            <p:cNvSpPr>
              <a:spLocks/>
            </p:cNvSpPr>
            <p:nvPr/>
          </p:nvSpPr>
          <p:spPr bwMode="auto">
            <a:xfrm rot="10560000">
              <a:off x="1114" y="2889"/>
              <a:ext cx="1403" cy="694"/>
            </a:xfrm>
            <a:custGeom>
              <a:avLst/>
              <a:gdLst>
                <a:gd name="T0" fmla="*/ 0 w 19733"/>
                <a:gd name="T1" fmla="*/ 0 h 20806"/>
                <a:gd name="T2" fmla="*/ 0 w 19733"/>
                <a:gd name="T3" fmla="*/ 0 h 20806"/>
                <a:gd name="T4" fmla="*/ 0 w 19733"/>
                <a:gd name="T5" fmla="*/ 0 h 20806"/>
                <a:gd name="T6" fmla="*/ 0 60000 65536"/>
                <a:gd name="T7" fmla="*/ 0 60000 65536"/>
                <a:gd name="T8" fmla="*/ 0 60000 65536"/>
              </a:gdLst>
              <a:ahLst/>
              <a:cxnLst>
                <a:cxn ang="T6">
                  <a:pos x="T0" y="T1"/>
                </a:cxn>
                <a:cxn ang="T7">
                  <a:pos x="T2" y="T3"/>
                </a:cxn>
                <a:cxn ang="T8">
                  <a:pos x="T4" y="T5"/>
                </a:cxn>
              </a:cxnLst>
              <a:rect l="0" t="0" r="r" b="b"/>
              <a:pathLst>
                <a:path w="19733" h="20806" fill="none" extrusionOk="0">
                  <a:moveTo>
                    <a:pt x="0" y="12021"/>
                  </a:moveTo>
                  <a:cubicBezTo>
                    <a:pt x="2619" y="6138"/>
                    <a:pt x="7726" y="1730"/>
                    <a:pt x="13929" y="0"/>
                  </a:cubicBezTo>
                </a:path>
                <a:path w="19733" h="20806" stroke="0" extrusionOk="0">
                  <a:moveTo>
                    <a:pt x="0" y="12021"/>
                  </a:moveTo>
                  <a:cubicBezTo>
                    <a:pt x="2619" y="6138"/>
                    <a:pt x="7726" y="1730"/>
                    <a:pt x="13929" y="0"/>
                  </a:cubicBezTo>
                  <a:lnTo>
                    <a:pt x="19733" y="20806"/>
                  </a:lnTo>
                  <a:lnTo>
                    <a:pt x="0" y="12021"/>
                  </a:lnTo>
                  <a:close/>
                </a:path>
              </a:pathLst>
            </a:custGeom>
            <a:noFill/>
            <a:ln w="12700" cap="rnd">
              <a:solidFill>
                <a:schemeClr val="tx1"/>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38" name="Arc 41"/>
            <p:cNvSpPr>
              <a:spLocks/>
            </p:cNvSpPr>
            <p:nvPr/>
          </p:nvSpPr>
          <p:spPr bwMode="auto">
            <a:xfrm>
              <a:off x="2497" y="3033"/>
              <a:ext cx="288" cy="240"/>
            </a:xfrm>
            <a:custGeom>
              <a:avLst/>
              <a:gdLst>
                <a:gd name="T0" fmla="*/ 0 w 18783"/>
                <a:gd name="T1" fmla="*/ 0 h 21600"/>
                <a:gd name="T2" fmla="*/ 0 w 18783"/>
                <a:gd name="T3" fmla="*/ 0 h 21600"/>
                <a:gd name="T4" fmla="*/ 0 w 18783"/>
                <a:gd name="T5" fmla="*/ 0 h 21600"/>
                <a:gd name="T6" fmla="*/ 0 60000 65536"/>
                <a:gd name="T7" fmla="*/ 0 60000 65536"/>
                <a:gd name="T8" fmla="*/ 0 60000 65536"/>
              </a:gdLst>
              <a:ahLst/>
              <a:cxnLst>
                <a:cxn ang="T6">
                  <a:pos x="T0" y="T1"/>
                </a:cxn>
                <a:cxn ang="T7">
                  <a:pos x="T2" y="T3"/>
                </a:cxn>
                <a:cxn ang="T8">
                  <a:pos x="T4" y="T5"/>
                </a:cxn>
              </a:cxnLst>
              <a:rect l="0" t="0" r="r" b="b"/>
              <a:pathLst>
                <a:path w="18783" h="21600" fill="none" extrusionOk="0">
                  <a:moveTo>
                    <a:pt x="0" y="10934"/>
                  </a:moveTo>
                  <a:cubicBezTo>
                    <a:pt x="3826" y="4195"/>
                    <a:pt x="10969" y="23"/>
                    <a:pt x="18718" y="0"/>
                  </a:cubicBezTo>
                </a:path>
                <a:path w="18783" h="21600" stroke="0" extrusionOk="0">
                  <a:moveTo>
                    <a:pt x="0" y="10934"/>
                  </a:moveTo>
                  <a:cubicBezTo>
                    <a:pt x="3826" y="4195"/>
                    <a:pt x="10969" y="23"/>
                    <a:pt x="18718" y="0"/>
                  </a:cubicBezTo>
                  <a:lnTo>
                    <a:pt x="18783" y="21600"/>
                  </a:lnTo>
                  <a:lnTo>
                    <a:pt x="0" y="10934"/>
                  </a:lnTo>
                  <a:close/>
                </a:path>
              </a:pathLst>
            </a:custGeom>
            <a:noFill/>
            <a:ln w="12700" cap="rnd">
              <a:solidFill>
                <a:schemeClr val="tx1"/>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39" name="Line 42"/>
            <p:cNvSpPr>
              <a:spLocks noChangeShapeType="1"/>
            </p:cNvSpPr>
            <p:nvPr/>
          </p:nvSpPr>
          <p:spPr bwMode="auto">
            <a:xfrm>
              <a:off x="3216" y="2456"/>
              <a:ext cx="864" cy="0"/>
            </a:xfrm>
            <a:prstGeom prst="line">
              <a:avLst/>
            </a:prstGeom>
            <a:noFill/>
            <a:ln w="127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40" name="Line 43"/>
            <p:cNvSpPr>
              <a:spLocks noChangeShapeType="1"/>
            </p:cNvSpPr>
            <p:nvPr/>
          </p:nvSpPr>
          <p:spPr bwMode="auto">
            <a:xfrm flipH="1">
              <a:off x="1920" y="2456"/>
              <a:ext cx="384"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41" name="Arc 44"/>
            <p:cNvSpPr>
              <a:spLocks/>
            </p:cNvSpPr>
            <p:nvPr/>
          </p:nvSpPr>
          <p:spPr bwMode="auto">
            <a:xfrm rot="10560000">
              <a:off x="983" y="2602"/>
              <a:ext cx="1095" cy="779"/>
            </a:xfrm>
            <a:custGeom>
              <a:avLst/>
              <a:gdLst>
                <a:gd name="T0" fmla="*/ 0 w 14084"/>
                <a:gd name="T1" fmla="*/ 0 h 20614"/>
                <a:gd name="T2" fmla="*/ 0 w 14084"/>
                <a:gd name="T3" fmla="*/ 0 h 20614"/>
                <a:gd name="T4" fmla="*/ 0 w 14084"/>
                <a:gd name="T5" fmla="*/ 0 h 20614"/>
                <a:gd name="T6" fmla="*/ 0 60000 65536"/>
                <a:gd name="T7" fmla="*/ 0 60000 65536"/>
                <a:gd name="T8" fmla="*/ 0 60000 65536"/>
              </a:gdLst>
              <a:ahLst/>
              <a:cxnLst>
                <a:cxn ang="T6">
                  <a:pos x="T0" y="T1"/>
                </a:cxn>
                <a:cxn ang="T7">
                  <a:pos x="T2" y="T3"/>
                </a:cxn>
                <a:cxn ang="T8">
                  <a:pos x="T4" y="T5"/>
                </a:cxn>
              </a:cxnLst>
              <a:rect l="0" t="0" r="r" b="b"/>
              <a:pathLst>
                <a:path w="14084" h="20614" fill="none" extrusionOk="0">
                  <a:moveTo>
                    <a:pt x="0" y="4237"/>
                  </a:moveTo>
                  <a:cubicBezTo>
                    <a:pt x="2229" y="2320"/>
                    <a:pt x="4826" y="878"/>
                    <a:pt x="7632" y="0"/>
                  </a:cubicBezTo>
                </a:path>
                <a:path w="14084" h="20614" stroke="0" extrusionOk="0">
                  <a:moveTo>
                    <a:pt x="0" y="4237"/>
                  </a:moveTo>
                  <a:cubicBezTo>
                    <a:pt x="2229" y="2320"/>
                    <a:pt x="4826" y="878"/>
                    <a:pt x="7632" y="0"/>
                  </a:cubicBezTo>
                  <a:lnTo>
                    <a:pt x="14084" y="20614"/>
                  </a:lnTo>
                  <a:lnTo>
                    <a:pt x="0" y="4237"/>
                  </a:lnTo>
                  <a:close/>
                </a:path>
              </a:pathLst>
            </a:custGeom>
            <a:noFill/>
            <a:ln w="12700" cap="rnd">
              <a:solidFill>
                <a:schemeClr val="tx1"/>
              </a:solidFill>
              <a:round/>
              <a:headEnd type="stealth" w="med" len="lg"/>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42" name="Line 45"/>
            <p:cNvSpPr>
              <a:spLocks noChangeShapeType="1"/>
            </p:cNvSpPr>
            <p:nvPr/>
          </p:nvSpPr>
          <p:spPr bwMode="auto">
            <a:xfrm flipH="1">
              <a:off x="1488" y="2456"/>
              <a:ext cx="432" cy="0"/>
            </a:xfrm>
            <a:prstGeom prst="line">
              <a:avLst/>
            </a:prstGeom>
            <a:noFill/>
            <a:ln w="12700">
              <a:solidFill>
                <a:schemeClr val="tx1"/>
              </a:solidFill>
              <a:round/>
              <a:headEnd type="stealth" w="med" len="lg"/>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43" name="Line 46"/>
            <p:cNvSpPr>
              <a:spLocks noChangeShapeType="1"/>
            </p:cNvSpPr>
            <p:nvPr/>
          </p:nvSpPr>
          <p:spPr bwMode="auto">
            <a:xfrm>
              <a:off x="2592" y="2072"/>
              <a:ext cx="96" cy="0"/>
            </a:xfrm>
            <a:prstGeom prst="line">
              <a:avLst/>
            </a:prstGeom>
            <a:noFill/>
            <a:ln w="50800">
              <a:solidFill>
                <a:srgbClr val="FFFF66"/>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44" name="Line 47"/>
            <p:cNvSpPr>
              <a:spLocks noChangeShapeType="1"/>
            </p:cNvSpPr>
            <p:nvPr/>
          </p:nvSpPr>
          <p:spPr bwMode="auto">
            <a:xfrm>
              <a:off x="2592" y="2792"/>
              <a:ext cx="96" cy="0"/>
            </a:xfrm>
            <a:prstGeom prst="line">
              <a:avLst/>
            </a:prstGeom>
            <a:noFill/>
            <a:ln w="50800">
              <a:solidFill>
                <a:srgbClr val="FFFF66"/>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45" name="Line 48"/>
            <p:cNvSpPr>
              <a:spLocks noChangeShapeType="1"/>
            </p:cNvSpPr>
            <p:nvPr/>
          </p:nvSpPr>
          <p:spPr bwMode="auto">
            <a:xfrm>
              <a:off x="2448" y="2696"/>
              <a:ext cx="96" cy="0"/>
            </a:xfrm>
            <a:prstGeom prst="line">
              <a:avLst/>
            </a:prstGeom>
            <a:noFill/>
            <a:ln w="50800">
              <a:solidFill>
                <a:srgbClr val="FFFF66"/>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46" name="Line 49"/>
            <p:cNvSpPr>
              <a:spLocks noChangeShapeType="1"/>
            </p:cNvSpPr>
            <p:nvPr/>
          </p:nvSpPr>
          <p:spPr bwMode="auto">
            <a:xfrm>
              <a:off x="2352" y="2600"/>
              <a:ext cx="96" cy="0"/>
            </a:xfrm>
            <a:prstGeom prst="line">
              <a:avLst/>
            </a:prstGeom>
            <a:noFill/>
            <a:ln w="50800">
              <a:solidFill>
                <a:srgbClr val="FFFF66"/>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47" name="Line 50"/>
            <p:cNvSpPr>
              <a:spLocks noChangeShapeType="1"/>
            </p:cNvSpPr>
            <p:nvPr/>
          </p:nvSpPr>
          <p:spPr bwMode="auto">
            <a:xfrm>
              <a:off x="2352" y="2456"/>
              <a:ext cx="96" cy="0"/>
            </a:xfrm>
            <a:prstGeom prst="line">
              <a:avLst/>
            </a:prstGeom>
            <a:noFill/>
            <a:ln w="50800">
              <a:solidFill>
                <a:srgbClr val="FFFF66"/>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48" name="Line 51"/>
            <p:cNvSpPr>
              <a:spLocks noChangeShapeType="1"/>
            </p:cNvSpPr>
            <p:nvPr/>
          </p:nvSpPr>
          <p:spPr bwMode="auto">
            <a:xfrm>
              <a:off x="2353" y="2312"/>
              <a:ext cx="96" cy="0"/>
            </a:xfrm>
            <a:prstGeom prst="line">
              <a:avLst/>
            </a:prstGeom>
            <a:noFill/>
            <a:ln w="50800">
              <a:solidFill>
                <a:srgbClr val="FFFF66"/>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49" name="Line 52"/>
            <p:cNvSpPr>
              <a:spLocks noChangeShapeType="1"/>
            </p:cNvSpPr>
            <p:nvPr/>
          </p:nvSpPr>
          <p:spPr bwMode="auto">
            <a:xfrm>
              <a:off x="2449" y="2168"/>
              <a:ext cx="96" cy="0"/>
            </a:xfrm>
            <a:prstGeom prst="line">
              <a:avLst/>
            </a:prstGeom>
            <a:noFill/>
            <a:ln w="50800">
              <a:solidFill>
                <a:srgbClr val="FFFF66"/>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50" name="Rectangle 53"/>
            <p:cNvSpPr>
              <a:spLocks noChangeArrowheads="1"/>
            </p:cNvSpPr>
            <p:nvPr/>
          </p:nvSpPr>
          <p:spPr bwMode="auto">
            <a:xfrm>
              <a:off x="2774" y="2629"/>
              <a:ext cx="270"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3200">
                  <a:solidFill>
                    <a:srgbClr val="FFFF00"/>
                  </a:solidFill>
                  <a:latin typeface="Bookman Old Style" panose="02050604050505020204" pitchFamily="18" charset="0"/>
                </a:rPr>
                <a:t>+</a:t>
              </a:r>
            </a:p>
          </p:txBody>
        </p:sp>
        <p:sp>
          <p:nvSpPr>
            <p:cNvPr id="55351" name="Rectangle 54"/>
            <p:cNvSpPr>
              <a:spLocks noChangeArrowheads="1"/>
            </p:cNvSpPr>
            <p:nvPr/>
          </p:nvSpPr>
          <p:spPr bwMode="auto">
            <a:xfrm>
              <a:off x="2918" y="2581"/>
              <a:ext cx="270"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3200">
                  <a:solidFill>
                    <a:srgbClr val="FFFF00"/>
                  </a:solidFill>
                  <a:latin typeface="Bookman Old Style" panose="02050604050505020204" pitchFamily="18" charset="0"/>
                </a:rPr>
                <a:t>+</a:t>
              </a:r>
            </a:p>
          </p:txBody>
        </p:sp>
        <p:sp>
          <p:nvSpPr>
            <p:cNvPr id="55352" name="Rectangle 55"/>
            <p:cNvSpPr>
              <a:spLocks noChangeArrowheads="1"/>
            </p:cNvSpPr>
            <p:nvPr/>
          </p:nvSpPr>
          <p:spPr bwMode="auto">
            <a:xfrm>
              <a:off x="2966" y="2437"/>
              <a:ext cx="270"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3200">
                  <a:solidFill>
                    <a:srgbClr val="FFFF00"/>
                  </a:solidFill>
                  <a:latin typeface="Bookman Old Style" panose="02050604050505020204" pitchFamily="18" charset="0"/>
                </a:rPr>
                <a:t>+</a:t>
              </a:r>
            </a:p>
          </p:txBody>
        </p:sp>
        <p:sp>
          <p:nvSpPr>
            <p:cNvPr id="55353" name="Rectangle 56"/>
            <p:cNvSpPr>
              <a:spLocks noChangeArrowheads="1"/>
            </p:cNvSpPr>
            <p:nvPr/>
          </p:nvSpPr>
          <p:spPr bwMode="auto">
            <a:xfrm>
              <a:off x="2822" y="1909"/>
              <a:ext cx="270"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3200">
                  <a:solidFill>
                    <a:srgbClr val="FFFF00"/>
                  </a:solidFill>
                  <a:latin typeface="Bookman Old Style" panose="02050604050505020204" pitchFamily="18" charset="0"/>
                </a:rPr>
                <a:t>+</a:t>
              </a:r>
            </a:p>
          </p:txBody>
        </p:sp>
        <p:sp>
          <p:nvSpPr>
            <p:cNvPr id="55354" name="Rectangle 57"/>
            <p:cNvSpPr>
              <a:spLocks noChangeArrowheads="1"/>
            </p:cNvSpPr>
            <p:nvPr/>
          </p:nvSpPr>
          <p:spPr bwMode="auto">
            <a:xfrm>
              <a:off x="2967" y="2005"/>
              <a:ext cx="270"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3200">
                  <a:solidFill>
                    <a:srgbClr val="FFFF00"/>
                  </a:solidFill>
                  <a:latin typeface="Bookman Old Style" panose="02050604050505020204" pitchFamily="18" charset="0"/>
                </a:rPr>
                <a:t>+</a:t>
              </a:r>
            </a:p>
          </p:txBody>
        </p:sp>
        <p:sp>
          <p:nvSpPr>
            <p:cNvPr id="55355" name="Rectangle 58"/>
            <p:cNvSpPr>
              <a:spLocks noChangeArrowheads="1"/>
            </p:cNvSpPr>
            <p:nvPr/>
          </p:nvSpPr>
          <p:spPr bwMode="auto">
            <a:xfrm>
              <a:off x="3015" y="2149"/>
              <a:ext cx="270"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3200">
                  <a:solidFill>
                    <a:srgbClr val="FFFF00"/>
                  </a:solidFill>
                  <a:latin typeface="Bookman Old Style" panose="02050604050505020204" pitchFamily="18" charset="0"/>
                </a:rPr>
                <a:t>+</a:t>
              </a:r>
            </a:p>
          </p:txBody>
        </p:sp>
        <p:sp>
          <p:nvSpPr>
            <p:cNvPr id="55356" name="Rectangle 59"/>
            <p:cNvSpPr>
              <a:spLocks noChangeArrowheads="1"/>
            </p:cNvSpPr>
            <p:nvPr/>
          </p:nvSpPr>
          <p:spPr bwMode="auto">
            <a:xfrm>
              <a:off x="3015" y="2293"/>
              <a:ext cx="270"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3200">
                  <a:solidFill>
                    <a:srgbClr val="FFFF00"/>
                  </a:solidFill>
                  <a:latin typeface="Bookman Old Style" panose="02050604050505020204" pitchFamily="18" charset="0"/>
                </a:rPr>
                <a:t>+</a:t>
              </a:r>
            </a:p>
          </p:txBody>
        </p:sp>
        <p:graphicFrame>
          <p:nvGraphicFramePr>
            <p:cNvPr id="55357" name="Object 60"/>
            <p:cNvGraphicFramePr>
              <a:graphicFrameLocks noChangeAspect="1"/>
            </p:cNvGraphicFramePr>
            <p:nvPr/>
          </p:nvGraphicFramePr>
          <p:xfrm>
            <a:off x="4218" y="1968"/>
            <a:ext cx="573" cy="540"/>
          </p:xfrm>
          <a:graphic>
            <a:graphicData uri="http://schemas.openxmlformats.org/presentationml/2006/ole">
              <mc:AlternateContent xmlns:mc="http://schemas.openxmlformats.org/markup-compatibility/2006">
                <mc:Choice xmlns:v="urn:schemas-microsoft-com:vml" Requires="v">
                  <p:oleObj name="公式" r:id="rId2" imgW="142875" imgH="133462" progId="Equation.3">
                    <p:embed/>
                  </p:oleObj>
                </mc:Choice>
                <mc:Fallback>
                  <p:oleObj name="公式" r:id="rId2" imgW="142875" imgH="133462" progId="Equation.3">
                    <p:embed/>
                    <p:pic>
                      <p:nvPicPr>
                        <p:cNvPr id="0" name="Object 6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18" y="1968"/>
                          <a:ext cx="573" cy="5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24643" name="Text Box 67"/>
          <p:cNvSpPr txBox="1">
            <a:spLocks noChangeArrowheads="1"/>
          </p:cNvSpPr>
          <p:nvPr/>
        </p:nvSpPr>
        <p:spPr bwMode="auto">
          <a:xfrm>
            <a:off x="457200" y="5105400"/>
            <a:ext cx="8686800" cy="1554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zh-CN" altLang="en-US" sz="3200">
                <a:latin typeface="Times New Roman" panose="02020603050405020304" pitchFamily="18" charset="0"/>
              </a:rPr>
              <a:t>当导体放入静电场时，将产生感应电荷，这种电荷与电场相互影响、相互制约，当满足一定条件时导体内部和表面没有电荷定向运动。</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4643"/>
                                        </p:tgtEl>
                                        <p:attrNameLst>
                                          <p:attrName>style.visibility</p:attrName>
                                        </p:attrNameLst>
                                      </p:cBhvr>
                                      <p:to>
                                        <p:strVal val="visible"/>
                                      </p:to>
                                    </p:set>
                                    <p:animEffect transition="in" filter="wipe(left)">
                                      <p:cBhvr>
                                        <p:cTn id="7" dur="500"/>
                                        <p:tgtEl>
                                          <p:spTgt spid="246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643" grpId="0" autoUpdateAnimBg="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866" name="Group 3"/>
          <p:cNvGrpSpPr>
            <a:grpSpLocks/>
          </p:cNvGrpSpPr>
          <p:nvPr/>
        </p:nvGrpSpPr>
        <p:grpSpPr bwMode="auto">
          <a:xfrm>
            <a:off x="1500188" y="1628775"/>
            <a:ext cx="6430962" cy="579438"/>
            <a:chOff x="0" y="0"/>
            <a:chExt cx="4051" cy="365"/>
          </a:xfrm>
        </p:grpSpPr>
        <p:grpSp>
          <p:nvGrpSpPr>
            <p:cNvPr id="36892" name="Group 4"/>
            <p:cNvGrpSpPr>
              <a:grpSpLocks/>
            </p:cNvGrpSpPr>
            <p:nvPr/>
          </p:nvGrpSpPr>
          <p:grpSpPr bwMode="auto">
            <a:xfrm>
              <a:off x="0" y="116"/>
              <a:ext cx="201" cy="189"/>
              <a:chOff x="0" y="0"/>
              <a:chExt cx="576" cy="576"/>
            </a:xfrm>
          </p:grpSpPr>
          <p:sp>
            <p:nvSpPr>
              <p:cNvPr id="36894" name="Oval 5"/>
              <p:cNvSpPr>
                <a:spLocks noChangeArrowheads="1"/>
              </p:cNvSpPr>
              <p:nvPr/>
            </p:nvSpPr>
            <p:spPr bwMode="auto">
              <a:xfrm>
                <a:off x="0" y="0"/>
                <a:ext cx="576" cy="576"/>
              </a:xfrm>
              <a:prstGeom prst="ellipse">
                <a:avLst/>
              </a:prstGeom>
              <a:gradFill rotWithShape="0">
                <a:gsLst>
                  <a:gs pos="0">
                    <a:srgbClr val="FF9900"/>
                  </a:gs>
                  <a:gs pos="100000">
                    <a:srgbClr val="EC0000"/>
                  </a:gs>
                </a:gsLst>
                <a:lin ang="2700000" scaled="1"/>
              </a:gradFill>
              <a:ln w="28575">
                <a:solidFill>
                  <a:srgbClr val="FF9900"/>
                </a:solidFill>
                <a:round/>
                <a:headEnd/>
                <a:tailEnd/>
              </a:ln>
            </p:spPr>
            <p:txBody>
              <a:bodyPr wrap="none" anchor="ct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kumimoji="0" lang="zh-CN" altLang="zh-CN" sz="1800" b="0"/>
              </a:p>
            </p:txBody>
          </p:sp>
          <p:sp>
            <p:nvSpPr>
              <p:cNvPr id="36895" name="Oval 6"/>
              <p:cNvSpPr>
                <a:spLocks noChangeArrowheads="1"/>
              </p:cNvSpPr>
              <p:nvPr/>
            </p:nvSpPr>
            <p:spPr bwMode="auto">
              <a:xfrm rot="-3104273">
                <a:off x="69" y="93"/>
                <a:ext cx="232" cy="149"/>
              </a:xfrm>
              <a:prstGeom prst="ellipse">
                <a:avLst/>
              </a:prstGeom>
              <a:gradFill rotWithShape="0">
                <a:gsLst>
                  <a:gs pos="0">
                    <a:srgbClr val="FFFF00"/>
                  </a:gs>
                  <a:gs pos="100000">
                    <a:srgbClr val="FF9900"/>
                  </a:gs>
                </a:gsLst>
                <a:path path="shape">
                  <a:fillToRect l="50000" t="50000" r="50000" b="50000"/>
                </a:path>
              </a:gradFill>
              <a:ln w="28575">
                <a:solidFill>
                  <a:srgbClr val="FF9900"/>
                </a:solidFill>
                <a:round/>
                <a:headEnd/>
                <a:tailEnd/>
              </a:ln>
            </p:spPr>
            <p:txBody>
              <a:bodyPr wrap="none" anchor="ct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kumimoji="0" lang="zh-CN" altLang="zh-CN" sz="1800" b="0"/>
              </a:p>
            </p:txBody>
          </p:sp>
        </p:grpSp>
        <p:sp>
          <p:nvSpPr>
            <p:cNvPr id="36893" name="Text Box 7"/>
            <p:cNvSpPr txBox="1">
              <a:spLocks noChangeArrowheads="1"/>
            </p:cNvSpPr>
            <p:nvPr/>
          </p:nvSpPr>
          <p:spPr bwMode="auto">
            <a:xfrm>
              <a:off x="315" y="0"/>
              <a:ext cx="3736"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kumimoji="0" lang="zh-CN" altLang="en-US" sz="3200">
                  <a:latin typeface="华文中宋" panose="02010600040101010101" pitchFamily="2" charset="-122"/>
                  <a:ea typeface="华文中宋" panose="02010600040101010101" pitchFamily="2" charset="-122"/>
                </a:rPr>
                <a:t>静电场中的导体             </a:t>
              </a:r>
              <a:r>
                <a:rPr kumimoji="0" lang="en-US" altLang="zh-CN" sz="3200">
                  <a:latin typeface="华文中宋" panose="02010600040101010101" pitchFamily="2" charset="-122"/>
                  <a:ea typeface="华文中宋" panose="02010600040101010101" pitchFamily="2" charset="-122"/>
                </a:rPr>
                <a:t>6.1</a:t>
              </a:r>
              <a:r>
                <a:rPr kumimoji="0" lang="en-US" altLang="zh-CN" sz="3200">
                  <a:solidFill>
                    <a:schemeClr val="bg1"/>
                  </a:solidFill>
                  <a:latin typeface="华文中宋" panose="02010600040101010101" pitchFamily="2" charset="-122"/>
                  <a:ea typeface="华文中宋" panose="02010600040101010101" pitchFamily="2" charset="-122"/>
                </a:rPr>
                <a:t>  </a:t>
              </a:r>
            </a:p>
          </p:txBody>
        </p:sp>
      </p:grpSp>
      <p:grpSp>
        <p:nvGrpSpPr>
          <p:cNvPr id="36867" name="Group 8"/>
          <p:cNvGrpSpPr>
            <a:grpSpLocks/>
          </p:cNvGrpSpPr>
          <p:nvPr/>
        </p:nvGrpSpPr>
        <p:grpSpPr bwMode="auto">
          <a:xfrm>
            <a:off x="1476375" y="2514600"/>
            <a:ext cx="319088" cy="300038"/>
            <a:chOff x="0" y="0"/>
            <a:chExt cx="576" cy="576"/>
          </a:xfrm>
        </p:grpSpPr>
        <p:sp>
          <p:nvSpPr>
            <p:cNvPr id="36890" name="Oval 9"/>
            <p:cNvSpPr>
              <a:spLocks noChangeArrowheads="1"/>
            </p:cNvSpPr>
            <p:nvPr/>
          </p:nvSpPr>
          <p:spPr bwMode="auto">
            <a:xfrm>
              <a:off x="0" y="0"/>
              <a:ext cx="576" cy="576"/>
            </a:xfrm>
            <a:prstGeom prst="ellipse">
              <a:avLst/>
            </a:prstGeom>
            <a:gradFill rotWithShape="0">
              <a:gsLst>
                <a:gs pos="0">
                  <a:srgbClr val="FF9900"/>
                </a:gs>
                <a:gs pos="100000">
                  <a:srgbClr val="EC0000"/>
                </a:gs>
              </a:gsLst>
              <a:lin ang="2700000" scaled="1"/>
            </a:gradFill>
            <a:ln w="28575">
              <a:solidFill>
                <a:srgbClr val="FF9900"/>
              </a:solidFill>
              <a:round/>
              <a:headEnd/>
              <a:tailEnd/>
            </a:ln>
          </p:spPr>
          <p:txBody>
            <a:bodyPr wrap="none" anchor="ct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kumimoji="0" lang="zh-CN" altLang="zh-CN" sz="1800" b="0"/>
            </a:p>
          </p:txBody>
        </p:sp>
        <p:sp>
          <p:nvSpPr>
            <p:cNvPr id="36891" name="Oval 10"/>
            <p:cNvSpPr>
              <a:spLocks noChangeArrowheads="1"/>
            </p:cNvSpPr>
            <p:nvPr/>
          </p:nvSpPr>
          <p:spPr bwMode="auto">
            <a:xfrm rot="-3104273">
              <a:off x="69" y="93"/>
              <a:ext cx="232" cy="149"/>
            </a:xfrm>
            <a:prstGeom prst="ellipse">
              <a:avLst/>
            </a:prstGeom>
            <a:gradFill rotWithShape="0">
              <a:gsLst>
                <a:gs pos="0">
                  <a:srgbClr val="FFFF00"/>
                </a:gs>
                <a:gs pos="100000">
                  <a:srgbClr val="FF9900"/>
                </a:gs>
              </a:gsLst>
              <a:path path="shape">
                <a:fillToRect l="50000" t="50000" r="50000" b="50000"/>
              </a:path>
            </a:gradFill>
            <a:ln w="28575">
              <a:solidFill>
                <a:srgbClr val="FF9900"/>
              </a:solidFill>
              <a:round/>
              <a:headEnd/>
              <a:tailEnd/>
            </a:ln>
          </p:spPr>
          <p:txBody>
            <a:bodyPr wrap="none" anchor="ct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kumimoji="0" lang="zh-CN" altLang="zh-CN" sz="1800" b="0"/>
            </a:p>
          </p:txBody>
        </p:sp>
      </p:grpSp>
      <p:sp>
        <p:nvSpPr>
          <p:cNvPr id="36868" name="Text Box 11"/>
          <p:cNvSpPr txBox="1">
            <a:spLocks noChangeArrowheads="1"/>
          </p:cNvSpPr>
          <p:nvPr/>
        </p:nvSpPr>
        <p:spPr bwMode="auto">
          <a:xfrm>
            <a:off x="1985963" y="3068638"/>
            <a:ext cx="6545262"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kumimoji="0" lang="zh-CN" altLang="en-US" sz="3200">
                <a:latin typeface="华文中宋" panose="02010600040101010101" pitchFamily="2" charset="-122"/>
                <a:ea typeface="华文中宋" panose="02010600040101010101" pitchFamily="2" charset="-122"/>
              </a:rPr>
              <a:t>静电场中的电介质          </a:t>
            </a:r>
            <a:r>
              <a:rPr kumimoji="0" lang="en-US" altLang="zh-CN" sz="3200">
                <a:latin typeface="华文中宋" panose="02010600040101010101" pitchFamily="2" charset="-122"/>
                <a:ea typeface="华文中宋" panose="02010600040101010101" pitchFamily="2" charset="-122"/>
              </a:rPr>
              <a:t>6.3</a:t>
            </a:r>
            <a:r>
              <a:rPr kumimoji="0" lang="en-US" altLang="zh-CN" sz="3200">
                <a:solidFill>
                  <a:schemeClr val="bg1"/>
                </a:solidFill>
                <a:latin typeface="华文中宋" panose="02010600040101010101" pitchFamily="2" charset="-122"/>
                <a:ea typeface="华文中宋" panose="02010600040101010101" pitchFamily="2" charset="-122"/>
              </a:rPr>
              <a:t>      </a:t>
            </a:r>
          </a:p>
        </p:txBody>
      </p:sp>
      <p:grpSp>
        <p:nvGrpSpPr>
          <p:cNvPr id="36869" name="Group 12"/>
          <p:cNvGrpSpPr>
            <a:grpSpLocks/>
          </p:cNvGrpSpPr>
          <p:nvPr/>
        </p:nvGrpSpPr>
        <p:grpSpPr bwMode="auto">
          <a:xfrm>
            <a:off x="1477963" y="3238500"/>
            <a:ext cx="319087" cy="300038"/>
            <a:chOff x="0" y="0"/>
            <a:chExt cx="576" cy="576"/>
          </a:xfrm>
        </p:grpSpPr>
        <p:sp>
          <p:nvSpPr>
            <p:cNvPr id="36888" name="Oval 13"/>
            <p:cNvSpPr>
              <a:spLocks noChangeArrowheads="1"/>
            </p:cNvSpPr>
            <p:nvPr/>
          </p:nvSpPr>
          <p:spPr bwMode="auto">
            <a:xfrm>
              <a:off x="0" y="0"/>
              <a:ext cx="576" cy="576"/>
            </a:xfrm>
            <a:prstGeom prst="ellipse">
              <a:avLst/>
            </a:prstGeom>
            <a:gradFill rotWithShape="0">
              <a:gsLst>
                <a:gs pos="0">
                  <a:srgbClr val="FF9900"/>
                </a:gs>
                <a:gs pos="100000">
                  <a:srgbClr val="EC0000"/>
                </a:gs>
              </a:gsLst>
              <a:lin ang="2700000" scaled="1"/>
            </a:gradFill>
            <a:ln w="28575">
              <a:solidFill>
                <a:srgbClr val="FF9900"/>
              </a:solidFill>
              <a:round/>
              <a:headEnd/>
              <a:tailEnd/>
            </a:ln>
          </p:spPr>
          <p:txBody>
            <a:bodyPr wrap="none" anchor="ct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kumimoji="0" lang="zh-CN" altLang="zh-CN" sz="1800" b="0"/>
            </a:p>
          </p:txBody>
        </p:sp>
        <p:sp>
          <p:nvSpPr>
            <p:cNvPr id="36889" name="Oval 14"/>
            <p:cNvSpPr>
              <a:spLocks noChangeArrowheads="1"/>
            </p:cNvSpPr>
            <p:nvPr/>
          </p:nvSpPr>
          <p:spPr bwMode="auto">
            <a:xfrm rot="-3104273">
              <a:off x="69" y="93"/>
              <a:ext cx="232" cy="149"/>
            </a:xfrm>
            <a:prstGeom prst="ellipse">
              <a:avLst/>
            </a:prstGeom>
            <a:gradFill rotWithShape="0">
              <a:gsLst>
                <a:gs pos="0">
                  <a:srgbClr val="FFFF00"/>
                </a:gs>
                <a:gs pos="100000">
                  <a:srgbClr val="FF9900"/>
                </a:gs>
              </a:gsLst>
              <a:path path="shape">
                <a:fillToRect l="50000" t="50000" r="50000" b="50000"/>
              </a:path>
            </a:gradFill>
            <a:ln w="28575">
              <a:solidFill>
                <a:srgbClr val="FF9900"/>
              </a:solidFill>
              <a:round/>
              <a:headEnd/>
              <a:tailEnd/>
            </a:ln>
          </p:spPr>
          <p:txBody>
            <a:bodyPr wrap="none" anchor="ct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kumimoji="0" lang="zh-CN" altLang="zh-CN" sz="1800" b="0"/>
            </a:p>
          </p:txBody>
        </p:sp>
      </p:grpSp>
      <p:sp>
        <p:nvSpPr>
          <p:cNvPr id="36870" name="Text Box 15"/>
          <p:cNvSpPr txBox="1">
            <a:spLocks noChangeArrowheads="1"/>
          </p:cNvSpPr>
          <p:nvPr/>
        </p:nvSpPr>
        <p:spPr bwMode="auto">
          <a:xfrm>
            <a:off x="1997075" y="2335213"/>
            <a:ext cx="6418263"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kumimoji="0" lang="zh-CN" altLang="en-US" sz="3200">
                <a:latin typeface="华文中宋" panose="02010600040101010101" pitchFamily="2" charset="-122"/>
                <a:ea typeface="华文中宋" panose="02010600040101010101" pitchFamily="2" charset="-122"/>
              </a:rPr>
              <a:t>电容和电容器                </a:t>
            </a:r>
            <a:r>
              <a:rPr kumimoji="0" lang="en-US" altLang="zh-CN" sz="3200">
                <a:latin typeface="华文中宋" panose="02010600040101010101" pitchFamily="2" charset="-122"/>
                <a:ea typeface="华文中宋" panose="02010600040101010101" pitchFamily="2" charset="-122"/>
              </a:rPr>
              <a:t>6.2</a:t>
            </a:r>
          </a:p>
        </p:txBody>
      </p:sp>
      <p:grpSp>
        <p:nvGrpSpPr>
          <p:cNvPr id="36871" name="Group 16"/>
          <p:cNvGrpSpPr>
            <a:grpSpLocks/>
          </p:cNvGrpSpPr>
          <p:nvPr/>
        </p:nvGrpSpPr>
        <p:grpSpPr bwMode="auto">
          <a:xfrm>
            <a:off x="1477963" y="4711700"/>
            <a:ext cx="319087" cy="301625"/>
            <a:chOff x="0" y="0"/>
            <a:chExt cx="576" cy="576"/>
          </a:xfrm>
        </p:grpSpPr>
        <p:sp>
          <p:nvSpPr>
            <p:cNvPr id="36886" name="Oval 17"/>
            <p:cNvSpPr>
              <a:spLocks noChangeArrowheads="1"/>
            </p:cNvSpPr>
            <p:nvPr/>
          </p:nvSpPr>
          <p:spPr bwMode="auto">
            <a:xfrm>
              <a:off x="0" y="0"/>
              <a:ext cx="576" cy="576"/>
            </a:xfrm>
            <a:prstGeom prst="ellipse">
              <a:avLst/>
            </a:prstGeom>
            <a:gradFill rotWithShape="0">
              <a:gsLst>
                <a:gs pos="0">
                  <a:srgbClr val="FF9900"/>
                </a:gs>
                <a:gs pos="100000">
                  <a:srgbClr val="EC0000"/>
                </a:gs>
              </a:gsLst>
              <a:lin ang="2700000" scaled="1"/>
            </a:gradFill>
            <a:ln w="28575">
              <a:solidFill>
                <a:srgbClr val="FF9900"/>
              </a:solidFill>
              <a:round/>
              <a:headEnd/>
              <a:tailEnd/>
            </a:ln>
          </p:spPr>
          <p:txBody>
            <a:bodyPr wrap="none" anchor="ct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kumimoji="0" lang="zh-CN" altLang="zh-CN" sz="1800" b="0"/>
            </a:p>
          </p:txBody>
        </p:sp>
        <p:sp>
          <p:nvSpPr>
            <p:cNvPr id="36887" name="Oval 18"/>
            <p:cNvSpPr>
              <a:spLocks noChangeArrowheads="1"/>
            </p:cNvSpPr>
            <p:nvPr/>
          </p:nvSpPr>
          <p:spPr bwMode="auto">
            <a:xfrm rot="-3104273">
              <a:off x="69" y="93"/>
              <a:ext cx="232" cy="149"/>
            </a:xfrm>
            <a:prstGeom prst="ellipse">
              <a:avLst/>
            </a:prstGeom>
            <a:gradFill rotWithShape="0">
              <a:gsLst>
                <a:gs pos="0">
                  <a:srgbClr val="FFFF00"/>
                </a:gs>
                <a:gs pos="100000">
                  <a:srgbClr val="FF9900"/>
                </a:gs>
              </a:gsLst>
              <a:path path="shape">
                <a:fillToRect l="50000" t="50000" r="50000" b="50000"/>
              </a:path>
            </a:gradFill>
            <a:ln w="28575">
              <a:solidFill>
                <a:srgbClr val="FF9900"/>
              </a:solidFill>
              <a:round/>
              <a:headEnd/>
              <a:tailEnd/>
            </a:ln>
          </p:spPr>
          <p:txBody>
            <a:bodyPr wrap="none" anchor="ct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kumimoji="0" lang="zh-CN" altLang="zh-CN" sz="1800" b="0"/>
            </a:p>
          </p:txBody>
        </p:sp>
      </p:grpSp>
      <p:sp>
        <p:nvSpPr>
          <p:cNvPr id="36872" name="Text Box 19"/>
          <p:cNvSpPr txBox="1">
            <a:spLocks noChangeArrowheads="1"/>
          </p:cNvSpPr>
          <p:nvPr/>
        </p:nvSpPr>
        <p:spPr bwMode="auto">
          <a:xfrm>
            <a:off x="1990725" y="4548188"/>
            <a:ext cx="60769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kumimoji="0" lang="zh-CN" altLang="en-US" sz="3200">
                <a:latin typeface="华文中宋" panose="02010600040101010101" pitchFamily="2" charset="-122"/>
                <a:ea typeface="华文中宋" panose="02010600040101010101" pitchFamily="2" charset="-122"/>
              </a:rPr>
              <a:t>静电场中的静电能          </a:t>
            </a:r>
            <a:r>
              <a:rPr kumimoji="0" lang="en-US" altLang="zh-CN" sz="3200">
                <a:latin typeface="华文中宋" panose="02010600040101010101" pitchFamily="2" charset="-122"/>
                <a:ea typeface="华文中宋" panose="02010600040101010101" pitchFamily="2" charset="-122"/>
              </a:rPr>
              <a:t>6.5</a:t>
            </a:r>
          </a:p>
        </p:txBody>
      </p:sp>
      <p:grpSp>
        <p:nvGrpSpPr>
          <p:cNvPr id="36873" name="Group 20"/>
          <p:cNvGrpSpPr>
            <a:grpSpLocks/>
          </p:cNvGrpSpPr>
          <p:nvPr/>
        </p:nvGrpSpPr>
        <p:grpSpPr bwMode="auto">
          <a:xfrm>
            <a:off x="382588" y="293688"/>
            <a:ext cx="7643812" cy="762000"/>
            <a:chOff x="-310" y="0"/>
            <a:chExt cx="4390" cy="480"/>
          </a:xfrm>
        </p:grpSpPr>
        <p:grpSp>
          <p:nvGrpSpPr>
            <p:cNvPr id="36878" name="组合 25"/>
            <p:cNvGrpSpPr>
              <a:grpSpLocks/>
            </p:cNvGrpSpPr>
            <p:nvPr/>
          </p:nvGrpSpPr>
          <p:grpSpPr bwMode="auto">
            <a:xfrm>
              <a:off x="0" y="0"/>
              <a:ext cx="4080" cy="480"/>
              <a:chOff x="0" y="0"/>
              <a:chExt cx="6875462" cy="1453842"/>
            </a:xfrm>
          </p:grpSpPr>
          <p:grpSp>
            <p:nvGrpSpPr>
              <p:cNvPr id="36880" name="Group 67"/>
              <p:cNvGrpSpPr>
                <a:grpSpLocks/>
              </p:cNvGrpSpPr>
              <p:nvPr/>
            </p:nvGrpSpPr>
            <p:grpSpPr bwMode="auto">
              <a:xfrm>
                <a:off x="311151" y="0"/>
                <a:ext cx="6286544" cy="1357322"/>
                <a:chOff x="0" y="0"/>
                <a:chExt cx="3039" cy="401"/>
              </a:xfrm>
            </p:grpSpPr>
            <p:sp>
              <p:nvSpPr>
                <p:cNvPr id="36882" name="AutoShape 68"/>
                <p:cNvSpPr>
                  <a:spLocks noChangeArrowheads="1"/>
                </p:cNvSpPr>
                <p:nvPr/>
              </p:nvSpPr>
              <p:spPr bwMode="auto">
                <a:xfrm>
                  <a:off x="0" y="0"/>
                  <a:ext cx="3039" cy="401"/>
                </a:xfrm>
                <a:prstGeom prst="roundRect">
                  <a:avLst>
                    <a:gd name="adj" fmla="val 17509"/>
                  </a:avLst>
                </a:prstGeom>
                <a:gradFill rotWithShape="1">
                  <a:gsLst>
                    <a:gs pos="0">
                      <a:srgbClr val="B59F43"/>
                    </a:gs>
                    <a:gs pos="100000">
                      <a:srgbClr val="8F8849"/>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kumimoji="0" lang="zh-CN" altLang="zh-CN" sz="3200" b="0">
                    <a:latin typeface="楷体_GB2312" pitchFamily="49" charset="-122"/>
                    <a:ea typeface="楷体_GB2312" pitchFamily="49" charset="-122"/>
                  </a:endParaRPr>
                </a:p>
              </p:txBody>
            </p:sp>
            <p:sp>
              <p:nvSpPr>
                <p:cNvPr id="36883" name="AutoShape 69"/>
                <p:cNvSpPr>
                  <a:spLocks noChangeArrowheads="1"/>
                </p:cNvSpPr>
                <p:nvPr/>
              </p:nvSpPr>
              <p:spPr bwMode="auto">
                <a:xfrm>
                  <a:off x="47" y="1"/>
                  <a:ext cx="2947" cy="394"/>
                </a:xfrm>
                <a:prstGeom prst="roundRect">
                  <a:avLst>
                    <a:gd name="adj" fmla="val 16667"/>
                  </a:avLst>
                </a:prstGeom>
                <a:solidFill>
                  <a:srgbClr val="E9E065"/>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kumimoji="0" lang="zh-CN" altLang="zh-CN" sz="3200" b="0">
                    <a:latin typeface="楷体_GB2312" pitchFamily="49" charset="-122"/>
                    <a:ea typeface="楷体_GB2312" pitchFamily="49" charset="-122"/>
                  </a:endParaRPr>
                </a:p>
              </p:txBody>
            </p:sp>
            <p:sp>
              <p:nvSpPr>
                <p:cNvPr id="36884" name="AutoShape 70"/>
                <p:cNvSpPr>
                  <a:spLocks noChangeArrowheads="1"/>
                </p:cNvSpPr>
                <p:nvPr/>
              </p:nvSpPr>
              <p:spPr bwMode="auto">
                <a:xfrm>
                  <a:off x="71" y="291"/>
                  <a:ext cx="2908" cy="99"/>
                </a:xfrm>
                <a:prstGeom prst="roundRect">
                  <a:avLst>
                    <a:gd name="adj" fmla="val 50000"/>
                  </a:avLst>
                </a:prstGeom>
                <a:gradFill rotWithShape="1">
                  <a:gsLst>
                    <a:gs pos="0">
                      <a:srgbClr val="E9E065"/>
                    </a:gs>
                    <a:gs pos="100000">
                      <a:srgbClr val="F2EDA6"/>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kumimoji="0" lang="zh-CN" altLang="zh-CN" sz="3200" b="0">
                    <a:latin typeface="楷体_GB2312" pitchFamily="49" charset="-122"/>
                    <a:ea typeface="楷体_GB2312" pitchFamily="49" charset="-122"/>
                  </a:endParaRPr>
                </a:p>
              </p:txBody>
            </p:sp>
            <p:sp>
              <p:nvSpPr>
                <p:cNvPr id="36885" name="AutoShape 71"/>
                <p:cNvSpPr>
                  <a:spLocks noChangeArrowheads="1"/>
                </p:cNvSpPr>
                <p:nvPr/>
              </p:nvSpPr>
              <p:spPr bwMode="auto">
                <a:xfrm>
                  <a:off x="71" y="4"/>
                  <a:ext cx="2908" cy="99"/>
                </a:xfrm>
                <a:prstGeom prst="roundRect">
                  <a:avLst>
                    <a:gd name="adj" fmla="val 50000"/>
                  </a:avLst>
                </a:prstGeom>
                <a:gradFill rotWithShape="1">
                  <a:gsLst>
                    <a:gs pos="0">
                      <a:srgbClr val="F8F5CC"/>
                    </a:gs>
                    <a:gs pos="100000">
                      <a:srgbClr val="E9E065"/>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kumimoji="0" lang="zh-CN" altLang="zh-CN" sz="3200" b="0">
                    <a:latin typeface="楷体_GB2312" pitchFamily="49" charset="-122"/>
                    <a:ea typeface="楷体_GB2312" pitchFamily="49" charset="-122"/>
                  </a:endParaRPr>
                </a:p>
              </p:txBody>
            </p:sp>
          </p:grpSp>
          <p:sp>
            <p:nvSpPr>
              <p:cNvPr id="36881" name="Rectangle 2"/>
              <p:cNvSpPr>
                <a:spLocks noChangeArrowheads="1"/>
              </p:cNvSpPr>
              <p:nvPr/>
            </p:nvSpPr>
            <p:spPr bwMode="auto">
              <a:xfrm>
                <a:off x="0" y="6042"/>
                <a:ext cx="6875462" cy="144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lgn="ctr">
                  <a:lnSpc>
                    <a:spcPct val="110000"/>
                  </a:lnSpc>
                  <a:spcBef>
                    <a:spcPct val="0"/>
                  </a:spcBef>
                  <a:buClrTx/>
                  <a:buSzTx/>
                  <a:buFontTx/>
                  <a:buNone/>
                </a:pPr>
                <a:endParaRPr kumimoji="0" lang="zh-CN" altLang="zh-CN" sz="3200" b="0">
                  <a:latin typeface="楷体_GB2312" pitchFamily="49" charset="-122"/>
                  <a:ea typeface="楷体_GB2312" pitchFamily="49" charset="-122"/>
                </a:endParaRPr>
              </a:p>
            </p:txBody>
          </p:sp>
        </p:grpSp>
        <p:sp>
          <p:nvSpPr>
            <p:cNvPr id="36879" name="Rectangle 28"/>
            <p:cNvSpPr>
              <a:spLocks noChangeArrowheads="1"/>
            </p:cNvSpPr>
            <p:nvPr/>
          </p:nvSpPr>
          <p:spPr bwMode="auto">
            <a:xfrm>
              <a:off x="-310" y="48"/>
              <a:ext cx="4319" cy="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0" lang="en-US" altLang="zh-CN">
                  <a:solidFill>
                    <a:schemeClr val="tx2"/>
                  </a:solidFill>
                  <a:latin typeface="Times New Roman" panose="02020603050405020304" pitchFamily="18" charset="0"/>
                  <a:ea typeface="楷体_GB2312" pitchFamily="49" charset="-122"/>
                </a:rPr>
                <a:t>        </a:t>
              </a:r>
              <a:r>
                <a:rPr kumimoji="0" lang="en-US" altLang="zh-CN" sz="3200">
                  <a:solidFill>
                    <a:schemeClr val="tx2"/>
                  </a:solidFill>
                  <a:latin typeface="Times New Roman" panose="02020603050405020304" pitchFamily="18" charset="0"/>
                  <a:ea typeface="楷体_GB2312" pitchFamily="49" charset="-122"/>
                </a:rPr>
                <a:t>    </a:t>
              </a:r>
              <a:r>
                <a:rPr kumimoji="0" lang="zh-CN" altLang="en-US" sz="3200">
                  <a:solidFill>
                    <a:srgbClr val="0070C0"/>
                  </a:solidFill>
                  <a:latin typeface="Times New Roman" panose="02020603050405020304" pitchFamily="18" charset="0"/>
                  <a:ea typeface="楷体_GB2312" pitchFamily="49" charset="-122"/>
                </a:rPr>
                <a:t>第六章 静电场中的导体和电介质</a:t>
              </a:r>
            </a:p>
          </p:txBody>
        </p:sp>
      </p:grpSp>
      <p:grpSp>
        <p:nvGrpSpPr>
          <p:cNvPr id="36874" name="Group 16"/>
          <p:cNvGrpSpPr>
            <a:grpSpLocks/>
          </p:cNvGrpSpPr>
          <p:nvPr/>
        </p:nvGrpSpPr>
        <p:grpSpPr bwMode="auto">
          <a:xfrm>
            <a:off x="1479550" y="3967163"/>
            <a:ext cx="319088" cy="301625"/>
            <a:chOff x="0" y="0"/>
            <a:chExt cx="576" cy="576"/>
          </a:xfrm>
        </p:grpSpPr>
        <p:sp>
          <p:nvSpPr>
            <p:cNvPr id="36876" name="Oval 17"/>
            <p:cNvSpPr>
              <a:spLocks noChangeArrowheads="1"/>
            </p:cNvSpPr>
            <p:nvPr/>
          </p:nvSpPr>
          <p:spPr bwMode="auto">
            <a:xfrm>
              <a:off x="0" y="0"/>
              <a:ext cx="576" cy="576"/>
            </a:xfrm>
            <a:prstGeom prst="ellipse">
              <a:avLst/>
            </a:prstGeom>
            <a:gradFill rotWithShape="0">
              <a:gsLst>
                <a:gs pos="0">
                  <a:srgbClr val="FF9900"/>
                </a:gs>
                <a:gs pos="100000">
                  <a:srgbClr val="EC0000"/>
                </a:gs>
              </a:gsLst>
              <a:lin ang="2700000" scaled="1"/>
            </a:gradFill>
            <a:ln w="28575">
              <a:solidFill>
                <a:srgbClr val="FF9900"/>
              </a:solidFill>
              <a:round/>
              <a:headEnd/>
              <a:tailEnd/>
            </a:ln>
          </p:spPr>
          <p:txBody>
            <a:bodyPr wrap="none" anchor="ct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kumimoji="0" lang="zh-CN" altLang="zh-CN" sz="1800" b="0"/>
            </a:p>
          </p:txBody>
        </p:sp>
        <p:sp>
          <p:nvSpPr>
            <p:cNvPr id="36877" name="Oval 18"/>
            <p:cNvSpPr>
              <a:spLocks noChangeArrowheads="1"/>
            </p:cNvSpPr>
            <p:nvPr/>
          </p:nvSpPr>
          <p:spPr bwMode="auto">
            <a:xfrm rot="-3104273">
              <a:off x="69" y="93"/>
              <a:ext cx="232" cy="149"/>
            </a:xfrm>
            <a:prstGeom prst="ellipse">
              <a:avLst/>
            </a:prstGeom>
            <a:gradFill rotWithShape="0">
              <a:gsLst>
                <a:gs pos="0">
                  <a:srgbClr val="FFFF00"/>
                </a:gs>
                <a:gs pos="100000">
                  <a:srgbClr val="FF9900"/>
                </a:gs>
              </a:gsLst>
              <a:path path="shape">
                <a:fillToRect l="50000" t="50000" r="50000" b="50000"/>
              </a:path>
            </a:gradFill>
            <a:ln w="28575">
              <a:solidFill>
                <a:srgbClr val="FF9900"/>
              </a:solidFill>
              <a:round/>
              <a:headEnd/>
              <a:tailEnd/>
            </a:ln>
          </p:spPr>
          <p:txBody>
            <a:bodyPr wrap="none" anchor="ct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kumimoji="0" lang="zh-CN" altLang="zh-CN" sz="1800" b="0"/>
            </a:p>
          </p:txBody>
        </p:sp>
      </p:grpSp>
      <p:sp>
        <p:nvSpPr>
          <p:cNvPr id="36875" name="Text Box 11"/>
          <p:cNvSpPr txBox="1">
            <a:spLocks noChangeArrowheads="1"/>
          </p:cNvSpPr>
          <p:nvPr/>
        </p:nvSpPr>
        <p:spPr bwMode="auto">
          <a:xfrm>
            <a:off x="1952625" y="3811588"/>
            <a:ext cx="6213475"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3200" b="0"/>
              <a:t>*</a:t>
            </a:r>
            <a:r>
              <a:rPr kumimoji="0" lang="zh-CN" altLang="en-US" sz="3200">
                <a:latin typeface="华文中宋" panose="02010600040101010101" pitchFamily="2" charset="-122"/>
                <a:ea typeface="华文中宋" panose="02010600040101010101" pitchFamily="2" charset="-122"/>
              </a:rPr>
              <a:t>静电场中的边界条件      </a:t>
            </a:r>
            <a:r>
              <a:rPr kumimoji="0" lang="en-US" altLang="zh-CN" sz="3200">
                <a:latin typeface="华文中宋" panose="02010600040101010101" pitchFamily="2" charset="-122"/>
                <a:ea typeface="华文中宋" panose="02010600040101010101" pitchFamily="2" charset="-122"/>
              </a:rPr>
              <a:t>6.4</a:t>
            </a:r>
            <a:r>
              <a:rPr kumimoji="0" lang="en-US" altLang="zh-CN" sz="3200">
                <a:solidFill>
                  <a:schemeClr val="bg1"/>
                </a:solidFill>
                <a:latin typeface="华文中宋" panose="02010600040101010101" pitchFamily="2" charset="-122"/>
                <a:ea typeface="华文中宋" panose="02010600040101010101" pitchFamily="2" charset="-122"/>
              </a:rPr>
              <a:t> </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Freeform 2"/>
          <p:cNvSpPr>
            <a:spLocks/>
          </p:cNvSpPr>
          <p:nvPr/>
        </p:nvSpPr>
        <p:spPr bwMode="auto">
          <a:xfrm>
            <a:off x="4876800" y="2625725"/>
            <a:ext cx="2171700" cy="1828800"/>
          </a:xfrm>
          <a:custGeom>
            <a:avLst/>
            <a:gdLst>
              <a:gd name="T0" fmla="*/ 2147483646 w 1224"/>
              <a:gd name="T1" fmla="*/ 2147483646 h 1064"/>
              <a:gd name="T2" fmla="*/ 2147483646 w 1224"/>
              <a:gd name="T3" fmla="*/ 2147483646 h 1064"/>
              <a:gd name="T4" fmla="*/ 2147483646 w 1224"/>
              <a:gd name="T5" fmla="*/ 2147483646 h 1064"/>
              <a:gd name="T6" fmla="*/ 2147483646 w 1224"/>
              <a:gd name="T7" fmla="*/ 2147483646 h 1064"/>
              <a:gd name="T8" fmla="*/ 2147483646 w 1224"/>
              <a:gd name="T9" fmla="*/ 2147483646 h 1064"/>
              <a:gd name="T10" fmla="*/ 2147483646 w 1224"/>
              <a:gd name="T11" fmla="*/ 2147483646 h 1064"/>
              <a:gd name="T12" fmla="*/ 2147483646 w 1224"/>
              <a:gd name="T13" fmla="*/ 2147483646 h 1064"/>
              <a:gd name="T14" fmla="*/ 2147483646 w 1224"/>
              <a:gd name="T15" fmla="*/ 2147483646 h 1064"/>
              <a:gd name="T16" fmla="*/ 2147483646 w 1224"/>
              <a:gd name="T17" fmla="*/ 2147483646 h 1064"/>
              <a:gd name="T18" fmla="*/ 2147483646 w 1224"/>
              <a:gd name="T19" fmla="*/ 2147483646 h 1064"/>
              <a:gd name="T20" fmla="*/ 0 w 1224"/>
              <a:gd name="T21" fmla="*/ 2147483646 h 1064"/>
              <a:gd name="T22" fmla="*/ 2147483646 w 1224"/>
              <a:gd name="T23" fmla="*/ 2147483646 h 106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224" h="1064">
                <a:moveTo>
                  <a:pt x="48" y="256"/>
                </a:moveTo>
                <a:cubicBezTo>
                  <a:pt x="72" y="200"/>
                  <a:pt x="96" y="200"/>
                  <a:pt x="144" y="160"/>
                </a:cubicBezTo>
                <a:cubicBezTo>
                  <a:pt x="192" y="120"/>
                  <a:pt x="248" y="32"/>
                  <a:pt x="336" y="16"/>
                </a:cubicBezTo>
                <a:cubicBezTo>
                  <a:pt x="424" y="0"/>
                  <a:pt x="592" y="48"/>
                  <a:pt x="672" y="64"/>
                </a:cubicBezTo>
                <a:cubicBezTo>
                  <a:pt x="752" y="80"/>
                  <a:pt x="752" y="56"/>
                  <a:pt x="816" y="112"/>
                </a:cubicBezTo>
                <a:cubicBezTo>
                  <a:pt x="880" y="168"/>
                  <a:pt x="1000" y="296"/>
                  <a:pt x="1056" y="400"/>
                </a:cubicBezTo>
                <a:cubicBezTo>
                  <a:pt x="1112" y="504"/>
                  <a:pt x="1224" y="632"/>
                  <a:pt x="1152" y="736"/>
                </a:cubicBezTo>
                <a:cubicBezTo>
                  <a:pt x="1080" y="840"/>
                  <a:pt x="792" y="984"/>
                  <a:pt x="624" y="1024"/>
                </a:cubicBezTo>
                <a:cubicBezTo>
                  <a:pt x="456" y="1064"/>
                  <a:pt x="240" y="1024"/>
                  <a:pt x="144" y="976"/>
                </a:cubicBezTo>
                <a:cubicBezTo>
                  <a:pt x="48" y="928"/>
                  <a:pt x="72" y="816"/>
                  <a:pt x="48" y="736"/>
                </a:cubicBezTo>
                <a:cubicBezTo>
                  <a:pt x="24" y="656"/>
                  <a:pt x="0" y="576"/>
                  <a:pt x="0" y="496"/>
                </a:cubicBezTo>
                <a:cubicBezTo>
                  <a:pt x="0" y="416"/>
                  <a:pt x="24" y="312"/>
                  <a:pt x="48" y="256"/>
                </a:cubicBezTo>
                <a:close/>
              </a:path>
            </a:pathLst>
          </a:custGeom>
          <a:noFill/>
          <a:ln w="28575" cap="sq" cmpd="sng">
            <a:solidFill>
              <a:srgbClr val="00FF00"/>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5603" name="Text Box 3"/>
          <p:cNvSpPr txBox="1">
            <a:spLocks noChangeArrowheads="1"/>
          </p:cNvSpPr>
          <p:nvPr/>
        </p:nvSpPr>
        <p:spPr bwMode="auto">
          <a:xfrm>
            <a:off x="2819400" y="-152400"/>
            <a:ext cx="5961063"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en-US" altLang="zh-CN" sz="3200">
              <a:latin typeface="Times New Roman" panose="02020603050405020304" pitchFamily="18" charset="0"/>
            </a:endParaRPr>
          </a:p>
          <a:p>
            <a:pPr>
              <a:spcBef>
                <a:spcPct val="0"/>
              </a:spcBef>
              <a:buClrTx/>
              <a:buSzTx/>
              <a:buFontTx/>
              <a:buNone/>
            </a:pPr>
            <a:r>
              <a:rPr lang="en-US" altLang="zh-CN" sz="3200">
                <a:latin typeface="Times New Roman" panose="02020603050405020304" pitchFamily="18" charset="0"/>
              </a:rPr>
              <a:t>(1)</a:t>
            </a:r>
            <a:r>
              <a:rPr lang="zh-CN" altLang="en-US" sz="3200">
                <a:latin typeface="Times New Roman" panose="02020603050405020304" pitchFamily="18" charset="0"/>
              </a:rPr>
              <a:t>导体内部任意点的场强为零。</a:t>
            </a:r>
          </a:p>
        </p:txBody>
      </p:sp>
      <p:sp>
        <p:nvSpPr>
          <p:cNvPr id="25604" name="Rectangle 4"/>
          <p:cNvSpPr>
            <a:spLocks noChangeArrowheads="1"/>
          </p:cNvSpPr>
          <p:nvPr/>
        </p:nvSpPr>
        <p:spPr bwMode="auto">
          <a:xfrm>
            <a:off x="5257800" y="2930525"/>
            <a:ext cx="1255713"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a:solidFill>
                  <a:srgbClr val="00FF00"/>
                </a:solidFill>
                <a:latin typeface="宋体" panose="02010600030101010101" pitchFamily="2" charset="-122"/>
              </a:rPr>
              <a:t>等势体</a:t>
            </a:r>
          </a:p>
        </p:txBody>
      </p:sp>
      <p:grpSp>
        <p:nvGrpSpPr>
          <p:cNvPr id="25605" name="Group 5"/>
          <p:cNvGrpSpPr>
            <a:grpSpLocks/>
          </p:cNvGrpSpPr>
          <p:nvPr/>
        </p:nvGrpSpPr>
        <p:grpSpPr bwMode="auto">
          <a:xfrm>
            <a:off x="6858000" y="2625725"/>
            <a:ext cx="1649413" cy="838200"/>
            <a:chOff x="2976" y="1728"/>
            <a:chExt cx="1039" cy="528"/>
          </a:xfrm>
        </p:grpSpPr>
        <p:sp>
          <p:nvSpPr>
            <p:cNvPr id="56346" name="Text Box 6"/>
            <p:cNvSpPr txBox="1">
              <a:spLocks noChangeArrowheads="1"/>
            </p:cNvSpPr>
            <p:nvPr/>
          </p:nvSpPr>
          <p:spPr bwMode="auto">
            <a:xfrm>
              <a:off x="3216" y="1728"/>
              <a:ext cx="799" cy="335"/>
            </a:xfrm>
            <a:prstGeom prst="rect">
              <a:avLst/>
            </a:prstGeom>
            <a:noFill/>
            <a:ln w="12700" cap="sq">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zh-CN" altLang="en-US">
                  <a:solidFill>
                    <a:srgbClr val="00FF00"/>
                  </a:solidFill>
                  <a:latin typeface="宋体" panose="02010600030101010101" pitchFamily="2" charset="-122"/>
                </a:rPr>
                <a:t>等势面</a:t>
              </a:r>
              <a:endParaRPr lang="zh-CN" altLang="en-US">
                <a:solidFill>
                  <a:srgbClr val="00FF00"/>
                </a:solidFill>
                <a:latin typeface="Times New Roman" panose="02020603050405020304" pitchFamily="18" charset="0"/>
              </a:endParaRPr>
            </a:p>
          </p:txBody>
        </p:sp>
        <p:sp>
          <p:nvSpPr>
            <p:cNvPr id="56347" name="Line 7"/>
            <p:cNvSpPr>
              <a:spLocks noChangeShapeType="1"/>
            </p:cNvSpPr>
            <p:nvPr/>
          </p:nvSpPr>
          <p:spPr bwMode="auto">
            <a:xfrm flipV="1">
              <a:off x="2976" y="2064"/>
              <a:ext cx="480" cy="192"/>
            </a:xfrm>
            <a:prstGeom prst="line">
              <a:avLst/>
            </a:prstGeom>
            <a:noFill/>
            <a:ln w="19050" cap="sq">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graphicFrame>
        <p:nvGraphicFramePr>
          <p:cNvPr id="25608" name="Object 8"/>
          <p:cNvGraphicFramePr>
            <a:graphicFrameLocks noChangeAspect="1"/>
          </p:cNvGraphicFramePr>
          <p:nvPr/>
        </p:nvGraphicFramePr>
        <p:xfrm>
          <a:off x="1476375" y="3933825"/>
          <a:ext cx="3140075" cy="1127125"/>
        </p:xfrm>
        <a:graphic>
          <a:graphicData uri="http://schemas.openxmlformats.org/presentationml/2006/ole">
            <mc:AlternateContent xmlns:mc="http://schemas.openxmlformats.org/markup-compatibility/2006">
              <mc:Choice xmlns:v="urn:schemas-microsoft-com:vml" Requires="v">
                <p:oleObj name="公式" r:id="rId2" imgW="1057275" imgH="409463" progId="Equation.3">
                  <p:embed/>
                </p:oleObj>
              </mc:Choice>
              <mc:Fallback>
                <p:oleObj name="公式" r:id="rId2" imgW="1057275" imgH="409463" progId="Equation.3">
                  <p:embed/>
                  <p:pic>
                    <p:nvPicPr>
                      <p:cNvPr id="0" name="Object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6375" y="3933825"/>
                        <a:ext cx="3140075" cy="1127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5609" name="Object 9"/>
          <p:cNvGraphicFramePr>
            <a:graphicFrameLocks noChangeAspect="1"/>
          </p:cNvGraphicFramePr>
          <p:nvPr/>
        </p:nvGraphicFramePr>
        <p:xfrm>
          <a:off x="1116013" y="4941888"/>
          <a:ext cx="1371600" cy="554037"/>
        </p:xfrm>
        <a:graphic>
          <a:graphicData uri="http://schemas.openxmlformats.org/presentationml/2006/ole">
            <mc:AlternateContent xmlns:mc="http://schemas.openxmlformats.org/markup-compatibility/2006">
              <mc:Choice xmlns:v="urn:schemas-microsoft-com:vml" Requires="v">
                <p:oleObj name="公式" r:id="rId4" imgW="695213" imgH="247762" progId="Equation.3">
                  <p:embed/>
                </p:oleObj>
              </mc:Choice>
              <mc:Fallback>
                <p:oleObj name="公式" r:id="rId4" imgW="695213" imgH="247762" progId="Equation.3">
                  <p:embed/>
                  <p:pic>
                    <p:nvPicPr>
                      <p:cNvPr id="0" name="Object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16013" y="4941888"/>
                        <a:ext cx="1371600" cy="554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5610" name="Object 10"/>
          <p:cNvGraphicFramePr>
            <a:graphicFrameLocks noChangeAspect="1"/>
          </p:cNvGraphicFramePr>
          <p:nvPr/>
        </p:nvGraphicFramePr>
        <p:xfrm>
          <a:off x="2195513" y="5445125"/>
          <a:ext cx="5638800" cy="1074738"/>
        </p:xfrm>
        <a:graphic>
          <a:graphicData uri="http://schemas.openxmlformats.org/presentationml/2006/ole">
            <mc:AlternateContent xmlns:mc="http://schemas.openxmlformats.org/markup-compatibility/2006">
              <mc:Choice xmlns:v="urn:schemas-microsoft-com:vml" Requires="v">
                <p:oleObj name="公式" r:id="rId6" imgW="2876662" imgH="504937" progId="Equation.3">
                  <p:embed/>
                </p:oleObj>
              </mc:Choice>
              <mc:Fallback>
                <p:oleObj name="公式" r:id="rId6" imgW="2876662" imgH="504937" progId="Equation.3">
                  <p:embed/>
                  <p:pic>
                    <p:nvPicPr>
                      <p:cNvPr id="0" name="Object 1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95513" y="5445125"/>
                        <a:ext cx="5638800" cy="1074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5611" name="Object 11"/>
          <p:cNvGraphicFramePr>
            <a:graphicFrameLocks noChangeAspect="1"/>
          </p:cNvGraphicFramePr>
          <p:nvPr/>
        </p:nvGraphicFramePr>
        <p:xfrm>
          <a:off x="2555875" y="6359525"/>
          <a:ext cx="1447800" cy="498475"/>
        </p:xfrm>
        <a:graphic>
          <a:graphicData uri="http://schemas.openxmlformats.org/presentationml/2006/ole">
            <mc:AlternateContent xmlns:mc="http://schemas.openxmlformats.org/markup-compatibility/2006">
              <mc:Choice xmlns:v="urn:schemas-microsoft-com:vml" Requires="v">
                <p:oleObj name="公式" r:id="rId8" imgW="752363" imgH="219187" progId="Equation.3">
                  <p:embed/>
                </p:oleObj>
              </mc:Choice>
              <mc:Fallback>
                <p:oleObj name="公式" r:id="rId8" imgW="752363" imgH="219187" progId="Equation.3">
                  <p:embed/>
                  <p:pic>
                    <p:nvPicPr>
                      <p:cNvPr id="0" name="Object 1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555875" y="6359525"/>
                        <a:ext cx="144780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25612" name="Group 12"/>
          <p:cNvGrpSpPr>
            <a:grpSpLocks/>
          </p:cNvGrpSpPr>
          <p:nvPr/>
        </p:nvGrpSpPr>
        <p:grpSpPr bwMode="auto">
          <a:xfrm>
            <a:off x="5410200" y="3540125"/>
            <a:ext cx="914400" cy="711200"/>
            <a:chOff x="2064" y="2304"/>
            <a:chExt cx="576" cy="448"/>
          </a:xfrm>
        </p:grpSpPr>
        <p:graphicFrame>
          <p:nvGraphicFramePr>
            <p:cNvPr id="56342" name="Object 13"/>
            <p:cNvGraphicFramePr>
              <a:graphicFrameLocks noChangeAspect="1"/>
            </p:cNvGraphicFramePr>
            <p:nvPr/>
          </p:nvGraphicFramePr>
          <p:xfrm>
            <a:off x="2160" y="2304"/>
            <a:ext cx="177" cy="192"/>
          </p:xfrm>
          <a:graphic>
            <a:graphicData uri="http://schemas.openxmlformats.org/presentationml/2006/ole">
              <mc:AlternateContent xmlns:mc="http://schemas.openxmlformats.org/markup-compatibility/2006">
                <mc:Choice xmlns:v="urn:schemas-microsoft-com:vml" Requires="v">
                  <p:oleObj name="公式" r:id="rId10" imgW="95138" imgH="104887" progId="Equation.3">
                    <p:embed/>
                  </p:oleObj>
                </mc:Choice>
                <mc:Fallback>
                  <p:oleObj name="公式" r:id="rId10" imgW="95138" imgH="104887" progId="Equation.3">
                    <p:embed/>
                    <p:pic>
                      <p:nvPicPr>
                        <p:cNvPr id="0" name="Object 1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160" y="2304"/>
                          <a:ext cx="177" cy="1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6343" name="Oval 14"/>
            <p:cNvSpPr>
              <a:spLocks noChangeArrowheads="1"/>
            </p:cNvSpPr>
            <p:nvPr/>
          </p:nvSpPr>
          <p:spPr bwMode="auto">
            <a:xfrm>
              <a:off x="2064" y="2352"/>
              <a:ext cx="48" cy="48"/>
            </a:xfrm>
            <a:prstGeom prst="ellipse">
              <a:avLst/>
            </a:prstGeom>
            <a:solidFill>
              <a:schemeClr val="tx1"/>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kumimoji="0" lang="zh-CN" altLang="en-US" sz="1800" b="0"/>
            </a:p>
          </p:txBody>
        </p:sp>
        <p:sp>
          <p:nvSpPr>
            <p:cNvPr id="56344" name="Oval 15"/>
            <p:cNvSpPr>
              <a:spLocks noChangeArrowheads="1"/>
            </p:cNvSpPr>
            <p:nvPr/>
          </p:nvSpPr>
          <p:spPr bwMode="auto">
            <a:xfrm>
              <a:off x="2592" y="2496"/>
              <a:ext cx="48" cy="48"/>
            </a:xfrm>
            <a:prstGeom prst="ellipse">
              <a:avLst/>
            </a:prstGeom>
            <a:solidFill>
              <a:schemeClr val="tx1"/>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kumimoji="0" lang="zh-CN" altLang="en-US" sz="1800" b="0"/>
            </a:p>
          </p:txBody>
        </p:sp>
        <p:graphicFrame>
          <p:nvGraphicFramePr>
            <p:cNvPr id="56345" name="Object 16"/>
            <p:cNvGraphicFramePr>
              <a:graphicFrameLocks noChangeAspect="1"/>
            </p:cNvGraphicFramePr>
            <p:nvPr/>
          </p:nvGraphicFramePr>
          <p:xfrm>
            <a:off x="2448" y="2544"/>
            <a:ext cx="144" cy="208"/>
          </p:xfrm>
          <a:graphic>
            <a:graphicData uri="http://schemas.openxmlformats.org/presentationml/2006/ole">
              <mc:AlternateContent xmlns:mc="http://schemas.openxmlformats.org/markup-compatibility/2006">
                <mc:Choice xmlns:v="urn:schemas-microsoft-com:vml" Requires="v">
                  <p:oleObj name="公式" r:id="rId12" imgW="85725" imgH="142875" progId="Equation.3">
                    <p:embed/>
                  </p:oleObj>
                </mc:Choice>
                <mc:Fallback>
                  <p:oleObj name="公式" r:id="rId12" imgW="85725" imgH="142875" progId="Equation.3">
                    <p:embed/>
                    <p:pic>
                      <p:nvPicPr>
                        <p:cNvPr id="0" name="Object 16"/>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448" y="2544"/>
                          <a:ext cx="144" cy="2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25617" name="Object 17"/>
          <p:cNvGraphicFramePr>
            <a:graphicFrameLocks noChangeAspect="1"/>
          </p:cNvGraphicFramePr>
          <p:nvPr/>
        </p:nvGraphicFramePr>
        <p:xfrm>
          <a:off x="2627313" y="4941888"/>
          <a:ext cx="1447800" cy="481012"/>
        </p:xfrm>
        <a:graphic>
          <a:graphicData uri="http://schemas.openxmlformats.org/presentationml/2006/ole">
            <mc:AlternateContent xmlns:mc="http://schemas.openxmlformats.org/markup-compatibility/2006">
              <mc:Choice xmlns:v="urn:schemas-microsoft-com:vml" Requires="v">
                <p:oleObj name="公式" r:id="rId14" imgW="704962" imgH="200025" progId="Equation.3">
                  <p:embed/>
                </p:oleObj>
              </mc:Choice>
              <mc:Fallback>
                <p:oleObj name="公式" r:id="rId14" imgW="704962" imgH="200025" progId="Equation.3">
                  <p:embed/>
                  <p:pic>
                    <p:nvPicPr>
                      <p:cNvPr id="0" name="Object 17"/>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627313" y="4941888"/>
                        <a:ext cx="1447800" cy="481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25618" name="Group 18"/>
          <p:cNvGrpSpPr>
            <a:grpSpLocks/>
          </p:cNvGrpSpPr>
          <p:nvPr/>
        </p:nvGrpSpPr>
        <p:grpSpPr bwMode="auto">
          <a:xfrm>
            <a:off x="6477000" y="2701925"/>
            <a:ext cx="836613" cy="1295400"/>
            <a:chOff x="2736" y="1776"/>
            <a:chExt cx="527" cy="816"/>
          </a:xfrm>
        </p:grpSpPr>
        <p:graphicFrame>
          <p:nvGraphicFramePr>
            <p:cNvPr id="56338" name="Object 19"/>
            <p:cNvGraphicFramePr>
              <a:graphicFrameLocks noChangeAspect="1"/>
            </p:cNvGraphicFramePr>
            <p:nvPr/>
          </p:nvGraphicFramePr>
          <p:xfrm>
            <a:off x="2832" y="1776"/>
            <a:ext cx="194" cy="240"/>
          </p:xfrm>
          <a:graphic>
            <a:graphicData uri="http://schemas.openxmlformats.org/presentationml/2006/ole">
              <mc:AlternateContent xmlns:mc="http://schemas.openxmlformats.org/markup-compatibility/2006">
                <mc:Choice xmlns:v="urn:schemas-microsoft-com:vml" Requires="v">
                  <p:oleObj name="公式" r:id="rId16" imgW="104887" imgH="142875" progId="Equation.3">
                    <p:embed/>
                  </p:oleObj>
                </mc:Choice>
                <mc:Fallback>
                  <p:oleObj name="公式" r:id="rId16" imgW="104887" imgH="142875" progId="Equation.3">
                    <p:embed/>
                    <p:pic>
                      <p:nvPicPr>
                        <p:cNvPr id="0" name="Object 19"/>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832" y="1776"/>
                          <a:ext cx="194" cy="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6339" name="Oval 20"/>
            <p:cNvSpPr>
              <a:spLocks noChangeArrowheads="1"/>
            </p:cNvSpPr>
            <p:nvPr/>
          </p:nvSpPr>
          <p:spPr bwMode="auto">
            <a:xfrm>
              <a:off x="2736" y="1920"/>
              <a:ext cx="48" cy="48"/>
            </a:xfrm>
            <a:prstGeom prst="ellipse">
              <a:avLst/>
            </a:prstGeom>
            <a:solidFill>
              <a:schemeClr val="tx1"/>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kumimoji="0" lang="zh-CN" altLang="en-US" sz="1800" b="0"/>
            </a:p>
          </p:txBody>
        </p:sp>
        <p:sp>
          <p:nvSpPr>
            <p:cNvPr id="56340" name="Oval 21"/>
            <p:cNvSpPr>
              <a:spLocks noChangeArrowheads="1"/>
            </p:cNvSpPr>
            <p:nvPr/>
          </p:nvSpPr>
          <p:spPr bwMode="auto">
            <a:xfrm>
              <a:off x="3024" y="2400"/>
              <a:ext cx="48" cy="48"/>
            </a:xfrm>
            <a:prstGeom prst="ellipse">
              <a:avLst/>
            </a:prstGeom>
            <a:solidFill>
              <a:schemeClr val="tx1"/>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kumimoji="0" lang="zh-CN" altLang="en-US" sz="1800" b="0"/>
            </a:p>
          </p:txBody>
        </p:sp>
        <p:graphicFrame>
          <p:nvGraphicFramePr>
            <p:cNvPr id="56341" name="Object 22"/>
            <p:cNvGraphicFramePr>
              <a:graphicFrameLocks noChangeAspect="1"/>
            </p:cNvGraphicFramePr>
            <p:nvPr/>
          </p:nvGraphicFramePr>
          <p:xfrm>
            <a:off x="3072" y="2352"/>
            <a:ext cx="191" cy="240"/>
          </p:xfrm>
          <a:graphic>
            <a:graphicData uri="http://schemas.openxmlformats.org/presentationml/2006/ole">
              <mc:AlternateContent xmlns:mc="http://schemas.openxmlformats.org/markup-compatibility/2006">
                <mc:Choice xmlns:v="urn:schemas-microsoft-com:vml" Requires="v">
                  <p:oleObj name="公式" r:id="rId18" imgW="133462" imgH="180863" progId="Equation.3">
                    <p:embed/>
                  </p:oleObj>
                </mc:Choice>
                <mc:Fallback>
                  <p:oleObj name="公式" r:id="rId18" imgW="133462" imgH="180863" progId="Equation.3">
                    <p:embed/>
                    <p:pic>
                      <p:nvPicPr>
                        <p:cNvPr id="0" name="Object 22"/>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072" y="2352"/>
                          <a:ext cx="191" cy="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25623" name="Text Box 23"/>
          <p:cNvSpPr txBox="1">
            <a:spLocks noChangeArrowheads="1"/>
          </p:cNvSpPr>
          <p:nvPr/>
        </p:nvSpPr>
        <p:spPr bwMode="auto">
          <a:xfrm>
            <a:off x="179388" y="4005263"/>
            <a:ext cx="1439862"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a:solidFill>
                  <a:srgbClr val="00FF00"/>
                </a:solidFill>
                <a:latin typeface="Times New Roman" panose="02020603050405020304" pitchFamily="18" charset="0"/>
              </a:rPr>
              <a:t>导体内</a:t>
            </a:r>
          </a:p>
        </p:txBody>
      </p:sp>
      <p:sp>
        <p:nvSpPr>
          <p:cNvPr id="25624" name="Text Box 24"/>
          <p:cNvSpPr txBox="1">
            <a:spLocks noChangeArrowheads="1"/>
          </p:cNvSpPr>
          <p:nvPr/>
        </p:nvSpPr>
        <p:spPr bwMode="auto">
          <a:xfrm>
            <a:off x="323850" y="6021388"/>
            <a:ext cx="17272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a:solidFill>
                  <a:srgbClr val="00FF00"/>
                </a:solidFill>
                <a:latin typeface="Times New Roman" panose="02020603050405020304" pitchFamily="18" charset="0"/>
              </a:rPr>
              <a:t>导体表面</a:t>
            </a:r>
          </a:p>
        </p:txBody>
      </p:sp>
      <p:sp>
        <p:nvSpPr>
          <p:cNvPr id="25625" name="Text Box 25"/>
          <p:cNvSpPr txBox="1">
            <a:spLocks noChangeArrowheads="1"/>
          </p:cNvSpPr>
          <p:nvPr/>
        </p:nvSpPr>
        <p:spPr bwMode="auto">
          <a:xfrm>
            <a:off x="609600" y="568325"/>
            <a:ext cx="2057400" cy="1095375"/>
          </a:xfrm>
          <a:prstGeom prst="rect">
            <a:avLst/>
          </a:prstGeom>
          <a:noFill/>
          <a:ln w="28575" cap="sq">
            <a:solidFill>
              <a:srgbClr val="FFFF0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r>
              <a:rPr lang="zh-CN" altLang="en-US" sz="3200" i="1">
                <a:solidFill>
                  <a:srgbClr val="00FF00"/>
                </a:solidFill>
                <a:latin typeface="Times New Roman" panose="02020603050405020304" pitchFamily="18" charset="0"/>
              </a:rPr>
              <a:t>静电平衡</a:t>
            </a:r>
            <a:r>
              <a:rPr lang="zh-CN" altLang="en-US" sz="3200">
                <a:solidFill>
                  <a:srgbClr val="66FF33"/>
                </a:solidFill>
                <a:latin typeface="宋体" panose="02010600030101010101" pitchFamily="2" charset="-122"/>
              </a:rPr>
              <a:t>性质</a:t>
            </a:r>
          </a:p>
        </p:txBody>
      </p:sp>
      <p:sp>
        <p:nvSpPr>
          <p:cNvPr id="25626" name="Text Box 26"/>
          <p:cNvSpPr txBox="1">
            <a:spLocks noChangeArrowheads="1"/>
          </p:cNvSpPr>
          <p:nvPr/>
        </p:nvSpPr>
        <p:spPr bwMode="auto">
          <a:xfrm>
            <a:off x="323850" y="2492375"/>
            <a:ext cx="4608513" cy="1358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lnSpc>
                <a:spcPct val="130000"/>
              </a:lnSpc>
              <a:spcBef>
                <a:spcPct val="50000"/>
              </a:spcBef>
              <a:buClrTx/>
              <a:buSzTx/>
              <a:buFontTx/>
              <a:buNone/>
            </a:pPr>
            <a:r>
              <a:rPr lang="en-US" altLang="zh-CN" sz="3200">
                <a:latin typeface="Times New Roman" panose="02020603050405020304" pitchFamily="18" charset="0"/>
              </a:rPr>
              <a:t>(3)</a:t>
            </a:r>
            <a:r>
              <a:rPr lang="zh-CN" altLang="en-US" sz="3200">
                <a:latin typeface="Times New Roman" panose="02020603050405020304" pitchFamily="18" charset="0"/>
              </a:rPr>
              <a:t>导体表面附近的场强方向处处与表面垂直。</a:t>
            </a:r>
          </a:p>
        </p:txBody>
      </p:sp>
      <p:sp>
        <p:nvSpPr>
          <p:cNvPr id="25627" name="Text Box 27"/>
          <p:cNvSpPr txBox="1">
            <a:spLocks noChangeArrowheads="1"/>
          </p:cNvSpPr>
          <p:nvPr/>
        </p:nvSpPr>
        <p:spPr bwMode="auto">
          <a:xfrm>
            <a:off x="2843213" y="908050"/>
            <a:ext cx="4751387" cy="1554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lang="en-US" altLang="zh-CN" sz="3200">
                <a:latin typeface="Times New Roman" panose="02020603050405020304" pitchFamily="18" charset="0"/>
              </a:rPr>
              <a:t>(2)</a:t>
            </a:r>
            <a:r>
              <a:rPr lang="zh-CN" altLang="en-US" sz="3200">
                <a:latin typeface="Times New Roman" panose="02020603050405020304" pitchFamily="18" charset="0"/>
              </a:rPr>
              <a:t>导体是</a:t>
            </a:r>
            <a:r>
              <a:rPr lang="zh-CN" altLang="en-US" sz="3200" u="sng">
                <a:solidFill>
                  <a:srgbClr val="00FF00"/>
                </a:solidFill>
                <a:latin typeface="Times New Roman" panose="02020603050405020304" pitchFamily="18" charset="0"/>
              </a:rPr>
              <a:t>等势体</a:t>
            </a:r>
            <a:r>
              <a:rPr lang="zh-CN" altLang="en-US" sz="3200">
                <a:latin typeface="Times New Roman" panose="02020603050405020304" pitchFamily="18" charset="0"/>
              </a:rPr>
              <a:t>，导体表面是</a:t>
            </a:r>
            <a:r>
              <a:rPr lang="zh-CN" altLang="en-US" sz="3200" u="sng">
                <a:solidFill>
                  <a:srgbClr val="00FF00"/>
                </a:solidFill>
                <a:latin typeface="Times New Roman" panose="02020603050405020304" pitchFamily="18" charset="0"/>
              </a:rPr>
              <a:t>等势面</a:t>
            </a:r>
            <a:r>
              <a:rPr lang="en-US" altLang="zh-CN" sz="3200">
                <a:solidFill>
                  <a:srgbClr val="00FF00"/>
                </a:solidFill>
                <a:latin typeface="Times New Roman" panose="02020603050405020304" pitchFamily="18" charset="0"/>
              </a:rPr>
              <a:t>,</a:t>
            </a:r>
            <a:r>
              <a:rPr lang="zh-CN" altLang="en-US" sz="3200">
                <a:latin typeface="Times New Roman" panose="02020603050405020304" pitchFamily="18" charset="0"/>
              </a:rPr>
              <a:t>且导体内部</a:t>
            </a:r>
            <a:r>
              <a:rPr lang="zh-CN" altLang="en-US" sz="3200">
                <a:solidFill>
                  <a:srgbClr val="00FF00"/>
                </a:solidFill>
                <a:latin typeface="Times New Roman" panose="02020603050405020304" pitchFamily="18" charset="0"/>
              </a:rPr>
              <a:t>电势等于</a:t>
            </a:r>
            <a:r>
              <a:rPr lang="zh-CN" altLang="en-US" sz="3200">
                <a:latin typeface="Times New Roman" panose="02020603050405020304" pitchFamily="18" charset="0"/>
              </a:rPr>
              <a:t>导体表面</a:t>
            </a:r>
            <a:r>
              <a:rPr lang="zh-CN" altLang="en-US" sz="3200">
                <a:solidFill>
                  <a:srgbClr val="00FF00"/>
                </a:solidFill>
                <a:latin typeface="Times New Roman" panose="02020603050405020304" pitchFamily="18" charset="0"/>
              </a:rPr>
              <a:t>电势</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5625"/>
                                        </p:tgtEl>
                                        <p:attrNameLst>
                                          <p:attrName>style.visibility</p:attrName>
                                        </p:attrNameLst>
                                      </p:cBhvr>
                                      <p:to>
                                        <p:strVal val="visible"/>
                                      </p:to>
                                    </p:set>
                                    <p:animEffect transition="in" filter="wipe(left)">
                                      <p:cBhvr>
                                        <p:cTn id="7" dur="500"/>
                                        <p:tgtEl>
                                          <p:spTgt spid="2562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5603">
                                            <p:txEl>
                                              <p:pRg st="1" end="1"/>
                                            </p:txEl>
                                          </p:spTgt>
                                        </p:tgtEl>
                                        <p:attrNameLst>
                                          <p:attrName>style.visibility</p:attrName>
                                        </p:attrNameLst>
                                      </p:cBhvr>
                                      <p:to>
                                        <p:strVal val="visible"/>
                                      </p:to>
                                    </p:set>
                                    <p:animEffect transition="in" filter="wipe(left)">
                                      <p:cBhvr>
                                        <p:cTn id="12" dur="500"/>
                                        <p:tgtEl>
                                          <p:spTgt spid="25603">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2" fill="hold" grpId="0" nodeType="clickEffect">
                                  <p:stCondLst>
                                    <p:cond delay="0"/>
                                  </p:stCondLst>
                                  <p:childTnLst>
                                    <p:set>
                                      <p:cBhvr>
                                        <p:cTn id="16" dur="1" fill="hold">
                                          <p:stCondLst>
                                            <p:cond delay="0"/>
                                          </p:stCondLst>
                                        </p:cTn>
                                        <p:tgtEl>
                                          <p:spTgt spid="25627"/>
                                        </p:tgtEl>
                                        <p:attrNameLst>
                                          <p:attrName>style.visibility</p:attrName>
                                        </p:attrNameLst>
                                      </p:cBhvr>
                                      <p:to>
                                        <p:strVal val="visible"/>
                                      </p:to>
                                    </p:set>
                                    <p:anim calcmode="lin" valueType="num">
                                      <p:cBhvr additive="base">
                                        <p:cTn id="17" dur="500" fill="hold"/>
                                        <p:tgtEl>
                                          <p:spTgt spid="25627"/>
                                        </p:tgtEl>
                                        <p:attrNameLst>
                                          <p:attrName>ppt_x</p:attrName>
                                        </p:attrNameLst>
                                      </p:cBhvr>
                                      <p:tavLst>
                                        <p:tav tm="0">
                                          <p:val>
                                            <p:strVal val="1+#ppt_w/2"/>
                                          </p:val>
                                        </p:tav>
                                        <p:tav tm="100000">
                                          <p:val>
                                            <p:strVal val="#ppt_x"/>
                                          </p:val>
                                        </p:tav>
                                      </p:tavLst>
                                    </p:anim>
                                    <p:anim calcmode="lin" valueType="num">
                                      <p:cBhvr additive="base">
                                        <p:cTn id="18" dur="500" fill="hold"/>
                                        <p:tgtEl>
                                          <p:spTgt spid="25627"/>
                                        </p:tgtEl>
                                        <p:attrNameLst>
                                          <p:attrName>ppt_y</p:attrName>
                                        </p:attrNameLst>
                                      </p:cBhvr>
                                      <p:tavLst>
                                        <p:tav tm="0">
                                          <p:val>
                                            <p:strVal val="#ppt_y"/>
                                          </p:val>
                                        </p:tav>
                                        <p:tav tm="100000">
                                          <p:val>
                                            <p:strVal val="#ppt_y"/>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25626"/>
                                        </p:tgtEl>
                                        <p:attrNameLst>
                                          <p:attrName>style.visibility</p:attrName>
                                        </p:attrNameLst>
                                      </p:cBhvr>
                                      <p:to>
                                        <p:strVal val="visible"/>
                                      </p:to>
                                    </p:set>
                                    <p:animEffect transition="in" filter="wipe(left)">
                                      <p:cBhvr>
                                        <p:cTn id="23" dur="500"/>
                                        <p:tgtEl>
                                          <p:spTgt spid="25626"/>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9" presetClass="entr" presetSubtype="0" fill="hold" grpId="0" nodeType="clickEffect">
                                  <p:stCondLst>
                                    <p:cond delay="0"/>
                                  </p:stCondLst>
                                  <p:childTnLst>
                                    <p:set>
                                      <p:cBhvr>
                                        <p:cTn id="27" dur="1" fill="hold">
                                          <p:stCondLst>
                                            <p:cond delay="0"/>
                                          </p:stCondLst>
                                        </p:cTn>
                                        <p:tgtEl>
                                          <p:spTgt spid="25623">
                                            <p:txEl>
                                              <p:pRg st="0" end="0"/>
                                            </p:txEl>
                                          </p:spTgt>
                                        </p:tgtEl>
                                        <p:attrNameLst>
                                          <p:attrName>style.visibility</p:attrName>
                                        </p:attrNameLst>
                                      </p:cBhvr>
                                      <p:to>
                                        <p:strVal val="visible"/>
                                      </p:to>
                                    </p:set>
                                    <p:animEffect transition="in" filter="dissolve">
                                      <p:cBhvr>
                                        <p:cTn id="28" dur="500"/>
                                        <p:tgtEl>
                                          <p:spTgt spid="25623">
                                            <p:txEl>
                                              <p:pRg st="0" end="0"/>
                                            </p:txEl>
                                          </p:spTgt>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nodeType="clickEffect">
                                  <p:stCondLst>
                                    <p:cond delay="0"/>
                                  </p:stCondLst>
                                  <p:childTnLst>
                                    <p:set>
                                      <p:cBhvr>
                                        <p:cTn id="32" dur="1" fill="hold">
                                          <p:stCondLst>
                                            <p:cond delay="499"/>
                                          </p:stCondLst>
                                        </p:cTn>
                                        <p:tgtEl>
                                          <p:spTgt spid="25602"/>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nodeType="clickEffect">
                                  <p:stCondLst>
                                    <p:cond delay="0"/>
                                  </p:stCondLst>
                                  <p:childTnLst>
                                    <p:set>
                                      <p:cBhvr>
                                        <p:cTn id="36" dur="1" fill="hold">
                                          <p:stCondLst>
                                            <p:cond delay="499"/>
                                          </p:stCondLst>
                                        </p:cTn>
                                        <p:tgtEl>
                                          <p:spTgt spid="25612"/>
                                        </p:tgtEl>
                                        <p:attrNameLst>
                                          <p:attrName>style.visibility</p:attrName>
                                        </p:attrNameLst>
                                      </p:cBhvr>
                                      <p:to>
                                        <p:strVal val="visible"/>
                                      </p:to>
                                    </p:set>
                                  </p:childTnLst>
                                </p:cTn>
                              </p:par>
                            </p:childTnLst>
                          </p:cTn>
                        </p:par>
                      </p:childTnLst>
                    </p:cTn>
                  </p:par>
                  <p:par>
                    <p:cTn id="37" fill="hold" nodeType="clickPar">
                      <p:stCondLst>
                        <p:cond delay="indefinite"/>
                      </p:stCondLst>
                      <p:childTnLst>
                        <p:par>
                          <p:cTn id="38" fill="hold" nodeType="withGroup">
                            <p:stCondLst>
                              <p:cond delay="0"/>
                            </p:stCondLst>
                            <p:childTnLst>
                              <p:par>
                                <p:cTn id="39" presetID="22" presetClass="entr" presetSubtype="8" fill="hold" nodeType="clickEffect">
                                  <p:stCondLst>
                                    <p:cond delay="0"/>
                                  </p:stCondLst>
                                  <p:childTnLst>
                                    <p:set>
                                      <p:cBhvr>
                                        <p:cTn id="40" dur="1" fill="hold">
                                          <p:stCondLst>
                                            <p:cond delay="0"/>
                                          </p:stCondLst>
                                        </p:cTn>
                                        <p:tgtEl>
                                          <p:spTgt spid="25608"/>
                                        </p:tgtEl>
                                        <p:attrNameLst>
                                          <p:attrName>style.visibility</p:attrName>
                                        </p:attrNameLst>
                                      </p:cBhvr>
                                      <p:to>
                                        <p:strVal val="visible"/>
                                      </p:to>
                                    </p:set>
                                    <p:animEffect transition="in" filter="wipe(left)">
                                      <p:cBhvr>
                                        <p:cTn id="41" dur="500"/>
                                        <p:tgtEl>
                                          <p:spTgt spid="25608"/>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9" presetClass="entr" presetSubtype="0" fill="hold" nodeType="clickEffect">
                                  <p:stCondLst>
                                    <p:cond delay="0"/>
                                  </p:stCondLst>
                                  <p:childTnLst>
                                    <p:set>
                                      <p:cBhvr>
                                        <p:cTn id="45" dur="1" fill="hold">
                                          <p:stCondLst>
                                            <p:cond delay="0"/>
                                          </p:stCondLst>
                                        </p:cTn>
                                        <p:tgtEl>
                                          <p:spTgt spid="25609"/>
                                        </p:tgtEl>
                                        <p:attrNameLst>
                                          <p:attrName>style.visibility</p:attrName>
                                        </p:attrNameLst>
                                      </p:cBhvr>
                                      <p:to>
                                        <p:strVal val="visible"/>
                                      </p:to>
                                    </p:set>
                                    <p:animEffect transition="in" filter="dissolve">
                                      <p:cBhvr>
                                        <p:cTn id="46" dur="500"/>
                                        <p:tgtEl>
                                          <p:spTgt spid="25609"/>
                                        </p:tgtEl>
                                      </p:cBhvr>
                                    </p:animEffect>
                                  </p:childTnLst>
                                </p:cTn>
                              </p:par>
                            </p:childTnLst>
                          </p:cTn>
                        </p:par>
                      </p:childTnLst>
                    </p:cTn>
                  </p:par>
                  <p:par>
                    <p:cTn id="47" fill="hold" nodeType="clickPar">
                      <p:stCondLst>
                        <p:cond delay="indefinite"/>
                      </p:stCondLst>
                      <p:childTnLst>
                        <p:par>
                          <p:cTn id="48" fill="hold" nodeType="withGroup">
                            <p:stCondLst>
                              <p:cond delay="0"/>
                            </p:stCondLst>
                            <p:childTnLst>
                              <p:par>
                                <p:cTn id="49" presetID="22" presetClass="entr" presetSubtype="8" fill="hold" nodeType="clickEffect">
                                  <p:stCondLst>
                                    <p:cond delay="0"/>
                                  </p:stCondLst>
                                  <p:childTnLst>
                                    <p:set>
                                      <p:cBhvr>
                                        <p:cTn id="50" dur="1" fill="hold">
                                          <p:stCondLst>
                                            <p:cond delay="0"/>
                                          </p:stCondLst>
                                        </p:cTn>
                                        <p:tgtEl>
                                          <p:spTgt spid="25617"/>
                                        </p:tgtEl>
                                        <p:attrNameLst>
                                          <p:attrName>style.visibility</p:attrName>
                                        </p:attrNameLst>
                                      </p:cBhvr>
                                      <p:to>
                                        <p:strVal val="visible"/>
                                      </p:to>
                                    </p:set>
                                    <p:animEffect transition="in" filter="wipe(left)">
                                      <p:cBhvr>
                                        <p:cTn id="51" dur="500"/>
                                        <p:tgtEl>
                                          <p:spTgt spid="25617"/>
                                        </p:tgtEl>
                                      </p:cBhvr>
                                    </p:animEffect>
                                  </p:childTnLst>
                                </p:cTn>
                              </p:par>
                            </p:childTnLst>
                          </p:cTn>
                        </p:par>
                        <p:par>
                          <p:cTn id="52" fill="hold" nodeType="afterGroup">
                            <p:stCondLst>
                              <p:cond delay="500"/>
                            </p:stCondLst>
                            <p:childTnLst>
                              <p:par>
                                <p:cTn id="53" presetID="22" presetClass="entr" presetSubtype="8" fill="hold" grpId="0" nodeType="afterEffect">
                                  <p:stCondLst>
                                    <p:cond delay="0"/>
                                  </p:stCondLst>
                                  <p:childTnLst>
                                    <p:set>
                                      <p:cBhvr>
                                        <p:cTn id="54" dur="1" fill="hold">
                                          <p:stCondLst>
                                            <p:cond delay="0"/>
                                          </p:stCondLst>
                                        </p:cTn>
                                        <p:tgtEl>
                                          <p:spTgt spid="25604">
                                            <p:txEl>
                                              <p:pRg st="0" end="0"/>
                                            </p:txEl>
                                          </p:spTgt>
                                        </p:tgtEl>
                                        <p:attrNameLst>
                                          <p:attrName>style.visibility</p:attrName>
                                        </p:attrNameLst>
                                      </p:cBhvr>
                                      <p:to>
                                        <p:strVal val="visible"/>
                                      </p:to>
                                    </p:set>
                                    <p:animEffect transition="in" filter="wipe(left)">
                                      <p:cBhvr>
                                        <p:cTn id="55" dur="500"/>
                                        <p:tgtEl>
                                          <p:spTgt spid="25604">
                                            <p:txEl>
                                              <p:pRg st="0" end="0"/>
                                            </p:txEl>
                                          </p:spTgt>
                                        </p:tgtEl>
                                      </p:cBhvr>
                                    </p:animEffect>
                                  </p:childTnLst>
                                </p:cTn>
                              </p:par>
                            </p:childTnLst>
                          </p:cTn>
                        </p:par>
                      </p:childTnLst>
                    </p:cTn>
                  </p:par>
                  <p:par>
                    <p:cTn id="56" fill="hold" nodeType="clickPar">
                      <p:stCondLst>
                        <p:cond delay="indefinite"/>
                      </p:stCondLst>
                      <p:childTnLst>
                        <p:par>
                          <p:cTn id="57" fill="hold" nodeType="withGroup">
                            <p:stCondLst>
                              <p:cond delay="0"/>
                            </p:stCondLst>
                            <p:childTnLst>
                              <p:par>
                                <p:cTn id="58" presetID="9" presetClass="entr" presetSubtype="0" fill="hold" grpId="0" nodeType="clickEffect">
                                  <p:stCondLst>
                                    <p:cond delay="0"/>
                                  </p:stCondLst>
                                  <p:childTnLst>
                                    <p:set>
                                      <p:cBhvr>
                                        <p:cTn id="59" dur="1" fill="hold">
                                          <p:stCondLst>
                                            <p:cond delay="0"/>
                                          </p:stCondLst>
                                        </p:cTn>
                                        <p:tgtEl>
                                          <p:spTgt spid="25624">
                                            <p:txEl>
                                              <p:pRg st="0" end="0"/>
                                            </p:txEl>
                                          </p:spTgt>
                                        </p:tgtEl>
                                        <p:attrNameLst>
                                          <p:attrName>style.visibility</p:attrName>
                                        </p:attrNameLst>
                                      </p:cBhvr>
                                      <p:to>
                                        <p:strVal val="visible"/>
                                      </p:to>
                                    </p:set>
                                    <p:animEffect transition="in" filter="dissolve">
                                      <p:cBhvr>
                                        <p:cTn id="60" dur="500"/>
                                        <p:tgtEl>
                                          <p:spTgt spid="25624">
                                            <p:txEl>
                                              <p:pRg st="0" end="0"/>
                                            </p:txEl>
                                          </p:spTgt>
                                        </p:tgtEl>
                                      </p:cBhvr>
                                    </p:animEffect>
                                  </p:childTnLst>
                                </p:cTn>
                              </p:par>
                            </p:childTnLst>
                          </p:cTn>
                        </p:par>
                      </p:childTnLst>
                    </p:cTn>
                  </p:par>
                  <p:par>
                    <p:cTn id="61" fill="hold" nodeType="clickPar">
                      <p:stCondLst>
                        <p:cond delay="indefinite"/>
                      </p:stCondLst>
                      <p:childTnLst>
                        <p:par>
                          <p:cTn id="62" fill="hold" nodeType="withGroup">
                            <p:stCondLst>
                              <p:cond delay="0"/>
                            </p:stCondLst>
                            <p:childTnLst>
                              <p:par>
                                <p:cTn id="63" presetID="1" presetClass="entr" presetSubtype="0" fill="hold" nodeType="clickEffect">
                                  <p:stCondLst>
                                    <p:cond delay="0"/>
                                  </p:stCondLst>
                                  <p:childTnLst>
                                    <p:set>
                                      <p:cBhvr>
                                        <p:cTn id="64" dur="1" fill="hold">
                                          <p:stCondLst>
                                            <p:cond delay="499"/>
                                          </p:stCondLst>
                                        </p:cTn>
                                        <p:tgtEl>
                                          <p:spTgt spid="25618"/>
                                        </p:tgtEl>
                                        <p:attrNameLst>
                                          <p:attrName>style.visibility</p:attrName>
                                        </p:attrNameLst>
                                      </p:cBhvr>
                                      <p:to>
                                        <p:strVal val="visible"/>
                                      </p:to>
                                    </p:set>
                                  </p:childTnLst>
                                </p:cTn>
                              </p:par>
                            </p:childTnLst>
                          </p:cTn>
                        </p:par>
                      </p:childTnLst>
                    </p:cTn>
                  </p:par>
                  <p:par>
                    <p:cTn id="65" fill="hold" nodeType="clickPar">
                      <p:stCondLst>
                        <p:cond delay="indefinite"/>
                      </p:stCondLst>
                      <p:childTnLst>
                        <p:par>
                          <p:cTn id="66" fill="hold" nodeType="withGroup">
                            <p:stCondLst>
                              <p:cond delay="0"/>
                            </p:stCondLst>
                            <p:childTnLst>
                              <p:par>
                                <p:cTn id="67" presetID="22" presetClass="entr" presetSubtype="8" fill="hold" nodeType="clickEffect">
                                  <p:stCondLst>
                                    <p:cond delay="0"/>
                                  </p:stCondLst>
                                  <p:childTnLst>
                                    <p:set>
                                      <p:cBhvr>
                                        <p:cTn id="68" dur="1" fill="hold">
                                          <p:stCondLst>
                                            <p:cond delay="0"/>
                                          </p:stCondLst>
                                        </p:cTn>
                                        <p:tgtEl>
                                          <p:spTgt spid="25610"/>
                                        </p:tgtEl>
                                        <p:attrNameLst>
                                          <p:attrName>style.visibility</p:attrName>
                                        </p:attrNameLst>
                                      </p:cBhvr>
                                      <p:to>
                                        <p:strVal val="visible"/>
                                      </p:to>
                                    </p:set>
                                    <p:animEffect transition="in" filter="wipe(left)">
                                      <p:cBhvr>
                                        <p:cTn id="69" dur="500"/>
                                        <p:tgtEl>
                                          <p:spTgt spid="25610"/>
                                        </p:tgtEl>
                                      </p:cBhvr>
                                    </p:animEffect>
                                  </p:childTnLst>
                                </p:cTn>
                              </p:par>
                            </p:childTnLst>
                          </p:cTn>
                        </p:par>
                      </p:childTnLst>
                    </p:cTn>
                  </p:par>
                  <p:par>
                    <p:cTn id="70" fill="hold" nodeType="clickPar">
                      <p:stCondLst>
                        <p:cond delay="indefinite"/>
                      </p:stCondLst>
                      <p:childTnLst>
                        <p:par>
                          <p:cTn id="71" fill="hold" nodeType="withGroup">
                            <p:stCondLst>
                              <p:cond delay="0"/>
                            </p:stCondLst>
                            <p:childTnLst>
                              <p:par>
                                <p:cTn id="72" presetID="1" presetClass="entr" presetSubtype="0" fill="hold" nodeType="clickEffect">
                                  <p:stCondLst>
                                    <p:cond delay="0"/>
                                  </p:stCondLst>
                                  <p:childTnLst>
                                    <p:set>
                                      <p:cBhvr>
                                        <p:cTn id="73" dur="1" fill="hold">
                                          <p:stCondLst>
                                            <p:cond delay="499"/>
                                          </p:stCondLst>
                                        </p:cTn>
                                        <p:tgtEl>
                                          <p:spTgt spid="25611"/>
                                        </p:tgtEl>
                                        <p:attrNameLst>
                                          <p:attrName>style.visibility</p:attrName>
                                        </p:attrNameLst>
                                      </p:cBhvr>
                                      <p:to>
                                        <p:strVal val="visible"/>
                                      </p:to>
                                    </p:set>
                                  </p:childTnLst>
                                </p:cTn>
                              </p:par>
                            </p:childTnLst>
                          </p:cTn>
                        </p:par>
                        <p:par>
                          <p:cTn id="74" fill="hold" nodeType="afterGroup">
                            <p:stCondLst>
                              <p:cond delay="500"/>
                            </p:stCondLst>
                            <p:childTnLst>
                              <p:par>
                                <p:cTn id="75" presetID="22" presetClass="entr" presetSubtype="8" fill="hold" nodeType="afterEffect">
                                  <p:stCondLst>
                                    <p:cond delay="0"/>
                                  </p:stCondLst>
                                  <p:childTnLst>
                                    <p:set>
                                      <p:cBhvr>
                                        <p:cTn id="76" dur="1" fill="hold">
                                          <p:stCondLst>
                                            <p:cond delay="0"/>
                                          </p:stCondLst>
                                        </p:cTn>
                                        <p:tgtEl>
                                          <p:spTgt spid="25605"/>
                                        </p:tgtEl>
                                        <p:attrNameLst>
                                          <p:attrName>style.visibility</p:attrName>
                                        </p:attrNameLst>
                                      </p:cBhvr>
                                      <p:to>
                                        <p:strVal val="visible"/>
                                      </p:to>
                                    </p:set>
                                    <p:animEffect transition="in" filter="wipe(left)">
                                      <p:cBhvr>
                                        <p:cTn id="77" dur="500"/>
                                        <p:tgtEl>
                                          <p:spTgt spid="256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3" grpId="0" build="p" autoUpdateAnimBg="0"/>
      <p:bldP spid="25604" grpId="0" build="p" autoUpdateAnimBg="0" advAuto="0"/>
      <p:bldP spid="25623" grpId="0" build="p" autoUpdateAnimBg="0"/>
      <p:bldP spid="25624" grpId="0" build="p" autoUpdateAnimBg="0"/>
      <p:bldP spid="25625" grpId="0" animBg="1" autoUpdateAnimBg="0"/>
      <p:bldP spid="25626" grpId="0" autoUpdateAnimBg="0"/>
      <p:bldP spid="25627" grpId="0"/>
    </p:bldLst>
  </p:timing>
</p:sld>
</file>

<file path=ppt/slides/slide2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439300" name="Picture 4" descr="mp22282734_1436591623233_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3" y="3429000"/>
            <a:ext cx="4535487" cy="3313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9301" name="Picture 5" descr="timg (21)"/>
          <p:cNvPicPr>
            <a:picLocks noChangeAspect="1" noChangeArrowheads="1"/>
          </p:cNvPicPr>
          <p:nvPr/>
        </p:nvPicPr>
        <p:blipFill>
          <a:blip r:embed="rId3" cstate="print">
            <a:extLst>
              <a:ext uri="{28A0092B-C50C-407E-A947-70E740481C1C}">
                <a14:useLocalDpi xmlns:a14="http://schemas.microsoft.com/office/drawing/2010/main" val="0"/>
              </a:ext>
            </a:extLst>
          </a:blip>
          <a:srcRect b="1324"/>
          <a:stretch>
            <a:fillRect/>
          </a:stretch>
        </p:blipFill>
        <p:spPr bwMode="auto">
          <a:xfrm>
            <a:off x="4643438" y="3429000"/>
            <a:ext cx="4392612" cy="3313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9302" name="Picture 6" descr="mp22282734_1436591623233_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513" y="260350"/>
            <a:ext cx="4535487" cy="2944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0325" name="Picture 5" descr="timg (3)"/>
          <p:cNvPicPr>
            <a:picLocks noChangeAspect="1" noChangeArrowheads="1"/>
          </p:cNvPicPr>
          <p:nvPr/>
        </p:nvPicPr>
        <p:blipFill>
          <a:blip r:embed="rId5">
            <a:extLst>
              <a:ext uri="{28A0092B-C50C-407E-A947-70E740481C1C}">
                <a14:useLocalDpi xmlns:a14="http://schemas.microsoft.com/office/drawing/2010/main" val="0"/>
              </a:ext>
            </a:extLst>
          </a:blip>
          <a:srcRect b="8012"/>
          <a:stretch>
            <a:fillRect/>
          </a:stretch>
        </p:blipFill>
        <p:spPr bwMode="auto">
          <a:xfrm>
            <a:off x="4643438" y="260350"/>
            <a:ext cx="4392612" cy="295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439302"/>
                                        </p:tgtEl>
                                        <p:attrNameLst>
                                          <p:attrName>style.visibility</p:attrName>
                                        </p:attrNameLst>
                                      </p:cBhvr>
                                      <p:to>
                                        <p:strVal val="visible"/>
                                      </p:to>
                                    </p:set>
                                    <p:animEffect transition="in" filter="blinds(horizontal)">
                                      <p:cBhvr>
                                        <p:cTn id="7" dur="500"/>
                                        <p:tgtEl>
                                          <p:spTgt spid="43930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440325"/>
                                        </p:tgtEl>
                                        <p:attrNameLst>
                                          <p:attrName>style.visibility</p:attrName>
                                        </p:attrNameLst>
                                      </p:cBhvr>
                                      <p:to>
                                        <p:strVal val="visible"/>
                                      </p:to>
                                    </p:set>
                                    <p:animEffect transition="in" filter="blinds(horizontal)">
                                      <p:cBhvr>
                                        <p:cTn id="12" dur="500"/>
                                        <p:tgtEl>
                                          <p:spTgt spid="44032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8" presetClass="entr" presetSubtype="16" fill="hold" nodeType="clickEffect">
                                  <p:stCondLst>
                                    <p:cond delay="0"/>
                                  </p:stCondLst>
                                  <p:childTnLst>
                                    <p:set>
                                      <p:cBhvr>
                                        <p:cTn id="16" dur="1" fill="hold">
                                          <p:stCondLst>
                                            <p:cond delay="0"/>
                                          </p:stCondLst>
                                        </p:cTn>
                                        <p:tgtEl>
                                          <p:spTgt spid="439300"/>
                                        </p:tgtEl>
                                        <p:attrNameLst>
                                          <p:attrName>style.visibility</p:attrName>
                                        </p:attrNameLst>
                                      </p:cBhvr>
                                      <p:to>
                                        <p:strVal val="visible"/>
                                      </p:to>
                                    </p:set>
                                    <p:animEffect transition="in" filter="diamond(in)">
                                      <p:cBhvr>
                                        <p:cTn id="17" dur="2000"/>
                                        <p:tgtEl>
                                          <p:spTgt spid="439300"/>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439301"/>
                                        </p:tgtEl>
                                        <p:attrNameLst>
                                          <p:attrName>style.visibility</p:attrName>
                                        </p:attrNameLst>
                                      </p:cBhvr>
                                      <p:to>
                                        <p:strVal val="visible"/>
                                      </p:to>
                                    </p:set>
                                    <p:animEffect transition="in" filter="blinds(horizontal)">
                                      <p:cBhvr>
                                        <p:cTn id="22" dur="500"/>
                                        <p:tgtEl>
                                          <p:spTgt spid="4393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7252" name="Picture 4" descr="图形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7950" y="1628775"/>
            <a:ext cx="2968625" cy="3363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7253" name="Text Box 5">
            <a:extLst>
              <a:ext uri="{FF2B5EF4-FFF2-40B4-BE49-F238E27FC236}">
                <a16:creationId xmlns:a16="http://schemas.microsoft.com/office/drawing/2014/main" id="{F1975121-D3FD-424C-B655-94A6BBF5E7D8}"/>
              </a:ext>
            </a:extLst>
          </p:cNvPr>
          <p:cNvSpPr txBox="1">
            <a:spLocks noChangeArrowheads="1"/>
          </p:cNvSpPr>
          <p:nvPr/>
        </p:nvSpPr>
        <p:spPr bwMode="auto">
          <a:xfrm>
            <a:off x="3059113" y="1341438"/>
            <a:ext cx="6264275"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lgn="l">
              <a:defRPr>
                <a:solidFill>
                  <a:schemeClr val="tx1"/>
                </a:solidFill>
                <a:latin typeface="Arial" panose="020B0604020202020204" pitchFamily="34" charset="0"/>
                <a:ea typeface="宋体" panose="02010600030101010101" pitchFamily="2" charset="-122"/>
              </a:defRPr>
            </a:lvl1pPr>
            <a:lvl2pPr marL="742950" indent="-285750" algn="l">
              <a:defRPr>
                <a:solidFill>
                  <a:schemeClr val="tx1"/>
                </a:solidFill>
                <a:latin typeface="Arial" panose="020B0604020202020204" pitchFamily="34" charset="0"/>
                <a:ea typeface="宋体" panose="02010600030101010101" pitchFamily="2" charset="-122"/>
              </a:defRPr>
            </a:lvl2pPr>
            <a:lvl3pPr marL="1143000" indent="-228600" algn="l">
              <a:defRPr>
                <a:solidFill>
                  <a:schemeClr val="tx1"/>
                </a:solidFill>
                <a:latin typeface="Arial" panose="020B0604020202020204" pitchFamily="34" charset="0"/>
                <a:ea typeface="宋体" panose="02010600030101010101" pitchFamily="2" charset="-122"/>
              </a:defRPr>
            </a:lvl3pPr>
            <a:lvl4pPr marL="1600200" indent="-228600" algn="l">
              <a:defRPr>
                <a:solidFill>
                  <a:schemeClr val="tx1"/>
                </a:solidFill>
                <a:latin typeface="Arial" panose="020B0604020202020204" pitchFamily="34" charset="0"/>
                <a:ea typeface="宋体" panose="02010600030101010101" pitchFamily="2" charset="-122"/>
              </a:defRPr>
            </a:lvl4pPr>
            <a:lvl5pPr marL="2057400" indent="-228600" algn="l">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defRPr/>
            </a:pPr>
            <a:r>
              <a:rPr lang="zh-CN" altLang="en-US" sz="2800" b="1">
                <a:solidFill>
                  <a:srgbClr val="000099"/>
                </a:solidFill>
                <a:effectLst>
                  <a:outerShdw blurRad="38100" dist="38100" dir="2700000" algn="tl">
                    <a:srgbClr val="C0C0C0"/>
                  </a:outerShdw>
                </a:effectLst>
                <a:latin typeface="Times New Roman" panose="02020603050405020304" pitchFamily="18" charset="0"/>
                <a:ea typeface="楷体_GB2312" pitchFamily="49" charset="-122"/>
              </a:rPr>
              <a:t>实心</a:t>
            </a:r>
            <a:r>
              <a:rPr lang="zh-CN" altLang="en-US" sz="2800" b="1">
                <a:solidFill>
                  <a:srgbClr val="000099"/>
                </a:solidFill>
                <a:effectLst>
                  <a:outerShdw blurRad="38100" dist="38100" dir="2700000" algn="tl">
                    <a:srgbClr val="C0C0C0"/>
                  </a:outerShdw>
                </a:effectLst>
                <a:latin typeface="楷体_GB2312" pitchFamily="49" charset="-122"/>
                <a:ea typeface="楷体_GB2312" pitchFamily="49" charset="-122"/>
              </a:rPr>
              <a:t>“心形导体”其带电量为</a:t>
            </a:r>
            <a:r>
              <a:rPr lang="en-US" altLang="zh-CN" sz="2800" b="1">
                <a:solidFill>
                  <a:srgbClr val="000099"/>
                </a:solidFill>
                <a:effectLst>
                  <a:outerShdw blurRad="38100" dist="38100" dir="2700000" algn="tl">
                    <a:srgbClr val="C0C0C0"/>
                  </a:outerShdw>
                </a:effectLst>
                <a:latin typeface="楷体_GB2312" pitchFamily="49" charset="-122"/>
                <a:ea typeface="楷体_GB2312" pitchFamily="49" charset="-122"/>
              </a:rPr>
              <a:t>Q</a:t>
            </a:r>
            <a:r>
              <a:rPr lang="zh-CN" altLang="en-US" sz="2800" b="1">
                <a:solidFill>
                  <a:srgbClr val="000099"/>
                </a:solidFill>
                <a:effectLst>
                  <a:outerShdw blurRad="38100" dist="38100" dir="2700000" algn="tl">
                    <a:srgbClr val="C0C0C0"/>
                  </a:outerShdw>
                </a:effectLst>
                <a:latin typeface="Times New Roman" panose="02020603050405020304" pitchFamily="18" charset="0"/>
                <a:ea typeface="楷体_GB2312" pitchFamily="49" charset="-122"/>
              </a:rPr>
              <a:t>，</a:t>
            </a:r>
            <a:r>
              <a:rPr lang="zh-CN" altLang="en-US" sz="2800" b="1">
                <a:solidFill>
                  <a:srgbClr val="000099"/>
                </a:solidFill>
                <a:effectLst>
                  <a:outerShdw blurRad="38100" dist="38100" dir="2700000" algn="tl">
                    <a:srgbClr val="C0C0C0"/>
                  </a:outerShdw>
                </a:effectLst>
                <a:latin typeface="楷体_GB2312" pitchFamily="49" charset="-122"/>
                <a:ea typeface="楷体_GB2312" pitchFamily="49" charset="-122"/>
              </a:rPr>
              <a:t>当达到静电平衡条件时，其电荷分布：</a:t>
            </a:r>
          </a:p>
        </p:txBody>
      </p:sp>
      <p:grpSp>
        <p:nvGrpSpPr>
          <p:cNvPr id="8" name="Group 51"/>
          <p:cNvGrpSpPr>
            <a:grpSpLocks/>
          </p:cNvGrpSpPr>
          <p:nvPr/>
        </p:nvGrpSpPr>
        <p:grpSpPr bwMode="auto">
          <a:xfrm>
            <a:off x="2195513" y="3879850"/>
            <a:ext cx="1512887" cy="1349375"/>
            <a:chOff x="0" y="0"/>
            <a:chExt cx="1594" cy="1255"/>
          </a:xfrm>
        </p:grpSpPr>
        <p:sp>
          <p:nvSpPr>
            <p:cNvPr id="61" name="Rectangle 52">
              <a:extLst>
                <a:ext uri="{FF2B5EF4-FFF2-40B4-BE49-F238E27FC236}">
                  <a16:creationId xmlns:a16="http://schemas.microsoft.com/office/drawing/2014/main" id="{F8C64CE8-8B61-4B4D-A48E-2C717D4F4B83}"/>
                </a:ext>
              </a:extLst>
            </p:cNvPr>
            <p:cNvSpPr>
              <a:spLocks noChangeArrowheads="1"/>
            </p:cNvSpPr>
            <p:nvPr/>
          </p:nvSpPr>
          <p:spPr bwMode="auto">
            <a:xfrm>
              <a:off x="0" y="0"/>
              <a:ext cx="1594" cy="1255"/>
            </a:xfrm>
            <a:prstGeom prst="rect">
              <a:avLst/>
            </a:prstGeom>
            <a:solidFill>
              <a:srgbClr val="FFFFFF"/>
            </a:solidFill>
            <a:ln w="9525">
              <a:solidFill>
                <a:srgbClr val="FFFFFF"/>
              </a:solidFill>
              <a:bevel/>
              <a:headEnd/>
              <a:tailEnd/>
            </a:ln>
          </p:spPr>
          <p:txBody>
            <a:bodyPr wrap="none" anchor="ctr"/>
            <a:lstStyle/>
            <a:p>
              <a:pPr eaLnBrk="1" fontAlgn="auto" hangingPunct="1">
                <a:spcBef>
                  <a:spcPts val="0"/>
                </a:spcBef>
                <a:spcAft>
                  <a:spcPts val="0"/>
                </a:spcAft>
                <a:defRPr/>
              </a:pPr>
              <a:endParaRPr lang="zh-CN" altLang="zh-CN" sz="2800" kern="0">
                <a:solidFill>
                  <a:sysClr val="windowText" lastClr="000000"/>
                </a:solidFill>
                <a:latin typeface="Times New Roman" pitchFamily="18" charset="0"/>
                <a:ea typeface="楷体_GB2312" pitchFamily="49" charset="-122"/>
              </a:endParaRPr>
            </a:p>
          </p:txBody>
        </p:sp>
        <p:sp>
          <p:nvSpPr>
            <p:cNvPr id="62" name="Rectangle 53">
              <a:extLst>
                <a:ext uri="{FF2B5EF4-FFF2-40B4-BE49-F238E27FC236}">
                  <a16:creationId xmlns:a16="http://schemas.microsoft.com/office/drawing/2014/main" id="{EFF21912-C320-41A4-A0F9-6DA852CC41C2}"/>
                </a:ext>
              </a:extLst>
            </p:cNvPr>
            <p:cNvSpPr>
              <a:spLocks noChangeArrowheads="1"/>
            </p:cNvSpPr>
            <p:nvPr/>
          </p:nvSpPr>
          <p:spPr bwMode="auto">
            <a:xfrm>
              <a:off x="192" y="177"/>
              <a:ext cx="1333" cy="853"/>
            </a:xfrm>
            <a:prstGeom prst="rect">
              <a:avLst/>
            </a:prstGeom>
            <a:gradFill rotWithShape="0">
              <a:gsLst>
                <a:gs pos="0">
                  <a:srgbClr val="FFD9D9"/>
                </a:gs>
                <a:gs pos="100000">
                  <a:srgbClr val="FFFFFF"/>
                </a:gs>
              </a:gsLst>
              <a:lin ang="0" scaled="1"/>
            </a:gradFill>
            <a:ln w="9525">
              <a:noFill/>
              <a:bevel/>
              <a:headEnd/>
              <a:tailEnd/>
            </a:ln>
          </p:spPr>
          <p:txBody>
            <a:bodyPr wrap="none" anchor="ctr"/>
            <a:lstStyle/>
            <a:p>
              <a:pPr eaLnBrk="1" fontAlgn="auto" hangingPunct="1">
                <a:spcBef>
                  <a:spcPts val="0"/>
                </a:spcBef>
                <a:spcAft>
                  <a:spcPts val="0"/>
                </a:spcAft>
                <a:defRPr/>
              </a:pPr>
              <a:endParaRPr lang="zh-CN" altLang="zh-CN" sz="2800" kern="0">
                <a:solidFill>
                  <a:sysClr val="windowText" lastClr="000000"/>
                </a:solidFill>
                <a:latin typeface="Times New Roman" pitchFamily="18" charset="0"/>
                <a:ea typeface="楷体_GB2312" pitchFamily="49" charset="-122"/>
              </a:endParaRPr>
            </a:p>
          </p:txBody>
        </p:sp>
        <p:sp>
          <p:nvSpPr>
            <p:cNvPr id="63" name="Freeform 54">
              <a:extLst>
                <a:ext uri="{FF2B5EF4-FFF2-40B4-BE49-F238E27FC236}">
                  <a16:creationId xmlns:a16="http://schemas.microsoft.com/office/drawing/2014/main" id="{1B7904D9-32E2-4823-AD16-022936F59595}"/>
                </a:ext>
              </a:extLst>
            </p:cNvPr>
            <p:cNvSpPr>
              <a:spLocks/>
            </p:cNvSpPr>
            <p:nvPr/>
          </p:nvSpPr>
          <p:spPr bwMode="auto">
            <a:xfrm>
              <a:off x="1121" y="344"/>
              <a:ext cx="432" cy="480"/>
            </a:xfrm>
            <a:custGeom>
              <a:avLst/>
              <a:gdLst>
                <a:gd name="T0" fmla="*/ 0 w 432"/>
                <a:gd name="T1" fmla="*/ 288 h 480"/>
                <a:gd name="T2" fmla="*/ 96 w 432"/>
                <a:gd name="T3" fmla="*/ 480 h 480"/>
                <a:gd name="T4" fmla="*/ 432 w 432"/>
                <a:gd name="T5" fmla="*/ 0 h 480"/>
                <a:gd name="T6" fmla="*/ 0 60000 65536"/>
                <a:gd name="T7" fmla="*/ 0 60000 65536"/>
                <a:gd name="T8" fmla="*/ 0 60000 65536"/>
                <a:gd name="T9" fmla="*/ 0 w 432"/>
                <a:gd name="T10" fmla="*/ 0 h 480"/>
                <a:gd name="T11" fmla="*/ 432 w 432"/>
                <a:gd name="T12" fmla="*/ 480 h 480"/>
              </a:gdLst>
              <a:ahLst/>
              <a:cxnLst>
                <a:cxn ang="T6">
                  <a:pos x="T0" y="T1"/>
                </a:cxn>
                <a:cxn ang="T7">
                  <a:pos x="T2" y="T3"/>
                </a:cxn>
                <a:cxn ang="T8">
                  <a:pos x="T4" y="T5"/>
                </a:cxn>
              </a:cxnLst>
              <a:rect l="T9" t="T10" r="T11" b="T12"/>
              <a:pathLst>
                <a:path w="432" h="480">
                  <a:moveTo>
                    <a:pt x="0" y="288"/>
                  </a:moveTo>
                  <a:lnTo>
                    <a:pt x="96" y="480"/>
                  </a:lnTo>
                  <a:lnTo>
                    <a:pt x="432" y="0"/>
                  </a:lnTo>
                </a:path>
              </a:pathLst>
            </a:custGeom>
            <a:noFill/>
            <a:ln w="127000">
              <a:solidFill>
                <a:srgbClr val="FF0000"/>
              </a:solidFill>
              <a:miter lim="800000"/>
              <a:headEnd/>
              <a:tailEnd/>
            </a:ln>
          </p:spPr>
          <p:txBody>
            <a:bodyPr/>
            <a:lstStyle/>
            <a:p>
              <a:pPr eaLnBrk="1" fontAlgn="auto" hangingPunct="1">
                <a:spcBef>
                  <a:spcPts val="0"/>
                </a:spcBef>
                <a:spcAft>
                  <a:spcPts val="0"/>
                </a:spcAft>
                <a:defRPr/>
              </a:pPr>
              <a:endParaRPr lang="zh-CN" altLang="en-US" kern="0">
                <a:solidFill>
                  <a:sysClr val="windowText" lastClr="000000"/>
                </a:solidFill>
              </a:endParaRPr>
            </a:p>
          </p:txBody>
        </p:sp>
        <p:grpSp>
          <p:nvGrpSpPr>
            <p:cNvPr id="58381" name="Group 55"/>
            <p:cNvGrpSpPr>
              <a:grpSpLocks/>
            </p:cNvGrpSpPr>
            <p:nvPr/>
          </p:nvGrpSpPr>
          <p:grpSpPr bwMode="auto">
            <a:xfrm>
              <a:off x="264" y="195"/>
              <a:ext cx="764" cy="799"/>
              <a:chOff x="0" y="0"/>
              <a:chExt cx="619" cy="799"/>
            </a:xfrm>
          </p:grpSpPr>
          <p:sp>
            <p:nvSpPr>
              <p:cNvPr id="65" name="Oval 56">
                <a:extLst>
                  <a:ext uri="{FF2B5EF4-FFF2-40B4-BE49-F238E27FC236}">
                    <a16:creationId xmlns:a16="http://schemas.microsoft.com/office/drawing/2014/main" id="{5C85450E-7AFA-4F51-86D9-E8D60EFD2A90}"/>
                  </a:ext>
                </a:extLst>
              </p:cNvPr>
              <p:cNvSpPr>
                <a:spLocks noChangeArrowheads="1"/>
              </p:cNvSpPr>
              <p:nvPr/>
            </p:nvSpPr>
            <p:spPr bwMode="auto">
              <a:xfrm>
                <a:off x="0" y="0"/>
                <a:ext cx="619" cy="799"/>
              </a:xfrm>
              <a:prstGeom prst="ellipse">
                <a:avLst/>
              </a:prstGeom>
              <a:gradFill rotWithShape="0">
                <a:gsLst>
                  <a:gs pos="0">
                    <a:srgbClr val="EAEAEA"/>
                  </a:gs>
                  <a:gs pos="100000">
                    <a:srgbClr val="FFBDBD"/>
                  </a:gs>
                </a:gsLst>
                <a:path path="shape">
                  <a:fillToRect l="50000" t="50000" r="50000" b="50000"/>
                </a:path>
              </a:gradFill>
              <a:ln w="9525">
                <a:solidFill>
                  <a:srgbClr val="000000"/>
                </a:solidFill>
                <a:bevel/>
                <a:headEnd/>
                <a:tailEnd/>
              </a:ln>
            </p:spPr>
            <p:txBody>
              <a:bodyPr wrap="none" anchor="ctr"/>
              <a:lstStyle/>
              <a:p>
                <a:pPr eaLnBrk="1" fontAlgn="auto" hangingPunct="1">
                  <a:spcBef>
                    <a:spcPts val="0"/>
                  </a:spcBef>
                  <a:spcAft>
                    <a:spcPts val="0"/>
                  </a:spcAft>
                  <a:defRPr/>
                </a:pPr>
                <a:endParaRPr lang="zh-CN" altLang="zh-CN" sz="2800" kern="0">
                  <a:solidFill>
                    <a:sysClr val="windowText" lastClr="000000"/>
                  </a:solidFill>
                  <a:latin typeface="Times New Roman" pitchFamily="18" charset="0"/>
                  <a:ea typeface="楷体_GB2312" pitchFamily="49" charset="-122"/>
                </a:endParaRPr>
              </a:p>
            </p:txBody>
          </p:sp>
          <p:grpSp>
            <p:nvGrpSpPr>
              <p:cNvPr id="58383" name="Group 57"/>
              <p:cNvGrpSpPr>
                <a:grpSpLocks/>
              </p:cNvGrpSpPr>
              <p:nvPr/>
            </p:nvGrpSpPr>
            <p:grpSpPr bwMode="auto">
              <a:xfrm>
                <a:off x="96" y="218"/>
                <a:ext cx="168" cy="123"/>
                <a:chOff x="0" y="0"/>
                <a:chExt cx="168" cy="123"/>
              </a:xfrm>
            </p:grpSpPr>
            <p:sp>
              <p:nvSpPr>
                <p:cNvPr id="76" name="Freeform 58">
                  <a:extLst>
                    <a:ext uri="{FF2B5EF4-FFF2-40B4-BE49-F238E27FC236}">
                      <a16:creationId xmlns:a16="http://schemas.microsoft.com/office/drawing/2014/main" id="{AC06BE85-5E8B-4715-9489-B0E4F1EAE7B8}"/>
                    </a:ext>
                  </a:extLst>
                </p:cNvPr>
                <p:cNvSpPr>
                  <a:spLocks/>
                </p:cNvSpPr>
                <p:nvPr/>
              </p:nvSpPr>
              <p:spPr bwMode="auto">
                <a:xfrm>
                  <a:off x="0" y="82"/>
                  <a:ext cx="141" cy="41"/>
                </a:xfrm>
                <a:custGeom>
                  <a:avLst/>
                  <a:gdLst>
                    <a:gd name="T0" fmla="*/ 0 w 141"/>
                    <a:gd name="T1" fmla="*/ 42 h 42"/>
                    <a:gd name="T2" fmla="*/ 36 w 141"/>
                    <a:gd name="T3" fmla="*/ 12 h 42"/>
                    <a:gd name="T4" fmla="*/ 81 w 141"/>
                    <a:gd name="T5" fmla="*/ 0 h 42"/>
                    <a:gd name="T6" fmla="*/ 108 w 141"/>
                    <a:gd name="T7" fmla="*/ 9 h 42"/>
                    <a:gd name="T8" fmla="*/ 141 w 141"/>
                    <a:gd name="T9" fmla="*/ 30 h 42"/>
                    <a:gd name="T10" fmla="*/ 0 60000 65536"/>
                    <a:gd name="T11" fmla="*/ 0 60000 65536"/>
                    <a:gd name="T12" fmla="*/ 0 60000 65536"/>
                    <a:gd name="T13" fmla="*/ 0 60000 65536"/>
                    <a:gd name="T14" fmla="*/ 0 60000 65536"/>
                    <a:gd name="T15" fmla="*/ 0 w 141"/>
                    <a:gd name="T16" fmla="*/ 0 h 42"/>
                    <a:gd name="T17" fmla="*/ 141 w 141"/>
                    <a:gd name="T18" fmla="*/ 42 h 42"/>
                  </a:gdLst>
                  <a:ahLst/>
                  <a:cxnLst>
                    <a:cxn ang="T10">
                      <a:pos x="T0" y="T1"/>
                    </a:cxn>
                    <a:cxn ang="T11">
                      <a:pos x="T2" y="T3"/>
                    </a:cxn>
                    <a:cxn ang="T12">
                      <a:pos x="T4" y="T5"/>
                    </a:cxn>
                    <a:cxn ang="T13">
                      <a:pos x="T6" y="T7"/>
                    </a:cxn>
                    <a:cxn ang="T14">
                      <a:pos x="T8" y="T9"/>
                    </a:cxn>
                  </a:cxnLst>
                  <a:rect l="T15" t="T16" r="T17" b="T18"/>
                  <a:pathLst>
                    <a:path w="141" h="42">
                      <a:moveTo>
                        <a:pt x="0" y="42"/>
                      </a:moveTo>
                      <a:lnTo>
                        <a:pt x="36" y="12"/>
                      </a:lnTo>
                      <a:lnTo>
                        <a:pt x="81" y="0"/>
                      </a:lnTo>
                      <a:lnTo>
                        <a:pt x="108" y="9"/>
                      </a:lnTo>
                      <a:lnTo>
                        <a:pt x="141" y="30"/>
                      </a:lnTo>
                    </a:path>
                  </a:pathLst>
                </a:custGeom>
                <a:noFill/>
                <a:ln w="28575">
                  <a:solidFill>
                    <a:srgbClr val="000000"/>
                  </a:solidFill>
                  <a:miter lim="800000"/>
                  <a:headEnd/>
                  <a:tailEnd/>
                </a:ln>
              </p:spPr>
              <p:txBody>
                <a:bodyPr/>
                <a:lstStyle/>
                <a:p>
                  <a:pPr eaLnBrk="1" fontAlgn="auto" hangingPunct="1">
                    <a:spcBef>
                      <a:spcPts val="0"/>
                    </a:spcBef>
                    <a:spcAft>
                      <a:spcPts val="0"/>
                    </a:spcAft>
                    <a:defRPr/>
                  </a:pPr>
                  <a:endParaRPr lang="zh-CN" altLang="en-US" kern="0">
                    <a:solidFill>
                      <a:sysClr val="windowText" lastClr="000000"/>
                    </a:solidFill>
                  </a:endParaRPr>
                </a:p>
              </p:txBody>
            </p:sp>
            <p:sp>
              <p:nvSpPr>
                <p:cNvPr id="77" name="Freeform 59">
                  <a:extLst>
                    <a:ext uri="{FF2B5EF4-FFF2-40B4-BE49-F238E27FC236}">
                      <a16:creationId xmlns:a16="http://schemas.microsoft.com/office/drawing/2014/main" id="{AF1CA5B8-E564-43F4-8BE7-00E941157B61}"/>
                    </a:ext>
                  </a:extLst>
                </p:cNvPr>
                <p:cNvSpPr>
                  <a:spLocks/>
                </p:cNvSpPr>
                <p:nvPr/>
              </p:nvSpPr>
              <p:spPr bwMode="auto">
                <a:xfrm>
                  <a:off x="6" y="0"/>
                  <a:ext cx="164" cy="56"/>
                </a:xfrm>
                <a:custGeom>
                  <a:avLst/>
                  <a:gdLst>
                    <a:gd name="T0" fmla="*/ 0 w 162"/>
                    <a:gd name="T1" fmla="*/ 0 h 57"/>
                    <a:gd name="T2" fmla="*/ 72 w 162"/>
                    <a:gd name="T3" fmla="*/ 3 h 57"/>
                    <a:gd name="T4" fmla="*/ 135 w 162"/>
                    <a:gd name="T5" fmla="*/ 27 h 57"/>
                    <a:gd name="T6" fmla="*/ 162 w 162"/>
                    <a:gd name="T7" fmla="*/ 57 h 57"/>
                    <a:gd name="T8" fmla="*/ 0 60000 65536"/>
                    <a:gd name="T9" fmla="*/ 0 60000 65536"/>
                    <a:gd name="T10" fmla="*/ 0 60000 65536"/>
                    <a:gd name="T11" fmla="*/ 0 60000 65536"/>
                    <a:gd name="T12" fmla="*/ 0 w 162"/>
                    <a:gd name="T13" fmla="*/ 0 h 57"/>
                    <a:gd name="T14" fmla="*/ 162 w 162"/>
                    <a:gd name="T15" fmla="*/ 57 h 57"/>
                  </a:gdLst>
                  <a:ahLst/>
                  <a:cxnLst>
                    <a:cxn ang="T8">
                      <a:pos x="T0" y="T1"/>
                    </a:cxn>
                    <a:cxn ang="T9">
                      <a:pos x="T2" y="T3"/>
                    </a:cxn>
                    <a:cxn ang="T10">
                      <a:pos x="T4" y="T5"/>
                    </a:cxn>
                    <a:cxn ang="T11">
                      <a:pos x="T6" y="T7"/>
                    </a:cxn>
                  </a:cxnLst>
                  <a:rect l="T12" t="T13" r="T14" b="T15"/>
                  <a:pathLst>
                    <a:path w="162" h="57">
                      <a:moveTo>
                        <a:pt x="0" y="0"/>
                      </a:moveTo>
                      <a:lnTo>
                        <a:pt x="72" y="3"/>
                      </a:lnTo>
                      <a:lnTo>
                        <a:pt x="135" y="27"/>
                      </a:lnTo>
                      <a:lnTo>
                        <a:pt x="162" y="57"/>
                      </a:lnTo>
                    </a:path>
                  </a:pathLst>
                </a:custGeom>
                <a:noFill/>
                <a:ln w="28575">
                  <a:solidFill>
                    <a:srgbClr val="000000"/>
                  </a:solidFill>
                  <a:miter lim="800000"/>
                  <a:headEnd/>
                  <a:tailEnd/>
                </a:ln>
              </p:spPr>
              <p:txBody>
                <a:bodyPr/>
                <a:lstStyle/>
                <a:p>
                  <a:pPr eaLnBrk="1" fontAlgn="auto" hangingPunct="1">
                    <a:spcBef>
                      <a:spcPts val="0"/>
                    </a:spcBef>
                    <a:spcAft>
                      <a:spcPts val="0"/>
                    </a:spcAft>
                    <a:defRPr/>
                  </a:pPr>
                  <a:endParaRPr lang="zh-CN" altLang="en-US" kern="0">
                    <a:solidFill>
                      <a:sysClr val="windowText" lastClr="000000"/>
                    </a:solidFill>
                  </a:endParaRPr>
                </a:p>
              </p:txBody>
            </p:sp>
          </p:grpSp>
          <p:grpSp>
            <p:nvGrpSpPr>
              <p:cNvPr id="58384" name="Group 60"/>
              <p:cNvGrpSpPr>
                <a:grpSpLocks/>
              </p:cNvGrpSpPr>
              <p:nvPr/>
            </p:nvGrpSpPr>
            <p:grpSpPr bwMode="auto">
              <a:xfrm flipH="1">
                <a:off x="348" y="224"/>
                <a:ext cx="168" cy="123"/>
                <a:chOff x="0" y="0"/>
                <a:chExt cx="168" cy="123"/>
              </a:xfrm>
            </p:grpSpPr>
            <p:sp>
              <p:nvSpPr>
                <p:cNvPr id="74" name="Freeform 61">
                  <a:extLst>
                    <a:ext uri="{FF2B5EF4-FFF2-40B4-BE49-F238E27FC236}">
                      <a16:creationId xmlns:a16="http://schemas.microsoft.com/office/drawing/2014/main" id="{8828CDBE-54D7-41A5-8BA0-4CAC3DFCBE5E}"/>
                    </a:ext>
                  </a:extLst>
                </p:cNvPr>
                <p:cNvSpPr>
                  <a:spLocks/>
                </p:cNvSpPr>
                <p:nvPr/>
              </p:nvSpPr>
              <p:spPr bwMode="auto">
                <a:xfrm>
                  <a:off x="-2" y="82"/>
                  <a:ext cx="141" cy="41"/>
                </a:xfrm>
                <a:custGeom>
                  <a:avLst/>
                  <a:gdLst>
                    <a:gd name="T0" fmla="*/ 0 w 141"/>
                    <a:gd name="T1" fmla="*/ 42 h 42"/>
                    <a:gd name="T2" fmla="*/ 36 w 141"/>
                    <a:gd name="T3" fmla="*/ 12 h 42"/>
                    <a:gd name="T4" fmla="*/ 81 w 141"/>
                    <a:gd name="T5" fmla="*/ 0 h 42"/>
                    <a:gd name="T6" fmla="*/ 108 w 141"/>
                    <a:gd name="T7" fmla="*/ 9 h 42"/>
                    <a:gd name="T8" fmla="*/ 141 w 141"/>
                    <a:gd name="T9" fmla="*/ 30 h 42"/>
                    <a:gd name="T10" fmla="*/ 0 60000 65536"/>
                    <a:gd name="T11" fmla="*/ 0 60000 65536"/>
                    <a:gd name="T12" fmla="*/ 0 60000 65536"/>
                    <a:gd name="T13" fmla="*/ 0 60000 65536"/>
                    <a:gd name="T14" fmla="*/ 0 60000 65536"/>
                    <a:gd name="T15" fmla="*/ 0 w 141"/>
                    <a:gd name="T16" fmla="*/ 0 h 42"/>
                    <a:gd name="T17" fmla="*/ 141 w 141"/>
                    <a:gd name="T18" fmla="*/ 42 h 42"/>
                  </a:gdLst>
                  <a:ahLst/>
                  <a:cxnLst>
                    <a:cxn ang="T10">
                      <a:pos x="T0" y="T1"/>
                    </a:cxn>
                    <a:cxn ang="T11">
                      <a:pos x="T2" y="T3"/>
                    </a:cxn>
                    <a:cxn ang="T12">
                      <a:pos x="T4" y="T5"/>
                    </a:cxn>
                    <a:cxn ang="T13">
                      <a:pos x="T6" y="T7"/>
                    </a:cxn>
                    <a:cxn ang="T14">
                      <a:pos x="T8" y="T9"/>
                    </a:cxn>
                  </a:cxnLst>
                  <a:rect l="T15" t="T16" r="T17" b="T18"/>
                  <a:pathLst>
                    <a:path w="141" h="42">
                      <a:moveTo>
                        <a:pt x="0" y="42"/>
                      </a:moveTo>
                      <a:lnTo>
                        <a:pt x="36" y="12"/>
                      </a:lnTo>
                      <a:lnTo>
                        <a:pt x="81" y="0"/>
                      </a:lnTo>
                      <a:lnTo>
                        <a:pt x="108" y="9"/>
                      </a:lnTo>
                      <a:lnTo>
                        <a:pt x="141" y="30"/>
                      </a:lnTo>
                    </a:path>
                  </a:pathLst>
                </a:custGeom>
                <a:noFill/>
                <a:ln w="28575">
                  <a:solidFill>
                    <a:srgbClr val="000000"/>
                  </a:solidFill>
                  <a:miter lim="800000"/>
                  <a:headEnd/>
                  <a:tailEnd/>
                </a:ln>
              </p:spPr>
              <p:txBody>
                <a:bodyPr/>
                <a:lstStyle/>
                <a:p>
                  <a:pPr eaLnBrk="1" fontAlgn="auto" hangingPunct="1">
                    <a:spcBef>
                      <a:spcPts val="0"/>
                    </a:spcBef>
                    <a:spcAft>
                      <a:spcPts val="0"/>
                    </a:spcAft>
                    <a:defRPr/>
                  </a:pPr>
                  <a:endParaRPr lang="zh-CN" altLang="en-US" kern="0">
                    <a:solidFill>
                      <a:sysClr val="windowText" lastClr="000000"/>
                    </a:solidFill>
                  </a:endParaRPr>
                </a:p>
              </p:txBody>
            </p:sp>
            <p:sp>
              <p:nvSpPr>
                <p:cNvPr id="75" name="Freeform 62">
                  <a:extLst>
                    <a:ext uri="{FF2B5EF4-FFF2-40B4-BE49-F238E27FC236}">
                      <a16:creationId xmlns:a16="http://schemas.microsoft.com/office/drawing/2014/main" id="{7E7EA978-DC65-4FF8-8BA5-A8075E2CE476}"/>
                    </a:ext>
                  </a:extLst>
                </p:cNvPr>
                <p:cNvSpPr>
                  <a:spLocks/>
                </p:cNvSpPr>
                <p:nvPr/>
              </p:nvSpPr>
              <p:spPr bwMode="auto">
                <a:xfrm>
                  <a:off x="5" y="0"/>
                  <a:ext cx="163" cy="56"/>
                </a:xfrm>
                <a:custGeom>
                  <a:avLst/>
                  <a:gdLst>
                    <a:gd name="T0" fmla="*/ 0 w 162"/>
                    <a:gd name="T1" fmla="*/ 0 h 57"/>
                    <a:gd name="T2" fmla="*/ 72 w 162"/>
                    <a:gd name="T3" fmla="*/ 3 h 57"/>
                    <a:gd name="T4" fmla="*/ 135 w 162"/>
                    <a:gd name="T5" fmla="*/ 27 h 57"/>
                    <a:gd name="T6" fmla="*/ 162 w 162"/>
                    <a:gd name="T7" fmla="*/ 57 h 57"/>
                    <a:gd name="T8" fmla="*/ 0 60000 65536"/>
                    <a:gd name="T9" fmla="*/ 0 60000 65536"/>
                    <a:gd name="T10" fmla="*/ 0 60000 65536"/>
                    <a:gd name="T11" fmla="*/ 0 60000 65536"/>
                    <a:gd name="T12" fmla="*/ 0 w 162"/>
                    <a:gd name="T13" fmla="*/ 0 h 57"/>
                    <a:gd name="T14" fmla="*/ 162 w 162"/>
                    <a:gd name="T15" fmla="*/ 57 h 57"/>
                  </a:gdLst>
                  <a:ahLst/>
                  <a:cxnLst>
                    <a:cxn ang="T8">
                      <a:pos x="T0" y="T1"/>
                    </a:cxn>
                    <a:cxn ang="T9">
                      <a:pos x="T2" y="T3"/>
                    </a:cxn>
                    <a:cxn ang="T10">
                      <a:pos x="T4" y="T5"/>
                    </a:cxn>
                    <a:cxn ang="T11">
                      <a:pos x="T6" y="T7"/>
                    </a:cxn>
                  </a:cxnLst>
                  <a:rect l="T12" t="T13" r="T14" b="T15"/>
                  <a:pathLst>
                    <a:path w="162" h="57">
                      <a:moveTo>
                        <a:pt x="0" y="0"/>
                      </a:moveTo>
                      <a:lnTo>
                        <a:pt x="72" y="3"/>
                      </a:lnTo>
                      <a:lnTo>
                        <a:pt x="135" y="27"/>
                      </a:lnTo>
                      <a:lnTo>
                        <a:pt x="162" y="57"/>
                      </a:lnTo>
                    </a:path>
                  </a:pathLst>
                </a:custGeom>
                <a:noFill/>
                <a:ln w="28575">
                  <a:solidFill>
                    <a:srgbClr val="000000"/>
                  </a:solidFill>
                  <a:miter lim="800000"/>
                  <a:headEnd/>
                  <a:tailEnd/>
                </a:ln>
              </p:spPr>
              <p:txBody>
                <a:bodyPr/>
                <a:lstStyle/>
                <a:p>
                  <a:pPr eaLnBrk="1" fontAlgn="auto" hangingPunct="1">
                    <a:spcBef>
                      <a:spcPts val="0"/>
                    </a:spcBef>
                    <a:spcAft>
                      <a:spcPts val="0"/>
                    </a:spcAft>
                    <a:defRPr/>
                  </a:pPr>
                  <a:endParaRPr lang="zh-CN" altLang="en-US" kern="0">
                    <a:solidFill>
                      <a:sysClr val="windowText" lastClr="000000"/>
                    </a:solidFill>
                  </a:endParaRPr>
                </a:p>
              </p:txBody>
            </p:sp>
          </p:grpSp>
          <p:sp>
            <p:nvSpPr>
              <p:cNvPr id="68" name="Freeform 63">
                <a:extLst>
                  <a:ext uri="{FF2B5EF4-FFF2-40B4-BE49-F238E27FC236}">
                    <a16:creationId xmlns:a16="http://schemas.microsoft.com/office/drawing/2014/main" id="{3B07EE89-D100-411D-BDCD-D16EF59BB41C}"/>
                  </a:ext>
                </a:extLst>
              </p:cNvPr>
              <p:cNvSpPr>
                <a:spLocks/>
              </p:cNvSpPr>
              <p:nvPr/>
            </p:nvSpPr>
            <p:spPr bwMode="auto">
              <a:xfrm>
                <a:off x="252" y="422"/>
                <a:ext cx="121" cy="68"/>
              </a:xfrm>
              <a:custGeom>
                <a:avLst/>
                <a:gdLst>
                  <a:gd name="T0" fmla="*/ 6 w 120"/>
                  <a:gd name="T1" fmla="*/ 6 h 69"/>
                  <a:gd name="T2" fmla="*/ 0 w 120"/>
                  <a:gd name="T3" fmla="*/ 36 h 69"/>
                  <a:gd name="T4" fmla="*/ 36 w 120"/>
                  <a:gd name="T5" fmla="*/ 63 h 69"/>
                  <a:gd name="T6" fmla="*/ 78 w 120"/>
                  <a:gd name="T7" fmla="*/ 69 h 69"/>
                  <a:gd name="T8" fmla="*/ 111 w 120"/>
                  <a:gd name="T9" fmla="*/ 42 h 69"/>
                  <a:gd name="T10" fmla="*/ 120 w 120"/>
                  <a:gd name="T11" fmla="*/ 24 h 69"/>
                  <a:gd name="T12" fmla="*/ 111 w 120"/>
                  <a:gd name="T13" fmla="*/ 0 h 69"/>
                  <a:gd name="T14" fmla="*/ 0 60000 65536"/>
                  <a:gd name="T15" fmla="*/ 0 60000 65536"/>
                  <a:gd name="T16" fmla="*/ 0 60000 65536"/>
                  <a:gd name="T17" fmla="*/ 0 60000 65536"/>
                  <a:gd name="T18" fmla="*/ 0 60000 65536"/>
                  <a:gd name="T19" fmla="*/ 0 60000 65536"/>
                  <a:gd name="T20" fmla="*/ 0 60000 65536"/>
                  <a:gd name="T21" fmla="*/ 0 w 120"/>
                  <a:gd name="T22" fmla="*/ 0 h 69"/>
                  <a:gd name="T23" fmla="*/ 120 w 120"/>
                  <a:gd name="T24" fmla="*/ 69 h 6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0" h="69">
                    <a:moveTo>
                      <a:pt x="6" y="6"/>
                    </a:moveTo>
                    <a:lnTo>
                      <a:pt x="0" y="36"/>
                    </a:lnTo>
                    <a:lnTo>
                      <a:pt x="36" y="63"/>
                    </a:lnTo>
                    <a:lnTo>
                      <a:pt x="78" y="69"/>
                    </a:lnTo>
                    <a:lnTo>
                      <a:pt x="111" y="42"/>
                    </a:lnTo>
                    <a:lnTo>
                      <a:pt x="120" y="24"/>
                    </a:lnTo>
                    <a:lnTo>
                      <a:pt x="111" y="0"/>
                    </a:lnTo>
                  </a:path>
                </a:pathLst>
              </a:custGeom>
              <a:noFill/>
              <a:ln w="9525">
                <a:solidFill>
                  <a:srgbClr val="000000"/>
                </a:solidFill>
                <a:miter lim="800000"/>
                <a:headEnd/>
                <a:tailEnd/>
              </a:ln>
            </p:spPr>
            <p:txBody>
              <a:bodyPr/>
              <a:lstStyle/>
              <a:p>
                <a:pPr eaLnBrk="1" fontAlgn="auto" hangingPunct="1">
                  <a:spcBef>
                    <a:spcPts val="0"/>
                  </a:spcBef>
                  <a:spcAft>
                    <a:spcPts val="0"/>
                  </a:spcAft>
                  <a:defRPr/>
                </a:pPr>
                <a:endParaRPr lang="zh-CN" altLang="en-US" kern="0">
                  <a:solidFill>
                    <a:sysClr val="windowText" lastClr="000000"/>
                  </a:solidFill>
                </a:endParaRPr>
              </a:p>
            </p:txBody>
          </p:sp>
          <p:sp>
            <p:nvSpPr>
              <p:cNvPr id="69" name="Freeform 64">
                <a:extLst>
                  <a:ext uri="{FF2B5EF4-FFF2-40B4-BE49-F238E27FC236}">
                    <a16:creationId xmlns:a16="http://schemas.microsoft.com/office/drawing/2014/main" id="{4757C523-3F03-43AF-82F0-D09B3B595BAD}"/>
                  </a:ext>
                </a:extLst>
              </p:cNvPr>
              <p:cNvSpPr>
                <a:spLocks/>
              </p:cNvSpPr>
              <p:nvPr/>
            </p:nvSpPr>
            <p:spPr bwMode="auto">
              <a:xfrm flipH="1">
                <a:off x="373" y="440"/>
                <a:ext cx="118" cy="105"/>
              </a:xfrm>
              <a:custGeom>
                <a:avLst/>
                <a:gdLst>
                  <a:gd name="T0" fmla="*/ 117 w 117"/>
                  <a:gd name="T1" fmla="*/ 0 h 105"/>
                  <a:gd name="T2" fmla="*/ 96 w 117"/>
                  <a:gd name="T3" fmla="*/ 24 h 105"/>
                  <a:gd name="T4" fmla="*/ 57 w 117"/>
                  <a:gd name="T5" fmla="*/ 27 h 105"/>
                  <a:gd name="T6" fmla="*/ 30 w 117"/>
                  <a:gd name="T7" fmla="*/ 15 h 105"/>
                  <a:gd name="T8" fmla="*/ 6 w 117"/>
                  <a:gd name="T9" fmla="*/ 48 h 105"/>
                  <a:gd name="T10" fmla="*/ 0 w 117"/>
                  <a:gd name="T11" fmla="*/ 84 h 105"/>
                  <a:gd name="T12" fmla="*/ 0 w 117"/>
                  <a:gd name="T13" fmla="*/ 105 h 105"/>
                  <a:gd name="T14" fmla="*/ 0 60000 65536"/>
                  <a:gd name="T15" fmla="*/ 0 60000 65536"/>
                  <a:gd name="T16" fmla="*/ 0 60000 65536"/>
                  <a:gd name="T17" fmla="*/ 0 60000 65536"/>
                  <a:gd name="T18" fmla="*/ 0 60000 65536"/>
                  <a:gd name="T19" fmla="*/ 0 60000 65536"/>
                  <a:gd name="T20" fmla="*/ 0 60000 65536"/>
                  <a:gd name="T21" fmla="*/ 0 w 117"/>
                  <a:gd name="T22" fmla="*/ 0 h 105"/>
                  <a:gd name="T23" fmla="*/ 117 w 117"/>
                  <a:gd name="T24" fmla="*/ 105 h 10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17" h="105">
                    <a:moveTo>
                      <a:pt x="117" y="0"/>
                    </a:moveTo>
                    <a:lnTo>
                      <a:pt x="96" y="24"/>
                    </a:lnTo>
                    <a:lnTo>
                      <a:pt x="57" y="27"/>
                    </a:lnTo>
                    <a:lnTo>
                      <a:pt x="30" y="15"/>
                    </a:lnTo>
                    <a:lnTo>
                      <a:pt x="6" y="48"/>
                    </a:lnTo>
                    <a:lnTo>
                      <a:pt x="0" y="84"/>
                    </a:lnTo>
                    <a:lnTo>
                      <a:pt x="0" y="105"/>
                    </a:lnTo>
                  </a:path>
                </a:pathLst>
              </a:custGeom>
              <a:noFill/>
              <a:ln w="9525">
                <a:solidFill>
                  <a:srgbClr val="000000"/>
                </a:solidFill>
                <a:miter lim="800000"/>
                <a:headEnd/>
                <a:tailEnd/>
              </a:ln>
            </p:spPr>
            <p:txBody>
              <a:bodyPr/>
              <a:lstStyle/>
              <a:p>
                <a:pPr eaLnBrk="1" fontAlgn="auto" hangingPunct="1">
                  <a:spcBef>
                    <a:spcPts val="0"/>
                  </a:spcBef>
                  <a:spcAft>
                    <a:spcPts val="0"/>
                  </a:spcAft>
                  <a:defRPr/>
                </a:pPr>
                <a:endParaRPr lang="zh-CN" altLang="en-US" kern="0">
                  <a:solidFill>
                    <a:sysClr val="windowText" lastClr="000000"/>
                  </a:solidFill>
                </a:endParaRPr>
              </a:p>
            </p:txBody>
          </p:sp>
          <p:sp>
            <p:nvSpPr>
              <p:cNvPr id="70" name="Freeform 65">
                <a:extLst>
                  <a:ext uri="{FF2B5EF4-FFF2-40B4-BE49-F238E27FC236}">
                    <a16:creationId xmlns:a16="http://schemas.microsoft.com/office/drawing/2014/main" id="{100090A0-CE5B-4697-A306-F80B46F2A3CD}"/>
                  </a:ext>
                </a:extLst>
              </p:cNvPr>
              <p:cNvSpPr>
                <a:spLocks/>
              </p:cNvSpPr>
              <p:nvPr/>
            </p:nvSpPr>
            <p:spPr bwMode="auto">
              <a:xfrm>
                <a:off x="167" y="515"/>
                <a:ext cx="279" cy="149"/>
              </a:xfrm>
              <a:custGeom>
                <a:avLst/>
                <a:gdLst>
                  <a:gd name="T0" fmla="*/ 27 w 279"/>
                  <a:gd name="T1" fmla="*/ 9 h 150"/>
                  <a:gd name="T2" fmla="*/ 78 w 279"/>
                  <a:gd name="T3" fmla="*/ 33 h 150"/>
                  <a:gd name="T4" fmla="*/ 111 w 279"/>
                  <a:gd name="T5" fmla="*/ 45 h 150"/>
                  <a:gd name="T6" fmla="*/ 177 w 279"/>
                  <a:gd name="T7" fmla="*/ 45 h 150"/>
                  <a:gd name="T8" fmla="*/ 243 w 279"/>
                  <a:gd name="T9" fmla="*/ 24 h 150"/>
                  <a:gd name="T10" fmla="*/ 279 w 279"/>
                  <a:gd name="T11" fmla="*/ 0 h 150"/>
                  <a:gd name="T12" fmla="*/ 261 w 279"/>
                  <a:gd name="T13" fmla="*/ 42 h 150"/>
                  <a:gd name="T14" fmla="*/ 240 w 279"/>
                  <a:gd name="T15" fmla="*/ 87 h 150"/>
                  <a:gd name="T16" fmla="*/ 204 w 279"/>
                  <a:gd name="T17" fmla="*/ 120 h 150"/>
                  <a:gd name="T18" fmla="*/ 171 w 279"/>
                  <a:gd name="T19" fmla="*/ 150 h 150"/>
                  <a:gd name="T20" fmla="*/ 93 w 279"/>
                  <a:gd name="T21" fmla="*/ 147 h 150"/>
                  <a:gd name="T22" fmla="*/ 66 w 279"/>
                  <a:gd name="T23" fmla="*/ 114 h 150"/>
                  <a:gd name="T24" fmla="*/ 30 w 279"/>
                  <a:gd name="T25" fmla="*/ 54 h 150"/>
                  <a:gd name="T26" fmla="*/ 0 w 279"/>
                  <a:gd name="T27" fmla="*/ 6 h 150"/>
                  <a:gd name="T28" fmla="*/ 27 w 279"/>
                  <a:gd name="T29" fmla="*/ 9 h 15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79"/>
                  <a:gd name="T46" fmla="*/ 0 h 150"/>
                  <a:gd name="T47" fmla="*/ 279 w 279"/>
                  <a:gd name="T48" fmla="*/ 150 h 15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79" h="150">
                    <a:moveTo>
                      <a:pt x="27" y="9"/>
                    </a:moveTo>
                    <a:lnTo>
                      <a:pt x="78" y="33"/>
                    </a:lnTo>
                    <a:lnTo>
                      <a:pt x="111" y="45"/>
                    </a:lnTo>
                    <a:lnTo>
                      <a:pt x="177" y="45"/>
                    </a:lnTo>
                    <a:lnTo>
                      <a:pt x="243" y="24"/>
                    </a:lnTo>
                    <a:lnTo>
                      <a:pt x="279" y="0"/>
                    </a:lnTo>
                    <a:lnTo>
                      <a:pt x="261" y="42"/>
                    </a:lnTo>
                    <a:lnTo>
                      <a:pt x="240" y="87"/>
                    </a:lnTo>
                    <a:lnTo>
                      <a:pt x="204" y="120"/>
                    </a:lnTo>
                    <a:lnTo>
                      <a:pt x="171" y="150"/>
                    </a:lnTo>
                    <a:lnTo>
                      <a:pt x="93" y="147"/>
                    </a:lnTo>
                    <a:lnTo>
                      <a:pt x="66" y="114"/>
                    </a:lnTo>
                    <a:lnTo>
                      <a:pt x="30" y="54"/>
                    </a:lnTo>
                    <a:lnTo>
                      <a:pt x="0" y="6"/>
                    </a:lnTo>
                    <a:lnTo>
                      <a:pt x="27" y="9"/>
                    </a:lnTo>
                    <a:close/>
                  </a:path>
                </a:pathLst>
              </a:custGeom>
              <a:gradFill rotWithShape="0">
                <a:gsLst>
                  <a:gs pos="0">
                    <a:srgbClr val="DFD1C7"/>
                  </a:gs>
                  <a:gs pos="100000">
                    <a:srgbClr val="AE774E"/>
                  </a:gs>
                </a:gsLst>
                <a:path path="rect">
                  <a:fillToRect l="50000" t="50000" r="50000" b="50000"/>
                </a:path>
              </a:gradFill>
              <a:ln w="9525">
                <a:solidFill>
                  <a:srgbClr val="000000"/>
                </a:solidFill>
                <a:miter lim="800000"/>
                <a:headEnd/>
                <a:tailEnd/>
              </a:ln>
            </p:spPr>
            <p:txBody>
              <a:bodyPr/>
              <a:lstStyle/>
              <a:p>
                <a:pPr eaLnBrk="1" fontAlgn="auto" hangingPunct="1">
                  <a:spcBef>
                    <a:spcPts val="0"/>
                  </a:spcBef>
                  <a:spcAft>
                    <a:spcPts val="0"/>
                  </a:spcAft>
                  <a:defRPr/>
                </a:pPr>
                <a:endParaRPr lang="zh-CN" altLang="en-US" kern="0">
                  <a:solidFill>
                    <a:sysClr val="windowText" lastClr="000000"/>
                  </a:solidFill>
                </a:endParaRPr>
              </a:p>
            </p:txBody>
          </p:sp>
          <p:sp>
            <p:nvSpPr>
              <p:cNvPr id="71" name="Freeform 66">
                <a:extLst>
                  <a:ext uri="{FF2B5EF4-FFF2-40B4-BE49-F238E27FC236}">
                    <a16:creationId xmlns:a16="http://schemas.microsoft.com/office/drawing/2014/main" id="{01913D9B-E609-47D6-957C-46D27E4020E6}"/>
                  </a:ext>
                </a:extLst>
              </p:cNvPr>
              <p:cNvSpPr>
                <a:spLocks/>
              </p:cNvSpPr>
              <p:nvPr/>
            </p:nvSpPr>
            <p:spPr bwMode="auto">
              <a:xfrm>
                <a:off x="132" y="455"/>
                <a:ext cx="119" cy="105"/>
              </a:xfrm>
              <a:custGeom>
                <a:avLst/>
                <a:gdLst>
                  <a:gd name="T0" fmla="*/ 117 w 117"/>
                  <a:gd name="T1" fmla="*/ 0 h 105"/>
                  <a:gd name="T2" fmla="*/ 96 w 117"/>
                  <a:gd name="T3" fmla="*/ 24 h 105"/>
                  <a:gd name="T4" fmla="*/ 57 w 117"/>
                  <a:gd name="T5" fmla="*/ 27 h 105"/>
                  <a:gd name="T6" fmla="*/ 30 w 117"/>
                  <a:gd name="T7" fmla="*/ 15 h 105"/>
                  <a:gd name="T8" fmla="*/ 6 w 117"/>
                  <a:gd name="T9" fmla="*/ 48 h 105"/>
                  <a:gd name="T10" fmla="*/ 0 w 117"/>
                  <a:gd name="T11" fmla="*/ 84 h 105"/>
                  <a:gd name="T12" fmla="*/ 0 w 117"/>
                  <a:gd name="T13" fmla="*/ 105 h 105"/>
                  <a:gd name="T14" fmla="*/ 0 60000 65536"/>
                  <a:gd name="T15" fmla="*/ 0 60000 65536"/>
                  <a:gd name="T16" fmla="*/ 0 60000 65536"/>
                  <a:gd name="T17" fmla="*/ 0 60000 65536"/>
                  <a:gd name="T18" fmla="*/ 0 60000 65536"/>
                  <a:gd name="T19" fmla="*/ 0 60000 65536"/>
                  <a:gd name="T20" fmla="*/ 0 60000 65536"/>
                  <a:gd name="T21" fmla="*/ 0 w 117"/>
                  <a:gd name="T22" fmla="*/ 0 h 105"/>
                  <a:gd name="T23" fmla="*/ 117 w 117"/>
                  <a:gd name="T24" fmla="*/ 105 h 10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17" h="105">
                    <a:moveTo>
                      <a:pt x="117" y="0"/>
                    </a:moveTo>
                    <a:lnTo>
                      <a:pt x="96" y="24"/>
                    </a:lnTo>
                    <a:lnTo>
                      <a:pt x="57" y="27"/>
                    </a:lnTo>
                    <a:lnTo>
                      <a:pt x="30" y="15"/>
                    </a:lnTo>
                    <a:lnTo>
                      <a:pt x="6" y="48"/>
                    </a:lnTo>
                    <a:lnTo>
                      <a:pt x="0" y="84"/>
                    </a:lnTo>
                    <a:lnTo>
                      <a:pt x="0" y="105"/>
                    </a:lnTo>
                  </a:path>
                </a:pathLst>
              </a:custGeom>
              <a:noFill/>
              <a:ln w="9525">
                <a:solidFill>
                  <a:srgbClr val="000000"/>
                </a:solidFill>
                <a:miter lim="800000"/>
                <a:headEnd/>
                <a:tailEnd/>
              </a:ln>
            </p:spPr>
            <p:txBody>
              <a:bodyPr/>
              <a:lstStyle/>
              <a:p>
                <a:pPr eaLnBrk="1" fontAlgn="auto" hangingPunct="1">
                  <a:spcBef>
                    <a:spcPts val="0"/>
                  </a:spcBef>
                  <a:spcAft>
                    <a:spcPts val="0"/>
                  </a:spcAft>
                  <a:defRPr/>
                </a:pPr>
                <a:endParaRPr lang="zh-CN" altLang="en-US" kern="0">
                  <a:solidFill>
                    <a:sysClr val="windowText" lastClr="000000"/>
                  </a:solidFill>
                </a:endParaRPr>
              </a:p>
            </p:txBody>
          </p:sp>
          <p:sp>
            <p:nvSpPr>
              <p:cNvPr id="72" name="Freeform 67">
                <a:extLst>
                  <a:ext uri="{FF2B5EF4-FFF2-40B4-BE49-F238E27FC236}">
                    <a16:creationId xmlns:a16="http://schemas.microsoft.com/office/drawing/2014/main" id="{4627B261-7E82-46D0-8687-989978844155}"/>
                  </a:ext>
                </a:extLst>
              </p:cNvPr>
              <p:cNvSpPr>
                <a:spLocks/>
              </p:cNvSpPr>
              <p:nvPr/>
            </p:nvSpPr>
            <p:spPr bwMode="auto">
              <a:xfrm>
                <a:off x="171" y="517"/>
                <a:ext cx="272" cy="63"/>
              </a:xfrm>
              <a:custGeom>
                <a:avLst/>
                <a:gdLst>
                  <a:gd name="T0" fmla="*/ 0 w 264"/>
                  <a:gd name="T1" fmla="*/ 9 h 66"/>
                  <a:gd name="T2" fmla="*/ 152 w 264"/>
                  <a:gd name="T3" fmla="*/ 10 h 66"/>
                  <a:gd name="T4" fmla="*/ 229 w 264"/>
                  <a:gd name="T5" fmla="*/ 10 h 66"/>
                  <a:gd name="T6" fmla="*/ 312 w 264"/>
                  <a:gd name="T7" fmla="*/ 14 h 66"/>
                  <a:gd name="T8" fmla="*/ 395 w 264"/>
                  <a:gd name="T9" fmla="*/ 10 h 66"/>
                  <a:gd name="T10" fmla="*/ 465 w 264"/>
                  <a:gd name="T11" fmla="*/ 10 h 66"/>
                  <a:gd name="T12" fmla="*/ 562 w 264"/>
                  <a:gd name="T13" fmla="*/ 10 h 66"/>
                  <a:gd name="T14" fmla="*/ 609 w 264"/>
                  <a:gd name="T15" fmla="*/ 0 h 66"/>
                  <a:gd name="T16" fmla="*/ 514 w 264"/>
                  <a:gd name="T17" fmla="*/ 17 h 66"/>
                  <a:gd name="T18" fmla="*/ 324 w 264"/>
                  <a:gd name="T19" fmla="*/ 22 h 66"/>
                  <a:gd name="T20" fmla="*/ 158 w 264"/>
                  <a:gd name="T21" fmla="*/ 18 h 66"/>
                  <a:gd name="T22" fmla="*/ 0 w 264"/>
                  <a:gd name="T23" fmla="*/ 9 h 6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64"/>
                  <a:gd name="T37" fmla="*/ 0 h 66"/>
                  <a:gd name="T38" fmla="*/ 264 w 264"/>
                  <a:gd name="T39" fmla="*/ 66 h 6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64" h="66">
                    <a:moveTo>
                      <a:pt x="0" y="9"/>
                    </a:moveTo>
                    <a:lnTo>
                      <a:pt x="66" y="18"/>
                    </a:lnTo>
                    <a:lnTo>
                      <a:pt x="99" y="33"/>
                    </a:lnTo>
                    <a:lnTo>
                      <a:pt x="135" y="45"/>
                    </a:lnTo>
                    <a:lnTo>
                      <a:pt x="171" y="33"/>
                    </a:lnTo>
                    <a:lnTo>
                      <a:pt x="201" y="27"/>
                    </a:lnTo>
                    <a:lnTo>
                      <a:pt x="243" y="15"/>
                    </a:lnTo>
                    <a:lnTo>
                      <a:pt x="264" y="0"/>
                    </a:lnTo>
                    <a:lnTo>
                      <a:pt x="222" y="51"/>
                    </a:lnTo>
                    <a:lnTo>
                      <a:pt x="141" y="66"/>
                    </a:lnTo>
                    <a:lnTo>
                      <a:pt x="69" y="54"/>
                    </a:lnTo>
                    <a:lnTo>
                      <a:pt x="0" y="9"/>
                    </a:lnTo>
                    <a:close/>
                  </a:path>
                </a:pathLst>
              </a:custGeom>
              <a:solidFill>
                <a:srgbClr val="FF7C80"/>
              </a:solidFill>
              <a:ln w="9525">
                <a:solidFill>
                  <a:srgbClr val="000000"/>
                </a:solidFill>
                <a:miter lim="800000"/>
                <a:headEnd/>
                <a:tailEnd/>
              </a:ln>
            </p:spPr>
            <p:txBody>
              <a:bodyPr/>
              <a:lstStyle/>
              <a:p>
                <a:pPr eaLnBrk="1" fontAlgn="auto" hangingPunct="1">
                  <a:spcBef>
                    <a:spcPts val="0"/>
                  </a:spcBef>
                  <a:spcAft>
                    <a:spcPts val="0"/>
                  </a:spcAft>
                  <a:defRPr/>
                </a:pPr>
                <a:endParaRPr lang="zh-CN" altLang="en-US" kern="0">
                  <a:solidFill>
                    <a:sysClr val="windowText" lastClr="000000"/>
                  </a:solidFill>
                </a:endParaRPr>
              </a:p>
            </p:txBody>
          </p:sp>
          <p:sp>
            <p:nvSpPr>
              <p:cNvPr id="73" name="Freeform 68">
                <a:extLst>
                  <a:ext uri="{FF2B5EF4-FFF2-40B4-BE49-F238E27FC236}">
                    <a16:creationId xmlns:a16="http://schemas.microsoft.com/office/drawing/2014/main" id="{15FC6AC4-BC2A-4812-8249-541E5D22E997}"/>
                  </a:ext>
                </a:extLst>
              </p:cNvPr>
              <p:cNvSpPr>
                <a:spLocks/>
              </p:cNvSpPr>
              <p:nvPr/>
            </p:nvSpPr>
            <p:spPr bwMode="auto">
              <a:xfrm>
                <a:off x="176" y="523"/>
                <a:ext cx="255" cy="145"/>
              </a:xfrm>
              <a:custGeom>
                <a:avLst/>
                <a:gdLst>
                  <a:gd name="T0" fmla="*/ 0 w 246"/>
                  <a:gd name="T1" fmla="*/ 51 h 138"/>
                  <a:gd name="T2" fmla="*/ 124 w 246"/>
                  <a:gd name="T3" fmla="*/ 217 h 138"/>
                  <a:gd name="T4" fmla="*/ 178 w 246"/>
                  <a:gd name="T5" fmla="*/ 293 h 138"/>
                  <a:gd name="T6" fmla="*/ 303 w 246"/>
                  <a:gd name="T7" fmla="*/ 319 h 138"/>
                  <a:gd name="T8" fmla="*/ 384 w 246"/>
                  <a:gd name="T9" fmla="*/ 305 h 138"/>
                  <a:gd name="T10" fmla="*/ 449 w 246"/>
                  <a:gd name="T11" fmla="*/ 226 h 138"/>
                  <a:gd name="T12" fmla="*/ 566 w 246"/>
                  <a:gd name="T13" fmla="*/ 74 h 138"/>
                  <a:gd name="T14" fmla="*/ 603 w 246"/>
                  <a:gd name="T15" fmla="*/ 0 h 138"/>
                  <a:gd name="T16" fmla="*/ 566 w 246"/>
                  <a:gd name="T17" fmla="*/ 155 h 138"/>
                  <a:gd name="T18" fmla="*/ 494 w 246"/>
                  <a:gd name="T19" fmla="*/ 279 h 138"/>
                  <a:gd name="T20" fmla="*/ 418 w 246"/>
                  <a:gd name="T21" fmla="*/ 382 h 138"/>
                  <a:gd name="T22" fmla="*/ 286 w 246"/>
                  <a:gd name="T23" fmla="*/ 399 h 138"/>
                  <a:gd name="T24" fmla="*/ 130 w 246"/>
                  <a:gd name="T25" fmla="*/ 362 h 138"/>
                  <a:gd name="T26" fmla="*/ 96 w 246"/>
                  <a:gd name="T27" fmla="*/ 245 h 138"/>
                  <a:gd name="T28" fmla="*/ 0 w 246"/>
                  <a:gd name="T29" fmla="*/ 51 h 13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46"/>
                  <a:gd name="T46" fmla="*/ 0 h 138"/>
                  <a:gd name="T47" fmla="*/ 246 w 246"/>
                  <a:gd name="T48" fmla="*/ 138 h 138"/>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46" h="138">
                    <a:moveTo>
                      <a:pt x="0" y="18"/>
                    </a:moveTo>
                    <a:lnTo>
                      <a:pt x="51" y="75"/>
                    </a:lnTo>
                    <a:lnTo>
                      <a:pt x="72" y="102"/>
                    </a:lnTo>
                    <a:lnTo>
                      <a:pt x="123" y="111"/>
                    </a:lnTo>
                    <a:lnTo>
                      <a:pt x="156" y="105"/>
                    </a:lnTo>
                    <a:lnTo>
                      <a:pt x="183" y="78"/>
                    </a:lnTo>
                    <a:lnTo>
                      <a:pt x="231" y="27"/>
                    </a:lnTo>
                    <a:lnTo>
                      <a:pt x="246" y="0"/>
                    </a:lnTo>
                    <a:lnTo>
                      <a:pt x="231" y="54"/>
                    </a:lnTo>
                    <a:lnTo>
                      <a:pt x="201" y="96"/>
                    </a:lnTo>
                    <a:lnTo>
                      <a:pt x="171" y="132"/>
                    </a:lnTo>
                    <a:lnTo>
                      <a:pt x="117" y="138"/>
                    </a:lnTo>
                    <a:lnTo>
                      <a:pt x="54" y="126"/>
                    </a:lnTo>
                    <a:lnTo>
                      <a:pt x="39" y="84"/>
                    </a:lnTo>
                    <a:lnTo>
                      <a:pt x="0" y="18"/>
                    </a:lnTo>
                    <a:close/>
                  </a:path>
                </a:pathLst>
              </a:custGeom>
              <a:solidFill>
                <a:srgbClr val="FF7C80"/>
              </a:solidFill>
              <a:ln w="9525">
                <a:solidFill>
                  <a:srgbClr val="000000"/>
                </a:solidFill>
                <a:miter lim="800000"/>
                <a:headEnd/>
                <a:tailEnd/>
              </a:ln>
            </p:spPr>
            <p:txBody>
              <a:bodyPr/>
              <a:lstStyle/>
              <a:p>
                <a:pPr eaLnBrk="1" fontAlgn="auto" hangingPunct="1">
                  <a:spcBef>
                    <a:spcPts val="0"/>
                  </a:spcBef>
                  <a:spcAft>
                    <a:spcPts val="0"/>
                  </a:spcAft>
                  <a:defRPr/>
                </a:pPr>
                <a:endParaRPr lang="zh-CN" altLang="en-US" kern="0">
                  <a:solidFill>
                    <a:sysClr val="windowText" lastClr="000000"/>
                  </a:solidFill>
                </a:endParaRPr>
              </a:p>
            </p:txBody>
          </p:sp>
        </p:grpSp>
      </p:grpSp>
      <p:sp>
        <p:nvSpPr>
          <p:cNvPr id="437272" name="Text Box 24">
            <a:extLst>
              <a:ext uri="{FF2B5EF4-FFF2-40B4-BE49-F238E27FC236}">
                <a16:creationId xmlns:a16="http://schemas.microsoft.com/office/drawing/2014/main" id="{37589923-07B1-49A6-89AA-24A7D8225189}"/>
              </a:ext>
            </a:extLst>
          </p:cNvPr>
          <p:cNvSpPr txBox="1">
            <a:spLocks noChangeArrowheads="1"/>
          </p:cNvSpPr>
          <p:nvPr/>
        </p:nvSpPr>
        <p:spPr bwMode="auto">
          <a:xfrm>
            <a:off x="3708400" y="2622550"/>
            <a:ext cx="5961063"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defRPr/>
            </a:pPr>
            <a:r>
              <a:rPr lang="en-US" altLang="zh-CN" sz="2800" b="1">
                <a:solidFill>
                  <a:srgbClr val="000099"/>
                </a:solidFill>
                <a:effectLst>
                  <a:outerShdw blurRad="38100" dist="38100" dir="2700000" algn="tl">
                    <a:srgbClr val="C0C0C0"/>
                  </a:outerShdw>
                </a:effectLst>
                <a:latin typeface="Times New Roman" panose="02020603050405020304" pitchFamily="18" charset="0"/>
                <a:ea typeface="楷体_GB2312" pitchFamily="49" charset="-122"/>
              </a:rPr>
              <a:t>A. </a:t>
            </a:r>
            <a:r>
              <a:rPr lang="zh-CN" altLang="en-US" sz="2800" b="1">
                <a:solidFill>
                  <a:srgbClr val="000099"/>
                </a:solidFill>
                <a:effectLst>
                  <a:outerShdw blurRad="38100" dist="38100" dir="2700000" algn="tl">
                    <a:srgbClr val="C0C0C0"/>
                  </a:outerShdw>
                </a:effectLst>
                <a:latin typeface="楷体_GB2312" pitchFamily="49" charset="-122"/>
                <a:ea typeface="楷体_GB2312" pitchFamily="49" charset="-122"/>
              </a:rPr>
              <a:t>均匀分布在整个导体内</a:t>
            </a:r>
          </a:p>
        </p:txBody>
      </p:sp>
      <p:sp>
        <p:nvSpPr>
          <p:cNvPr id="437273" name="Text Box 25">
            <a:extLst>
              <a:ext uri="{FF2B5EF4-FFF2-40B4-BE49-F238E27FC236}">
                <a16:creationId xmlns:a16="http://schemas.microsoft.com/office/drawing/2014/main" id="{E9C9ED2E-5C00-45FE-A1D4-51A88016B084}"/>
              </a:ext>
            </a:extLst>
          </p:cNvPr>
          <p:cNvSpPr txBox="1">
            <a:spLocks noChangeArrowheads="1"/>
          </p:cNvSpPr>
          <p:nvPr/>
        </p:nvSpPr>
        <p:spPr bwMode="auto">
          <a:xfrm>
            <a:off x="3708400" y="3486150"/>
            <a:ext cx="5961063"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defRPr/>
            </a:pPr>
            <a:r>
              <a:rPr lang="en-US" altLang="zh-CN" sz="2800" b="1">
                <a:solidFill>
                  <a:srgbClr val="000099"/>
                </a:solidFill>
                <a:effectLst>
                  <a:outerShdw blurRad="38100" dist="38100" dir="2700000" algn="tl">
                    <a:srgbClr val="C0C0C0"/>
                  </a:outerShdw>
                </a:effectLst>
                <a:latin typeface="Times New Roman" panose="02020603050405020304" pitchFamily="18" charset="0"/>
                <a:ea typeface="楷体_GB2312" pitchFamily="49" charset="-122"/>
              </a:rPr>
              <a:t>B. </a:t>
            </a:r>
            <a:r>
              <a:rPr lang="zh-CN" altLang="en-US" sz="2800" b="1">
                <a:solidFill>
                  <a:srgbClr val="000099"/>
                </a:solidFill>
                <a:effectLst>
                  <a:outerShdw blurRad="38100" dist="38100" dir="2700000" algn="tl">
                    <a:srgbClr val="C0C0C0"/>
                  </a:outerShdw>
                </a:effectLst>
                <a:latin typeface="楷体_GB2312" pitchFamily="49" charset="-122"/>
                <a:ea typeface="楷体_GB2312" pitchFamily="49" charset="-122"/>
              </a:rPr>
              <a:t>所有电荷集中于某一点</a:t>
            </a:r>
          </a:p>
        </p:txBody>
      </p:sp>
      <p:sp>
        <p:nvSpPr>
          <p:cNvPr id="437274" name="Text Box 26">
            <a:extLst>
              <a:ext uri="{FF2B5EF4-FFF2-40B4-BE49-F238E27FC236}">
                <a16:creationId xmlns:a16="http://schemas.microsoft.com/office/drawing/2014/main" id="{80BD89E7-C859-4F79-93E2-489B024149E5}"/>
              </a:ext>
            </a:extLst>
          </p:cNvPr>
          <p:cNvSpPr txBox="1">
            <a:spLocks noChangeArrowheads="1"/>
          </p:cNvSpPr>
          <p:nvPr/>
        </p:nvSpPr>
        <p:spPr bwMode="auto">
          <a:xfrm>
            <a:off x="3708400" y="4349750"/>
            <a:ext cx="5961063"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defRPr/>
            </a:pPr>
            <a:r>
              <a:rPr lang="en-US" altLang="zh-CN" sz="2800" b="1">
                <a:solidFill>
                  <a:srgbClr val="000099"/>
                </a:solidFill>
                <a:effectLst>
                  <a:outerShdw blurRad="38100" dist="38100" dir="2700000" algn="tl">
                    <a:srgbClr val="C0C0C0"/>
                  </a:outerShdw>
                </a:effectLst>
                <a:latin typeface="Times New Roman" panose="02020603050405020304" pitchFamily="18" charset="0"/>
                <a:ea typeface="楷体_GB2312" pitchFamily="49" charset="-122"/>
              </a:rPr>
              <a:t>C. </a:t>
            </a:r>
            <a:r>
              <a:rPr lang="zh-CN" altLang="en-US" sz="2800" b="1">
                <a:solidFill>
                  <a:srgbClr val="000099"/>
                </a:solidFill>
                <a:effectLst>
                  <a:outerShdw blurRad="38100" dist="38100" dir="2700000" algn="tl">
                    <a:srgbClr val="C0C0C0"/>
                  </a:outerShdw>
                </a:effectLst>
                <a:latin typeface="楷体_GB2312" pitchFamily="49" charset="-122"/>
                <a:ea typeface="楷体_GB2312" pitchFamily="49" charset="-122"/>
              </a:rPr>
              <a:t>分布在导体的外表面上</a:t>
            </a:r>
          </a:p>
        </p:txBody>
      </p:sp>
      <p:sp>
        <p:nvSpPr>
          <p:cNvPr id="437275" name="Text Box 27">
            <a:extLst>
              <a:ext uri="{FF2B5EF4-FFF2-40B4-BE49-F238E27FC236}">
                <a16:creationId xmlns:a16="http://schemas.microsoft.com/office/drawing/2014/main" id="{036FA0F4-59B8-4797-ADAB-DA10B1055AF0}"/>
              </a:ext>
            </a:extLst>
          </p:cNvPr>
          <p:cNvSpPr txBox="1">
            <a:spLocks noChangeArrowheads="1"/>
          </p:cNvSpPr>
          <p:nvPr/>
        </p:nvSpPr>
        <p:spPr bwMode="auto">
          <a:xfrm>
            <a:off x="3708400" y="5286375"/>
            <a:ext cx="5961063"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defRPr/>
            </a:pPr>
            <a:r>
              <a:rPr lang="en-US" altLang="zh-CN" sz="2800" b="1">
                <a:solidFill>
                  <a:srgbClr val="000099"/>
                </a:solidFill>
                <a:effectLst>
                  <a:outerShdw blurRad="38100" dist="38100" dir="2700000" algn="tl">
                    <a:srgbClr val="C0C0C0"/>
                  </a:outerShdw>
                </a:effectLst>
                <a:latin typeface="Times New Roman" panose="02020603050405020304" pitchFamily="18" charset="0"/>
                <a:ea typeface="楷体_GB2312" pitchFamily="49" charset="-122"/>
              </a:rPr>
              <a:t>D. </a:t>
            </a:r>
            <a:r>
              <a:rPr lang="zh-CN" altLang="en-US" sz="2800" b="1">
                <a:solidFill>
                  <a:srgbClr val="000099"/>
                </a:solidFill>
                <a:effectLst>
                  <a:outerShdw blurRad="38100" dist="38100" dir="2700000" algn="tl">
                    <a:srgbClr val="C0C0C0"/>
                  </a:outerShdw>
                </a:effectLst>
                <a:latin typeface="楷体_GB2312" pitchFamily="49" charset="-122"/>
                <a:ea typeface="楷体_GB2312" pitchFamily="49" charset="-122"/>
              </a:rPr>
              <a:t>以上都不是</a:t>
            </a:r>
          </a:p>
        </p:txBody>
      </p:sp>
      <p:sp>
        <p:nvSpPr>
          <p:cNvPr id="437276" name="Rectangle 28">
            <a:extLst>
              <a:ext uri="{FF2B5EF4-FFF2-40B4-BE49-F238E27FC236}">
                <a16:creationId xmlns:a16="http://schemas.microsoft.com/office/drawing/2014/main" id="{A8BA0673-E449-470D-9831-6D01EDC6D36E}"/>
              </a:ext>
            </a:extLst>
          </p:cNvPr>
          <p:cNvSpPr>
            <a:spLocks noChangeArrowheads="1"/>
          </p:cNvSpPr>
          <p:nvPr/>
        </p:nvSpPr>
        <p:spPr bwMode="auto">
          <a:xfrm>
            <a:off x="179388" y="188913"/>
            <a:ext cx="7275512"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a:defRPr/>
            </a:pPr>
            <a:r>
              <a:rPr lang="zh-CN" altLang="en-US" sz="3200" b="1">
                <a:solidFill>
                  <a:srgbClr val="000099"/>
                </a:solidFill>
                <a:effectLst>
                  <a:outerShdw blurRad="38100" dist="38100" dir="2700000" algn="tl">
                    <a:srgbClr val="C0C0C0"/>
                  </a:outerShdw>
                </a:effectLst>
                <a:latin typeface="楷体_GB2312" pitchFamily="49" charset="-122"/>
                <a:ea typeface="楷体_GB2312" pitchFamily="49" charset="-122"/>
              </a:rPr>
              <a:t>二、静电平衡下导体上的电荷分布</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437276"/>
                                        </p:tgtEl>
                                        <p:attrNameLst>
                                          <p:attrName>style.visibility</p:attrName>
                                        </p:attrNameLst>
                                      </p:cBhvr>
                                      <p:to>
                                        <p:strVal val="visible"/>
                                      </p:to>
                                    </p:set>
                                  </p:childTnLst>
                                </p:cTn>
                              </p:par>
                            </p:childTnLst>
                          </p:cTn>
                        </p:par>
                        <p:par>
                          <p:cTn id="7" fill="hold" nodeType="afterGroup">
                            <p:stCondLst>
                              <p:cond delay="500"/>
                            </p:stCondLst>
                            <p:childTnLst>
                              <p:par>
                                <p:cTn id="8" presetID="2" presetClass="entr" presetSubtype="4" fill="hold" nodeType="afterEffect">
                                  <p:stCondLst>
                                    <p:cond delay="0"/>
                                  </p:stCondLst>
                                  <p:childTnLst>
                                    <p:set>
                                      <p:cBhvr>
                                        <p:cTn id="9" dur="1" fill="hold">
                                          <p:stCondLst>
                                            <p:cond delay="0"/>
                                          </p:stCondLst>
                                        </p:cTn>
                                        <p:tgtEl>
                                          <p:spTgt spid="437252"/>
                                        </p:tgtEl>
                                        <p:attrNameLst>
                                          <p:attrName>style.visibility</p:attrName>
                                        </p:attrNameLst>
                                      </p:cBhvr>
                                      <p:to>
                                        <p:strVal val="visible"/>
                                      </p:to>
                                    </p:set>
                                    <p:anim calcmode="lin" valueType="num">
                                      <p:cBhvr additive="base">
                                        <p:cTn id="10" dur="500" fill="hold"/>
                                        <p:tgtEl>
                                          <p:spTgt spid="437252"/>
                                        </p:tgtEl>
                                        <p:attrNameLst>
                                          <p:attrName>ppt_x</p:attrName>
                                        </p:attrNameLst>
                                      </p:cBhvr>
                                      <p:tavLst>
                                        <p:tav tm="0">
                                          <p:val>
                                            <p:strVal val="#ppt_x"/>
                                          </p:val>
                                        </p:tav>
                                        <p:tav tm="100000">
                                          <p:val>
                                            <p:strVal val="#ppt_x"/>
                                          </p:val>
                                        </p:tav>
                                      </p:tavLst>
                                    </p:anim>
                                    <p:anim calcmode="lin" valueType="num">
                                      <p:cBhvr additive="base">
                                        <p:cTn id="11" dur="500" fill="hold"/>
                                        <p:tgtEl>
                                          <p:spTgt spid="437252"/>
                                        </p:tgtEl>
                                        <p:attrNameLst>
                                          <p:attrName>ppt_y</p:attrName>
                                        </p:attrNameLst>
                                      </p:cBhvr>
                                      <p:tavLst>
                                        <p:tav tm="0">
                                          <p:val>
                                            <p:strVal val="1+#ppt_h/2"/>
                                          </p:val>
                                        </p:tav>
                                        <p:tav tm="100000">
                                          <p:val>
                                            <p:strVal val="#ppt_y"/>
                                          </p:val>
                                        </p:tav>
                                      </p:tavLst>
                                    </p:anim>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437253">
                                            <p:txEl>
                                              <p:pRg st="0" end="0"/>
                                            </p:txEl>
                                          </p:spTgt>
                                        </p:tgtEl>
                                        <p:attrNameLst>
                                          <p:attrName>style.visibility</p:attrName>
                                        </p:attrNameLst>
                                      </p:cBhvr>
                                      <p:to>
                                        <p:strVal val="visible"/>
                                      </p:to>
                                    </p:set>
                                    <p:animEffect transition="in" filter="wipe(left)">
                                      <p:cBhvr>
                                        <p:cTn id="16" dur="500"/>
                                        <p:tgtEl>
                                          <p:spTgt spid="437253">
                                            <p:txEl>
                                              <p:pRg st="0" end="0"/>
                                            </p:txEl>
                                          </p:spTgt>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437272">
                                            <p:txEl>
                                              <p:pRg st="0" end="0"/>
                                            </p:txEl>
                                          </p:spTgt>
                                        </p:tgtEl>
                                        <p:attrNameLst>
                                          <p:attrName>style.visibility</p:attrName>
                                        </p:attrNameLst>
                                      </p:cBhvr>
                                      <p:to>
                                        <p:strVal val="visible"/>
                                      </p:to>
                                    </p:set>
                                    <p:animEffect transition="in" filter="wipe(left)">
                                      <p:cBhvr>
                                        <p:cTn id="21" dur="500"/>
                                        <p:tgtEl>
                                          <p:spTgt spid="437272">
                                            <p:txEl>
                                              <p:pRg st="0" end="0"/>
                                            </p:txEl>
                                          </p:spTgt>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437273">
                                            <p:txEl>
                                              <p:pRg st="0" end="0"/>
                                            </p:txEl>
                                          </p:spTgt>
                                        </p:tgtEl>
                                        <p:attrNameLst>
                                          <p:attrName>style.visibility</p:attrName>
                                        </p:attrNameLst>
                                      </p:cBhvr>
                                      <p:to>
                                        <p:strVal val="visible"/>
                                      </p:to>
                                    </p:set>
                                    <p:animEffect transition="in" filter="wipe(left)">
                                      <p:cBhvr>
                                        <p:cTn id="26" dur="500"/>
                                        <p:tgtEl>
                                          <p:spTgt spid="437273">
                                            <p:txEl>
                                              <p:pRg st="0" end="0"/>
                                            </p:txEl>
                                          </p:spTgt>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437274">
                                            <p:txEl>
                                              <p:pRg st="0" end="0"/>
                                            </p:txEl>
                                          </p:spTgt>
                                        </p:tgtEl>
                                        <p:attrNameLst>
                                          <p:attrName>style.visibility</p:attrName>
                                        </p:attrNameLst>
                                      </p:cBhvr>
                                      <p:to>
                                        <p:strVal val="visible"/>
                                      </p:to>
                                    </p:set>
                                    <p:animEffect transition="in" filter="wipe(left)">
                                      <p:cBhvr>
                                        <p:cTn id="31" dur="500"/>
                                        <p:tgtEl>
                                          <p:spTgt spid="437274">
                                            <p:txEl>
                                              <p:pRg st="0" end="0"/>
                                            </p:txEl>
                                          </p:spTgt>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437275">
                                            <p:txEl>
                                              <p:pRg st="0" end="0"/>
                                            </p:txEl>
                                          </p:spTgt>
                                        </p:tgtEl>
                                        <p:attrNameLst>
                                          <p:attrName>style.visibility</p:attrName>
                                        </p:attrNameLst>
                                      </p:cBhvr>
                                      <p:to>
                                        <p:strVal val="visible"/>
                                      </p:to>
                                    </p:set>
                                    <p:animEffect transition="in" filter="wipe(left)">
                                      <p:cBhvr>
                                        <p:cTn id="36" dur="500"/>
                                        <p:tgtEl>
                                          <p:spTgt spid="437275">
                                            <p:txEl>
                                              <p:pRg st="0" end="0"/>
                                            </p:txEl>
                                          </p:spTgt>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2" presetClass="entr" presetSubtype="4" fill="hold" nodeType="clickEffect">
                                  <p:stCondLst>
                                    <p:cond delay="0"/>
                                  </p:stCondLst>
                                  <p:childTnLst>
                                    <p:set>
                                      <p:cBhvr>
                                        <p:cTn id="40" dur="1" fill="hold">
                                          <p:stCondLst>
                                            <p:cond delay="0"/>
                                          </p:stCondLst>
                                        </p:cTn>
                                        <p:tgtEl>
                                          <p:spTgt spid="8"/>
                                        </p:tgtEl>
                                        <p:attrNameLst>
                                          <p:attrName>style.visibility</p:attrName>
                                        </p:attrNameLst>
                                      </p:cBhvr>
                                      <p:to>
                                        <p:strVal val="visible"/>
                                      </p:to>
                                    </p:set>
                                    <p:anim calcmode="lin" valueType="num">
                                      <p:cBhvr additive="base">
                                        <p:cTn id="41" dur="500" fill="hold"/>
                                        <p:tgtEl>
                                          <p:spTgt spid="8"/>
                                        </p:tgtEl>
                                        <p:attrNameLst>
                                          <p:attrName>ppt_x</p:attrName>
                                        </p:attrNameLst>
                                      </p:cBhvr>
                                      <p:tavLst>
                                        <p:tav tm="0">
                                          <p:val>
                                            <p:strVal val="#ppt_x"/>
                                          </p:val>
                                        </p:tav>
                                        <p:tav tm="100000">
                                          <p:val>
                                            <p:strVal val="#ppt_x"/>
                                          </p:val>
                                        </p:tav>
                                      </p:tavLst>
                                    </p:anim>
                                    <p:anim calcmode="lin" valueType="num">
                                      <p:cBhvr additive="base">
                                        <p:cTn id="4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7253" grpId="0" build="p" autoUpdateAnimBg="0"/>
      <p:bldP spid="437272" grpId="0" build="p" autoUpdateAnimBg="0"/>
      <p:bldP spid="437273" grpId="0" build="p" autoUpdateAnimBg="0"/>
      <p:bldP spid="437274" grpId="0" build="p" autoUpdateAnimBg="0"/>
      <p:bldP spid="437275" grpId="0" build="p" autoUpdateAnimBg="0"/>
      <p:bldP spid="437276" grpId="0" autoUpdateAnimBg="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394" name="Picture 6" descr="图形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9750" y="1628775"/>
            <a:ext cx="3162300" cy="3611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433159" name="Object 7"/>
          <p:cNvGraphicFramePr>
            <a:graphicFrameLocks noChangeAspect="1"/>
          </p:cNvGraphicFramePr>
          <p:nvPr/>
        </p:nvGraphicFramePr>
        <p:xfrm>
          <a:off x="4356100" y="1916113"/>
          <a:ext cx="3321050" cy="1374775"/>
        </p:xfrm>
        <a:graphic>
          <a:graphicData uri="http://schemas.openxmlformats.org/presentationml/2006/ole">
            <mc:AlternateContent xmlns:mc="http://schemas.openxmlformats.org/markup-compatibility/2006">
              <mc:Choice xmlns:v="urn:schemas-microsoft-com:vml" Requires="v">
                <p:oleObj name="Equation" r:id="rId3" imgW="1057275" imgH="447787" progId="Equation.DSMT4">
                  <p:embed/>
                </p:oleObj>
              </mc:Choice>
              <mc:Fallback>
                <p:oleObj name="Equation" r:id="rId3" imgW="1057275" imgH="447787" progId="Equation.DSMT4">
                  <p:embed/>
                  <p:pic>
                    <p:nvPicPr>
                      <p:cNvPr id="0"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56100" y="1916113"/>
                        <a:ext cx="3321050" cy="1374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33160" name="Object 8"/>
          <p:cNvGraphicFramePr>
            <a:graphicFrameLocks noChangeAspect="1"/>
          </p:cNvGraphicFramePr>
          <p:nvPr/>
        </p:nvGraphicFramePr>
        <p:xfrm>
          <a:off x="4643438" y="3429000"/>
          <a:ext cx="2543175" cy="1503363"/>
        </p:xfrm>
        <a:graphic>
          <a:graphicData uri="http://schemas.openxmlformats.org/presentationml/2006/ole">
            <mc:AlternateContent xmlns:mc="http://schemas.openxmlformats.org/markup-compatibility/2006">
              <mc:Choice xmlns:v="urn:schemas-microsoft-com:vml" Requires="v">
                <p:oleObj name="Equation" r:id="rId5" imgW="914400" imgH="495188" progId="Equation.3">
                  <p:embed/>
                </p:oleObj>
              </mc:Choice>
              <mc:Fallback>
                <p:oleObj name="Equation" r:id="rId5" imgW="914400" imgH="495188" progId="Equation.3">
                  <p:embed/>
                  <p:pic>
                    <p:nvPicPr>
                      <p:cNvPr id="0" name="Object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43438" y="3429000"/>
                        <a:ext cx="2543175" cy="15033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33161" name="Rectangle 9">
            <a:extLst>
              <a:ext uri="{FF2B5EF4-FFF2-40B4-BE49-F238E27FC236}">
                <a16:creationId xmlns:a16="http://schemas.microsoft.com/office/drawing/2014/main" id="{E51FC770-A839-4D12-8A44-3D9341AD7CF6}"/>
              </a:ext>
            </a:extLst>
          </p:cNvPr>
          <p:cNvSpPr>
            <a:spLocks noChangeArrowheads="1"/>
          </p:cNvSpPr>
          <p:nvPr/>
        </p:nvSpPr>
        <p:spPr bwMode="auto">
          <a:xfrm>
            <a:off x="398463" y="260350"/>
            <a:ext cx="2419350"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algn="ctr" eaLnBrk="1" hangingPunct="1">
              <a:defRPr/>
            </a:pPr>
            <a:r>
              <a:rPr lang="en-US" altLang="zh-CN" sz="3200" b="1">
                <a:solidFill>
                  <a:srgbClr val="000099"/>
                </a:solidFill>
                <a:effectLst>
                  <a:outerShdw blurRad="38100" dist="38100" dir="2700000" algn="tl">
                    <a:srgbClr val="C0C0C0"/>
                  </a:outerShdw>
                </a:effectLst>
                <a:latin typeface="Times New Roman" panose="02020603050405020304" pitchFamily="18" charset="0"/>
                <a:ea typeface="楷体_GB2312" pitchFamily="49" charset="-122"/>
              </a:rPr>
              <a:t>1</a:t>
            </a:r>
            <a:r>
              <a:rPr lang="zh-CN" altLang="en-US" sz="3200" b="1">
                <a:solidFill>
                  <a:srgbClr val="000099"/>
                </a:solidFill>
                <a:effectLst>
                  <a:outerShdw blurRad="38100" dist="38100" dir="2700000" algn="tl">
                    <a:srgbClr val="C0C0C0"/>
                  </a:outerShdw>
                </a:effectLst>
                <a:latin typeface="Times New Roman" panose="02020603050405020304" pitchFamily="18" charset="0"/>
                <a:ea typeface="楷体_GB2312" pitchFamily="49" charset="-122"/>
              </a:rPr>
              <a:t>、</a:t>
            </a:r>
            <a:r>
              <a:rPr lang="zh-CN" altLang="en-US" sz="3200" b="1">
                <a:solidFill>
                  <a:srgbClr val="000099"/>
                </a:solidFill>
                <a:effectLst>
                  <a:outerShdw blurRad="38100" dist="38100" dir="2700000" algn="tl">
                    <a:srgbClr val="C0C0C0"/>
                  </a:outerShdw>
                </a:effectLst>
                <a:latin typeface="楷体_GB2312" pitchFamily="49" charset="-122"/>
                <a:ea typeface="楷体_GB2312" pitchFamily="49" charset="-122"/>
              </a:rPr>
              <a:t>实心导体</a:t>
            </a:r>
          </a:p>
        </p:txBody>
      </p:sp>
      <p:sp>
        <p:nvSpPr>
          <p:cNvPr id="433162" name="Rectangle 10">
            <a:extLst>
              <a:ext uri="{FF2B5EF4-FFF2-40B4-BE49-F238E27FC236}">
                <a16:creationId xmlns:a16="http://schemas.microsoft.com/office/drawing/2014/main" id="{A78EE848-2ED0-46A0-B9D6-990C7E75D573}"/>
              </a:ext>
            </a:extLst>
          </p:cNvPr>
          <p:cNvSpPr>
            <a:spLocks noChangeArrowheads="1"/>
          </p:cNvSpPr>
          <p:nvPr/>
        </p:nvSpPr>
        <p:spPr bwMode="auto">
          <a:xfrm>
            <a:off x="755650" y="5734050"/>
            <a:ext cx="77724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a:defRPr/>
            </a:pPr>
            <a:r>
              <a:rPr lang="zh-CN" altLang="en-US" sz="2800" b="1">
                <a:solidFill>
                  <a:srgbClr val="000099"/>
                </a:solidFill>
                <a:effectLst>
                  <a:outerShdw blurRad="38100" dist="38100" dir="2700000" algn="tl">
                    <a:srgbClr val="C0C0C0"/>
                  </a:outerShdw>
                </a:effectLst>
                <a:latin typeface="楷体_GB2312" pitchFamily="49" charset="-122"/>
                <a:ea typeface="楷体_GB2312" pitchFamily="49" charset="-122"/>
              </a:rPr>
              <a:t>导体内没有净电荷，电荷只分布在导体表面上。</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433159"/>
                                        </p:tgtEl>
                                        <p:attrNameLst>
                                          <p:attrName>style.visibility</p:attrName>
                                        </p:attrNameLst>
                                      </p:cBhvr>
                                      <p:to>
                                        <p:strVal val="visible"/>
                                      </p:to>
                                    </p:set>
                                    <p:animEffect transition="in" filter="wipe(left)">
                                      <p:cBhvr>
                                        <p:cTn id="7" dur="500"/>
                                        <p:tgtEl>
                                          <p:spTgt spid="43315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433160"/>
                                        </p:tgtEl>
                                        <p:attrNameLst>
                                          <p:attrName>style.visibility</p:attrName>
                                        </p:attrNameLst>
                                      </p:cBhvr>
                                      <p:to>
                                        <p:strVal val="visible"/>
                                      </p:to>
                                    </p:set>
                                    <p:animEffect transition="in" filter="dissolve">
                                      <p:cBhvr>
                                        <p:cTn id="12" dur="500"/>
                                        <p:tgtEl>
                                          <p:spTgt spid="433160"/>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33162">
                                            <p:txEl>
                                              <p:pRg st="0" end="0"/>
                                            </p:txEl>
                                          </p:spTgt>
                                        </p:tgtEl>
                                        <p:attrNameLst>
                                          <p:attrName>style.visibility</p:attrName>
                                        </p:attrNameLst>
                                      </p:cBhvr>
                                      <p:to>
                                        <p:strVal val="visible"/>
                                      </p:to>
                                    </p:set>
                                    <p:animEffect transition="in" filter="wipe(left)">
                                      <p:cBhvr>
                                        <p:cTn id="17" dur="500"/>
                                        <p:tgtEl>
                                          <p:spTgt spid="43316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3162" grpId="0" build="p" autoUpdateAnimBg="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8276" name="Rectangle 4">
            <a:extLst>
              <a:ext uri="{FF2B5EF4-FFF2-40B4-BE49-F238E27FC236}">
                <a16:creationId xmlns:a16="http://schemas.microsoft.com/office/drawing/2014/main" id="{071DE36A-95E5-49BD-8806-CB8B08CF122E}"/>
              </a:ext>
            </a:extLst>
          </p:cNvPr>
          <p:cNvSpPr>
            <a:spLocks noChangeArrowheads="1"/>
          </p:cNvSpPr>
          <p:nvPr/>
        </p:nvSpPr>
        <p:spPr bwMode="auto">
          <a:xfrm>
            <a:off x="398463" y="188913"/>
            <a:ext cx="2419350" cy="579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algn="ctr" eaLnBrk="1" hangingPunct="1">
              <a:defRPr/>
            </a:pPr>
            <a:r>
              <a:rPr lang="en-US" altLang="zh-CN" sz="3200" b="1">
                <a:solidFill>
                  <a:srgbClr val="000099"/>
                </a:solidFill>
                <a:effectLst>
                  <a:outerShdw blurRad="38100" dist="38100" dir="2700000" algn="tl">
                    <a:srgbClr val="C0C0C0"/>
                  </a:outerShdw>
                </a:effectLst>
                <a:latin typeface="Times New Roman" panose="02020603050405020304" pitchFamily="18" charset="0"/>
                <a:ea typeface="楷体_GB2312" pitchFamily="49" charset="-122"/>
              </a:rPr>
              <a:t>2</a:t>
            </a:r>
            <a:r>
              <a:rPr lang="zh-CN" altLang="en-US" sz="3200" b="1">
                <a:solidFill>
                  <a:srgbClr val="000099"/>
                </a:solidFill>
                <a:effectLst>
                  <a:outerShdw blurRad="38100" dist="38100" dir="2700000" algn="tl">
                    <a:srgbClr val="C0C0C0"/>
                  </a:outerShdw>
                </a:effectLst>
                <a:latin typeface="Times New Roman" panose="02020603050405020304" pitchFamily="18" charset="0"/>
                <a:ea typeface="楷体_GB2312" pitchFamily="49" charset="-122"/>
              </a:rPr>
              <a:t>、</a:t>
            </a:r>
            <a:r>
              <a:rPr lang="zh-CN" altLang="en-US" sz="3200" b="1">
                <a:solidFill>
                  <a:srgbClr val="000099"/>
                </a:solidFill>
                <a:effectLst>
                  <a:outerShdw blurRad="38100" dist="38100" dir="2700000" algn="tl">
                    <a:srgbClr val="C0C0C0"/>
                  </a:outerShdw>
                </a:effectLst>
                <a:latin typeface="楷体_GB2312" pitchFamily="49" charset="-122"/>
                <a:ea typeface="楷体_GB2312" pitchFamily="49" charset="-122"/>
              </a:rPr>
              <a:t>空心导体</a:t>
            </a:r>
          </a:p>
        </p:txBody>
      </p:sp>
      <p:graphicFrame>
        <p:nvGraphicFramePr>
          <p:cNvPr id="438277" name="Object 5"/>
          <p:cNvGraphicFramePr>
            <a:graphicFrameLocks noChangeAspect="1"/>
          </p:cNvGraphicFramePr>
          <p:nvPr/>
        </p:nvGraphicFramePr>
        <p:xfrm>
          <a:off x="5724525" y="4346575"/>
          <a:ext cx="1752600" cy="738188"/>
        </p:xfrm>
        <a:graphic>
          <a:graphicData uri="http://schemas.openxmlformats.org/presentationml/2006/ole">
            <mc:AlternateContent xmlns:mc="http://schemas.openxmlformats.org/markup-compatibility/2006">
              <mc:Choice xmlns:v="urn:schemas-microsoft-com:vml" Requires="v">
                <p:oleObj name="Equation" r:id="rId2" imgW="609336" imgH="355446" progId="Equation.DSMT4">
                  <p:embed/>
                </p:oleObj>
              </mc:Choice>
              <mc:Fallback>
                <p:oleObj name="Equation" r:id="rId2" imgW="609336" imgH="355446" progId="Equation.DSMT4">
                  <p:embed/>
                  <p:pic>
                    <p:nvPicPr>
                      <p:cNvPr id="0" name="Object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24525" y="4346575"/>
                        <a:ext cx="1752600" cy="7381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38278" name="Object 6"/>
          <p:cNvGraphicFramePr>
            <a:graphicFrameLocks noChangeAspect="1"/>
          </p:cNvGraphicFramePr>
          <p:nvPr/>
        </p:nvGraphicFramePr>
        <p:xfrm>
          <a:off x="5003800" y="3357563"/>
          <a:ext cx="3517900" cy="1019175"/>
        </p:xfrm>
        <a:graphic>
          <a:graphicData uri="http://schemas.openxmlformats.org/presentationml/2006/ole">
            <mc:AlternateContent xmlns:mc="http://schemas.openxmlformats.org/markup-compatibility/2006">
              <mc:Choice xmlns:v="urn:schemas-microsoft-com:vml" Requires="v">
                <p:oleObj name="Equation" r:id="rId4" imgW="1054100" imgH="381000" progId="Equation.DSMT4">
                  <p:embed/>
                </p:oleObj>
              </mc:Choice>
              <mc:Fallback>
                <p:oleObj name="Equation" r:id="rId4" imgW="1054100" imgH="381000" progId="Equation.DSMT4">
                  <p:embed/>
                  <p:pic>
                    <p:nvPicPr>
                      <p:cNvPr id="0"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03800" y="3357563"/>
                        <a:ext cx="3517900" cy="1019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38280" name="Rectangle 8">
            <a:extLst>
              <a:ext uri="{FF2B5EF4-FFF2-40B4-BE49-F238E27FC236}">
                <a16:creationId xmlns:a16="http://schemas.microsoft.com/office/drawing/2014/main" id="{FD2A6195-1658-4329-A903-68C8C86C68F5}"/>
              </a:ext>
            </a:extLst>
          </p:cNvPr>
          <p:cNvSpPr>
            <a:spLocks noChangeArrowheads="1"/>
          </p:cNvSpPr>
          <p:nvPr/>
        </p:nvSpPr>
        <p:spPr bwMode="auto">
          <a:xfrm>
            <a:off x="3851275" y="1196975"/>
            <a:ext cx="5162550" cy="2143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a:lnSpc>
                <a:spcPct val="120000"/>
              </a:lnSpc>
              <a:defRPr/>
            </a:pPr>
            <a:r>
              <a:rPr lang="zh-CN" altLang="en-US" sz="2800" b="1">
                <a:solidFill>
                  <a:srgbClr val="000099"/>
                </a:solidFill>
                <a:effectLst>
                  <a:outerShdw blurRad="38100" dist="38100" dir="2700000" algn="tl">
                    <a:srgbClr val="C0C0C0"/>
                  </a:outerShdw>
                </a:effectLst>
                <a:latin typeface="楷体_GB2312" pitchFamily="49" charset="-122"/>
                <a:ea typeface="楷体_GB2312" pitchFamily="49" charset="-122"/>
              </a:rPr>
              <a:t>腔体内表面所带的电量和腔内带</a:t>
            </a:r>
          </a:p>
          <a:p>
            <a:pPr>
              <a:lnSpc>
                <a:spcPct val="120000"/>
              </a:lnSpc>
              <a:defRPr/>
            </a:pPr>
            <a:r>
              <a:rPr lang="zh-CN" altLang="en-US" sz="2800" b="1">
                <a:solidFill>
                  <a:srgbClr val="000099"/>
                </a:solidFill>
                <a:effectLst>
                  <a:outerShdw blurRad="38100" dist="38100" dir="2700000" algn="tl">
                    <a:srgbClr val="C0C0C0"/>
                  </a:outerShdw>
                </a:effectLst>
                <a:latin typeface="楷体_GB2312" pitchFamily="49" charset="-122"/>
                <a:ea typeface="楷体_GB2312" pitchFamily="49" charset="-122"/>
              </a:rPr>
              <a:t>电体所带的电量</a:t>
            </a:r>
            <a:r>
              <a:rPr lang="zh-CN" altLang="en-US" sz="2800" b="1">
                <a:solidFill>
                  <a:srgbClr val="CC0000"/>
                </a:solidFill>
                <a:effectLst>
                  <a:outerShdw blurRad="38100" dist="38100" dir="2700000" algn="tl">
                    <a:srgbClr val="C0C0C0"/>
                  </a:outerShdw>
                </a:effectLst>
                <a:latin typeface="楷体_GB2312" pitchFamily="49" charset="-122"/>
                <a:ea typeface="楷体_GB2312" pitchFamily="49" charset="-122"/>
              </a:rPr>
              <a:t>等量异号</a:t>
            </a:r>
            <a:r>
              <a:rPr lang="zh-CN" altLang="en-US" sz="2800" b="1">
                <a:solidFill>
                  <a:srgbClr val="000099"/>
                </a:solidFill>
                <a:effectLst>
                  <a:outerShdw blurRad="38100" dist="38100" dir="2700000" algn="tl">
                    <a:srgbClr val="C0C0C0"/>
                  </a:outerShdw>
                </a:effectLst>
                <a:latin typeface="楷体_GB2312" pitchFamily="49" charset="-122"/>
                <a:ea typeface="楷体_GB2312" pitchFamily="49" charset="-122"/>
              </a:rPr>
              <a:t>，腔体</a:t>
            </a:r>
          </a:p>
          <a:p>
            <a:pPr>
              <a:lnSpc>
                <a:spcPct val="120000"/>
              </a:lnSpc>
              <a:defRPr/>
            </a:pPr>
            <a:r>
              <a:rPr lang="zh-CN" altLang="en-US" sz="2800" b="1">
                <a:solidFill>
                  <a:srgbClr val="000099"/>
                </a:solidFill>
                <a:effectLst>
                  <a:outerShdw blurRad="38100" dist="38100" dir="2700000" algn="tl">
                    <a:srgbClr val="C0C0C0"/>
                  </a:outerShdw>
                </a:effectLst>
                <a:latin typeface="楷体_GB2312" pitchFamily="49" charset="-122"/>
                <a:ea typeface="楷体_GB2312" pitchFamily="49" charset="-122"/>
              </a:rPr>
              <a:t>外表面所带的电量由</a:t>
            </a:r>
            <a:r>
              <a:rPr lang="zh-CN" altLang="en-US" sz="2800" b="1">
                <a:solidFill>
                  <a:srgbClr val="CC0000"/>
                </a:solidFill>
                <a:effectLst>
                  <a:outerShdw blurRad="38100" dist="38100" dir="2700000" algn="tl">
                    <a:srgbClr val="C0C0C0"/>
                  </a:outerShdw>
                </a:effectLst>
                <a:latin typeface="楷体_GB2312" pitchFamily="49" charset="-122"/>
                <a:ea typeface="楷体_GB2312" pitchFamily="49" charset="-122"/>
              </a:rPr>
              <a:t>电荷守恒定</a:t>
            </a:r>
          </a:p>
          <a:p>
            <a:pPr>
              <a:lnSpc>
                <a:spcPct val="120000"/>
              </a:lnSpc>
              <a:defRPr/>
            </a:pPr>
            <a:r>
              <a:rPr lang="zh-CN" altLang="en-US" sz="2800" b="1">
                <a:solidFill>
                  <a:srgbClr val="CC0000"/>
                </a:solidFill>
                <a:effectLst>
                  <a:outerShdw blurRad="38100" dist="38100" dir="2700000" algn="tl">
                    <a:srgbClr val="C0C0C0"/>
                  </a:outerShdw>
                </a:effectLst>
                <a:latin typeface="楷体_GB2312" pitchFamily="49" charset="-122"/>
                <a:ea typeface="楷体_GB2312" pitchFamily="49" charset="-122"/>
              </a:rPr>
              <a:t>律</a:t>
            </a:r>
            <a:r>
              <a:rPr lang="zh-CN" altLang="en-US" sz="2800" b="1">
                <a:solidFill>
                  <a:srgbClr val="000099"/>
                </a:solidFill>
                <a:effectLst>
                  <a:outerShdw blurRad="38100" dist="38100" dir="2700000" algn="tl">
                    <a:srgbClr val="C0C0C0"/>
                  </a:outerShdw>
                </a:effectLst>
                <a:latin typeface="楷体_GB2312" pitchFamily="49" charset="-122"/>
                <a:ea typeface="楷体_GB2312" pitchFamily="49" charset="-122"/>
              </a:rPr>
              <a:t>决定。</a:t>
            </a:r>
          </a:p>
        </p:txBody>
      </p:sp>
      <p:pic>
        <p:nvPicPr>
          <p:cNvPr id="438290" name="Picture 18" descr="图形4"/>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79388" y="1341438"/>
            <a:ext cx="3413125" cy="3867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8291" name="Picture 19" descr="图形5"/>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619250" y="2924175"/>
            <a:ext cx="523875" cy="77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8294" name="Picture 22" descr="图形6"/>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79388" y="1341438"/>
            <a:ext cx="3413125" cy="3867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8297" name="Picture 25" descr="图形7"/>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79388" y="1341438"/>
            <a:ext cx="3413125" cy="3867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8298" name="Picture 26" descr="图形8"/>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0" y="1125538"/>
            <a:ext cx="3856038" cy="4403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272" name="Text Box 32"/>
          <p:cNvSpPr txBox="1">
            <a:spLocks noChangeArrowheads="1"/>
          </p:cNvSpPr>
          <p:nvPr/>
        </p:nvSpPr>
        <p:spPr bwMode="auto">
          <a:xfrm>
            <a:off x="34925" y="5516563"/>
            <a:ext cx="8713788" cy="466725"/>
          </a:xfrm>
          <a:prstGeom prst="rect">
            <a:avLst/>
          </a:prstGeom>
          <a:noFill/>
          <a:ln w="9525">
            <a:solidFill>
              <a:schemeClr val="tx2"/>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50000"/>
              </a:spcBef>
              <a:buClrTx/>
              <a:buFontTx/>
              <a:buNone/>
            </a:pPr>
            <a:r>
              <a:rPr lang="en-US" altLang="zh-CN" sz="2400" b="1">
                <a:solidFill>
                  <a:srgbClr val="CC0000"/>
                </a:solidFill>
                <a:latin typeface="Times New Roman" panose="02020603050405020304" pitchFamily="18" charset="0"/>
              </a:rPr>
              <a:t>  </a:t>
            </a:r>
            <a:r>
              <a:rPr lang="zh-CN" altLang="en-US" sz="2400" b="1">
                <a:solidFill>
                  <a:srgbClr val="CC0000"/>
                </a:solidFill>
                <a:latin typeface="Times New Roman" panose="02020603050405020304" pitchFamily="18" charset="0"/>
              </a:rPr>
              <a:t>问：</a:t>
            </a:r>
            <a:r>
              <a:rPr lang="en-US" altLang="zh-CN" sz="2400" b="1">
                <a:solidFill>
                  <a:srgbClr val="CC0000"/>
                </a:solidFill>
                <a:latin typeface="Times New Roman" panose="02020603050405020304" pitchFamily="18" charset="0"/>
              </a:rPr>
              <a:t>(1)</a:t>
            </a:r>
            <a:r>
              <a:rPr lang="zh-CN" altLang="en-US" sz="2400" b="1">
                <a:solidFill>
                  <a:srgbClr val="000000"/>
                </a:solidFill>
                <a:latin typeface="楷体_GB2312" pitchFamily="49" charset="-122"/>
                <a:ea typeface="楷体_GB2312" pitchFamily="49" charset="-122"/>
              </a:rPr>
              <a:t>空腔内点电荷电量变为</a:t>
            </a:r>
            <a:r>
              <a:rPr lang="en-US" altLang="zh-CN" sz="2400" b="1">
                <a:solidFill>
                  <a:srgbClr val="000000"/>
                </a:solidFill>
                <a:latin typeface="楷体_GB2312" pitchFamily="49" charset="-122"/>
                <a:ea typeface="楷体_GB2312" pitchFamily="49" charset="-122"/>
              </a:rPr>
              <a:t>2q</a:t>
            </a:r>
            <a:r>
              <a:rPr lang="en-US" altLang="zh-CN" sz="2400" b="1" baseline="-25000">
                <a:solidFill>
                  <a:srgbClr val="000000"/>
                </a:solidFill>
                <a:latin typeface="楷体_GB2312" pitchFamily="49" charset="-122"/>
                <a:ea typeface="楷体_GB2312" pitchFamily="49" charset="-122"/>
              </a:rPr>
              <a:t>1</a:t>
            </a:r>
            <a:r>
              <a:rPr lang="zh-CN" altLang="en-US" sz="2400" b="1">
                <a:solidFill>
                  <a:srgbClr val="000000"/>
                </a:solidFill>
                <a:latin typeface="楷体_GB2312" pitchFamily="49" charset="-122"/>
                <a:ea typeface="楷体_GB2312" pitchFamily="49" charset="-122"/>
              </a:rPr>
              <a:t>，腔外电量为多少</a:t>
            </a:r>
            <a:r>
              <a:rPr lang="zh-CN" altLang="en-US" sz="2400" b="1">
                <a:solidFill>
                  <a:srgbClr val="CC0000"/>
                </a:solidFill>
                <a:latin typeface="楷体_GB2312" pitchFamily="49" charset="-122"/>
                <a:ea typeface="楷体_GB2312" pitchFamily="49" charset="-122"/>
              </a:rPr>
              <a:t>？</a:t>
            </a:r>
          </a:p>
        </p:txBody>
      </p:sp>
      <p:sp>
        <p:nvSpPr>
          <p:cNvPr id="2" name="Text Box 32"/>
          <p:cNvSpPr txBox="1">
            <a:spLocks noChangeArrowheads="1"/>
          </p:cNvSpPr>
          <p:nvPr/>
        </p:nvSpPr>
        <p:spPr bwMode="auto">
          <a:xfrm>
            <a:off x="34925" y="6092825"/>
            <a:ext cx="8713788" cy="466725"/>
          </a:xfrm>
          <a:prstGeom prst="rect">
            <a:avLst/>
          </a:prstGeom>
          <a:noFill/>
          <a:ln w="9525">
            <a:solidFill>
              <a:schemeClr val="tx2"/>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50000"/>
              </a:spcBef>
              <a:buClrTx/>
              <a:buFontTx/>
              <a:buNone/>
            </a:pPr>
            <a:r>
              <a:rPr lang="en-US" altLang="zh-CN" sz="2400" b="1">
                <a:solidFill>
                  <a:srgbClr val="CC0000"/>
                </a:solidFill>
                <a:latin typeface="Times New Roman" panose="02020603050405020304" pitchFamily="18" charset="0"/>
              </a:rPr>
              <a:t>  (2) </a:t>
            </a:r>
            <a:r>
              <a:rPr lang="zh-CN" altLang="en-US" sz="2400" b="1">
                <a:solidFill>
                  <a:srgbClr val="000000"/>
                </a:solidFill>
                <a:latin typeface="楷体_GB2312" pitchFamily="49" charset="-122"/>
                <a:ea typeface="楷体_GB2312" pitchFamily="49" charset="-122"/>
              </a:rPr>
              <a:t>空腔内点电荷</a:t>
            </a:r>
            <a:r>
              <a:rPr lang="en-US" altLang="zh-CN" sz="2400" b="1">
                <a:solidFill>
                  <a:srgbClr val="000000"/>
                </a:solidFill>
                <a:latin typeface="楷体_GB2312" pitchFamily="49" charset="-122"/>
                <a:ea typeface="楷体_GB2312" pitchFamily="49" charset="-122"/>
              </a:rPr>
              <a:t>q</a:t>
            </a:r>
            <a:r>
              <a:rPr lang="en-US" altLang="zh-CN" sz="2400" b="1" baseline="-25000">
                <a:solidFill>
                  <a:srgbClr val="000000"/>
                </a:solidFill>
                <a:latin typeface="楷体_GB2312" pitchFamily="49" charset="-122"/>
                <a:ea typeface="楷体_GB2312" pitchFamily="49" charset="-122"/>
              </a:rPr>
              <a:t>1</a:t>
            </a:r>
            <a:r>
              <a:rPr lang="zh-CN" altLang="en-US" sz="2400" b="1">
                <a:solidFill>
                  <a:srgbClr val="000000"/>
                </a:solidFill>
                <a:latin typeface="楷体_GB2312" pitchFamily="49" charset="-122"/>
                <a:ea typeface="楷体_GB2312" pitchFamily="49" charset="-122"/>
              </a:rPr>
              <a:t>位置发生变化，腔外电量是否发生变化</a:t>
            </a:r>
            <a:r>
              <a:rPr lang="zh-CN" altLang="en-US" sz="2400" b="1">
                <a:solidFill>
                  <a:srgbClr val="CC0000"/>
                </a:solidFill>
                <a:latin typeface="楷体_GB2312" pitchFamily="49" charset="-122"/>
                <a:ea typeface="楷体_GB2312" pitchFamily="49" charset="-122"/>
              </a:rPr>
              <a:t>？</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438290"/>
                                        </p:tgtEl>
                                        <p:attrNameLst>
                                          <p:attrName>style.visibility</p:attrName>
                                        </p:attrNameLst>
                                      </p:cBhvr>
                                      <p:to>
                                        <p:strVal val="visible"/>
                                      </p:to>
                                    </p:set>
                                    <p:animEffect transition="in" filter="blinds(horizontal)">
                                      <p:cBhvr>
                                        <p:cTn id="7" dur="500"/>
                                        <p:tgtEl>
                                          <p:spTgt spid="43829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4" fill="hold" nodeType="clickEffect">
                                  <p:stCondLst>
                                    <p:cond delay="0"/>
                                  </p:stCondLst>
                                  <p:childTnLst>
                                    <p:set>
                                      <p:cBhvr>
                                        <p:cTn id="11" dur="1" fill="hold">
                                          <p:stCondLst>
                                            <p:cond delay="0"/>
                                          </p:stCondLst>
                                        </p:cTn>
                                        <p:tgtEl>
                                          <p:spTgt spid="438291"/>
                                        </p:tgtEl>
                                        <p:attrNameLst>
                                          <p:attrName>style.visibility</p:attrName>
                                        </p:attrNameLst>
                                      </p:cBhvr>
                                      <p:to>
                                        <p:strVal val="visible"/>
                                      </p:to>
                                    </p:set>
                                    <p:anim calcmode="lin" valueType="num">
                                      <p:cBhvr additive="base">
                                        <p:cTn id="12" dur="500" fill="hold"/>
                                        <p:tgtEl>
                                          <p:spTgt spid="438291"/>
                                        </p:tgtEl>
                                        <p:attrNameLst>
                                          <p:attrName>ppt_x</p:attrName>
                                        </p:attrNameLst>
                                      </p:cBhvr>
                                      <p:tavLst>
                                        <p:tav tm="0">
                                          <p:val>
                                            <p:strVal val="#ppt_x"/>
                                          </p:val>
                                        </p:tav>
                                        <p:tav tm="100000">
                                          <p:val>
                                            <p:strVal val="#ppt_x"/>
                                          </p:val>
                                        </p:tav>
                                      </p:tavLst>
                                    </p:anim>
                                    <p:anim calcmode="lin" valueType="num">
                                      <p:cBhvr additive="base">
                                        <p:cTn id="13" dur="500" fill="hold"/>
                                        <p:tgtEl>
                                          <p:spTgt spid="438291"/>
                                        </p:tgtEl>
                                        <p:attrNameLst>
                                          <p:attrName>ppt_y</p:attrName>
                                        </p:attrNameLst>
                                      </p:cBhvr>
                                      <p:tavLst>
                                        <p:tav tm="0">
                                          <p:val>
                                            <p:strVal val="1+#ppt_h/2"/>
                                          </p:val>
                                        </p:tav>
                                        <p:tav tm="100000">
                                          <p:val>
                                            <p:strVal val="#ppt_y"/>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438280"/>
                                        </p:tgtEl>
                                        <p:attrNameLst>
                                          <p:attrName>style.visibility</p:attrName>
                                        </p:attrNameLst>
                                      </p:cBhvr>
                                      <p:to>
                                        <p:strVal val="visible"/>
                                      </p:to>
                                    </p:set>
                                    <p:animEffect transition="in" filter="blinds(horizontal)">
                                      <p:cBhvr>
                                        <p:cTn id="18" dur="500"/>
                                        <p:tgtEl>
                                          <p:spTgt spid="438280"/>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3" presetClass="entr" presetSubtype="10" fill="hold" nodeType="clickEffect">
                                  <p:stCondLst>
                                    <p:cond delay="0"/>
                                  </p:stCondLst>
                                  <p:childTnLst>
                                    <p:set>
                                      <p:cBhvr>
                                        <p:cTn id="22" dur="1" fill="hold">
                                          <p:stCondLst>
                                            <p:cond delay="0"/>
                                          </p:stCondLst>
                                        </p:cTn>
                                        <p:tgtEl>
                                          <p:spTgt spid="438294"/>
                                        </p:tgtEl>
                                        <p:attrNameLst>
                                          <p:attrName>style.visibility</p:attrName>
                                        </p:attrNameLst>
                                      </p:cBhvr>
                                      <p:to>
                                        <p:strVal val="visible"/>
                                      </p:to>
                                    </p:set>
                                    <p:animEffect transition="in" filter="blinds(horizontal)">
                                      <p:cBhvr>
                                        <p:cTn id="23" dur="500"/>
                                        <p:tgtEl>
                                          <p:spTgt spid="438294"/>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22" presetClass="entr" presetSubtype="8" fill="hold" nodeType="clickEffect">
                                  <p:stCondLst>
                                    <p:cond delay="0"/>
                                  </p:stCondLst>
                                  <p:childTnLst>
                                    <p:set>
                                      <p:cBhvr>
                                        <p:cTn id="27" dur="1" fill="hold">
                                          <p:stCondLst>
                                            <p:cond delay="0"/>
                                          </p:stCondLst>
                                        </p:cTn>
                                        <p:tgtEl>
                                          <p:spTgt spid="438278"/>
                                        </p:tgtEl>
                                        <p:attrNameLst>
                                          <p:attrName>style.visibility</p:attrName>
                                        </p:attrNameLst>
                                      </p:cBhvr>
                                      <p:to>
                                        <p:strVal val="visible"/>
                                      </p:to>
                                    </p:set>
                                    <p:animEffect transition="in" filter="wipe(left)">
                                      <p:cBhvr>
                                        <p:cTn id="28" dur="500"/>
                                        <p:tgtEl>
                                          <p:spTgt spid="438278"/>
                                        </p:tgtEl>
                                      </p:cBhvr>
                                    </p:animEffect>
                                  </p:childTnLst>
                                </p:cTn>
                              </p:par>
                            </p:childTnLst>
                          </p:cTn>
                        </p:par>
                        <p:par>
                          <p:cTn id="29" fill="hold" nodeType="afterGroup">
                            <p:stCondLst>
                              <p:cond delay="500"/>
                            </p:stCondLst>
                            <p:childTnLst>
                              <p:par>
                                <p:cTn id="30" presetID="22" presetClass="entr" presetSubtype="8" fill="hold" nodeType="afterEffect">
                                  <p:stCondLst>
                                    <p:cond delay="0"/>
                                  </p:stCondLst>
                                  <p:childTnLst>
                                    <p:set>
                                      <p:cBhvr>
                                        <p:cTn id="31" dur="1" fill="hold">
                                          <p:stCondLst>
                                            <p:cond delay="0"/>
                                          </p:stCondLst>
                                        </p:cTn>
                                        <p:tgtEl>
                                          <p:spTgt spid="438277"/>
                                        </p:tgtEl>
                                        <p:attrNameLst>
                                          <p:attrName>style.visibility</p:attrName>
                                        </p:attrNameLst>
                                      </p:cBhvr>
                                      <p:to>
                                        <p:strVal val="visible"/>
                                      </p:to>
                                    </p:set>
                                    <p:animEffect transition="in" filter="wipe(left)">
                                      <p:cBhvr>
                                        <p:cTn id="32" dur="500"/>
                                        <p:tgtEl>
                                          <p:spTgt spid="438277"/>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nodeType="clickEffect">
                                  <p:stCondLst>
                                    <p:cond delay="0"/>
                                  </p:stCondLst>
                                  <p:childTnLst>
                                    <p:set>
                                      <p:cBhvr>
                                        <p:cTn id="36" dur="1" fill="hold">
                                          <p:stCondLst>
                                            <p:cond delay="0"/>
                                          </p:stCondLst>
                                        </p:cTn>
                                        <p:tgtEl>
                                          <p:spTgt spid="438297"/>
                                        </p:tgtEl>
                                        <p:attrNameLst>
                                          <p:attrName>style.visibility</p:attrName>
                                        </p:attrNameLst>
                                      </p:cBhvr>
                                      <p:to>
                                        <p:strVal val="visible"/>
                                      </p:to>
                                    </p:set>
                                    <p:animEffect transition="in" filter="blinds(horizontal)">
                                      <p:cBhvr>
                                        <p:cTn id="37" dur="500"/>
                                        <p:tgtEl>
                                          <p:spTgt spid="438297"/>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3" presetClass="entr" presetSubtype="10" fill="hold" nodeType="clickEffect">
                                  <p:stCondLst>
                                    <p:cond delay="0"/>
                                  </p:stCondLst>
                                  <p:childTnLst>
                                    <p:set>
                                      <p:cBhvr>
                                        <p:cTn id="41" dur="1" fill="hold">
                                          <p:stCondLst>
                                            <p:cond delay="0"/>
                                          </p:stCondLst>
                                        </p:cTn>
                                        <p:tgtEl>
                                          <p:spTgt spid="438298"/>
                                        </p:tgtEl>
                                        <p:attrNameLst>
                                          <p:attrName>style.visibility</p:attrName>
                                        </p:attrNameLst>
                                      </p:cBhvr>
                                      <p:to>
                                        <p:strVal val="visible"/>
                                      </p:to>
                                    </p:set>
                                    <p:animEffect transition="in" filter="blinds(horizontal)">
                                      <p:cBhvr>
                                        <p:cTn id="42" dur="500"/>
                                        <p:tgtEl>
                                          <p:spTgt spid="438298"/>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3" presetClass="entr" presetSubtype="5" fill="hold" grpId="0" nodeType="clickEffect">
                                  <p:stCondLst>
                                    <p:cond delay="0"/>
                                  </p:stCondLst>
                                  <p:childTnLst>
                                    <p:set>
                                      <p:cBhvr>
                                        <p:cTn id="46" dur="1" fill="hold">
                                          <p:stCondLst>
                                            <p:cond delay="0"/>
                                          </p:stCondLst>
                                        </p:cTn>
                                        <p:tgtEl>
                                          <p:spTgt spid="266272"/>
                                        </p:tgtEl>
                                        <p:attrNameLst>
                                          <p:attrName>style.visibility</p:attrName>
                                        </p:attrNameLst>
                                      </p:cBhvr>
                                      <p:to>
                                        <p:strVal val="visible"/>
                                      </p:to>
                                    </p:set>
                                    <p:animEffect transition="in" filter="blinds(vertical)">
                                      <p:cBhvr>
                                        <p:cTn id="47" dur="500"/>
                                        <p:tgtEl>
                                          <p:spTgt spid="266272"/>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3" presetClass="entr" presetSubtype="5" fill="hold" grpId="0" nodeType="clickEffect">
                                  <p:stCondLst>
                                    <p:cond delay="0"/>
                                  </p:stCondLst>
                                  <p:childTnLst>
                                    <p:set>
                                      <p:cBhvr>
                                        <p:cTn id="51" dur="1" fill="hold">
                                          <p:stCondLst>
                                            <p:cond delay="0"/>
                                          </p:stCondLst>
                                        </p:cTn>
                                        <p:tgtEl>
                                          <p:spTgt spid="2"/>
                                        </p:tgtEl>
                                        <p:attrNameLst>
                                          <p:attrName>style.visibility</p:attrName>
                                        </p:attrNameLst>
                                      </p:cBhvr>
                                      <p:to>
                                        <p:strVal val="visible"/>
                                      </p:to>
                                    </p:set>
                                    <p:animEffect transition="in" filter="blinds(vertical)">
                                      <p:cBhvr>
                                        <p:cTn id="5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8280" grpId="0"/>
      <p:bldP spid="266272" grpId="0" animBg="1" autoUpdateAnimBg="0"/>
      <p:bldP spid="2" grpId="0" animBg="1" autoUpdateAnimBg="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1442" name="Rectangle 2"/>
          <p:cNvSpPr>
            <a:spLocks noChangeArrowheads="1"/>
          </p:cNvSpPr>
          <p:nvPr/>
        </p:nvSpPr>
        <p:spPr bwMode="auto">
          <a:xfrm>
            <a:off x="228600" y="152400"/>
            <a:ext cx="8686800" cy="1187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zh-CN" altLang="en-US" sz="2400">
                <a:solidFill>
                  <a:srgbClr val="B72148"/>
                </a:solidFill>
                <a:latin typeface="Times New Roman" panose="02020603050405020304" pitchFamily="18" charset="0"/>
                <a:ea typeface="黑体" panose="02010609060101010101" pitchFamily="49" charset="-122"/>
              </a:rPr>
              <a:t>空腔导体，且腔内还有另一带电体</a:t>
            </a:r>
            <a:r>
              <a:rPr lang="en-US" altLang="zh-CN" sz="2400" i="1">
                <a:solidFill>
                  <a:srgbClr val="B72148"/>
                </a:solidFill>
                <a:latin typeface="Times New Roman" panose="02020603050405020304" pitchFamily="18" charset="0"/>
                <a:ea typeface="黑体" panose="02010609060101010101" pitchFamily="49" charset="-122"/>
              </a:rPr>
              <a:t>Q</a:t>
            </a:r>
            <a:r>
              <a:rPr lang="zh-CN" altLang="en-US" sz="2400">
                <a:solidFill>
                  <a:srgbClr val="B72148"/>
                </a:solidFill>
                <a:latin typeface="Times New Roman" panose="02020603050405020304" pitchFamily="18" charset="0"/>
                <a:ea typeface="黑体" panose="02010609060101010101" pitchFamily="49" charset="-122"/>
              </a:rPr>
              <a:t>时，在静电平衡状态下，空腔内表面带有电量－</a:t>
            </a:r>
            <a:r>
              <a:rPr lang="en-US" altLang="zh-CN" sz="2400" i="1">
                <a:solidFill>
                  <a:srgbClr val="B72148"/>
                </a:solidFill>
                <a:latin typeface="Times New Roman" panose="02020603050405020304" pitchFamily="18" charset="0"/>
                <a:ea typeface="黑体" panose="02010609060101010101" pitchFamily="49" charset="-122"/>
              </a:rPr>
              <a:t>Q</a:t>
            </a:r>
            <a:r>
              <a:rPr lang="zh-CN" altLang="en-US" sz="2400">
                <a:solidFill>
                  <a:srgbClr val="B72148"/>
                </a:solidFill>
                <a:latin typeface="Times New Roman" panose="02020603050405020304" pitchFamily="18" charset="0"/>
                <a:ea typeface="黑体" panose="02010609060101010101" pitchFamily="49" charset="-122"/>
              </a:rPr>
              <a:t>．空腔外表面带有电量</a:t>
            </a:r>
            <a:r>
              <a:rPr lang="en-US" altLang="zh-CN" sz="2400" i="1">
                <a:solidFill>
                  <a:srgbClr val="B72148"/>
                </a:solidFill>
                <a:latin typeface="Times New Roman" panose="02020603050405020304" pitchFamily="18" charset="0"/>
                <a:ea typeface="黑体" panose="02010609060101010101" pitchFamily="49" charset="-122"/>
              </a:rPr>
              <a:t>Q</a:t>
            </a:r>
            <a:r>
              <a:rPr lang="en-US" altLang="zh-CN" sz="2400">
                <a:solidFill>
                  <a:srgbClr val="B72148"/>
                </a:solidFill>
                <a:latin typeface="Times New Roman" panose="02020603050405020304" pitchFamily="18" charset="0"/>
                <a:ea typeface="黑体" panose="02010609060101010101" pitchFamily="49" charset="-122"/>
              </a:rPr>
              <a:t>+</a:t>
            </a:r>
            <a:r>
              <a:rPr lang="en-US" altLang="zh-CN" sz="2400" i="1">
                <a:solidFill>
                  <a:srgbClr val="B72148"/>
                </a:solidFill>
                <a:latin typeface="Times New Roman" panose="02020603050405020304" pitchFamily="18" charset="0"/>
                <a:ea typeface="黑体" panose="02010609060101010101" pitchFamily="49" charset="-122"/>
              </a:rPr>
              <a:t>q</a:t>
            </a:r>
            <a:r>
              <a:rPr lang="zh-CN" altLang="en-US" sz="2400">
                <a:solidFill>
                  <a:srgbClr val="B72148"/>
                </a:solidFill>
                <a:latin typeface="Times New Roman" panose="02020603050405020304" pitchFamily="18" charset="0"/>
                <a:ea typeface="黑体" panose="02010609060101010101" pitchFamily="49" charset="-122"/>
              </a:rPr>
              <a:t>．这里</a:t>
            </a:r>
            <a:r>
              <a:rPr lang="en-US" altLang="zh-CN" sz="2400" i="1">
                <a:solidFill>
                  <a:srgbClr val="B72148"/>
                </a:solidFill>
                <a:latin typeface="Times New Roman" panose="02020603050405020304" pitchFamily="18" charset="0"/>
                <a:ea typeface="黑体" panose="02010609060101010101" pitchFamily="49" charset="-122"/>
              </a:rPr>
              <a:t>q</a:t>
            </a:r>
            <a:r>
              <a:rPr lang="zh-CN" altLang="en-US" sz="2400">
                <a:solidFill>
                  <a:srgbClr val="B72148"/>
                </a:solidFill>
                <a:latin typeface="Times New Roman" panose="02020603050405020304" pitchFamily="18" charset="0"/>
                <a:ea typeface="黑体" panose="02010609060101010101" pitchFamily="49" charset="-122"/>
              </a:rPr>
              <a:t>为空腔导体本身所带电量，</a:t>
            </a:r>
            <a:r>
              <a:rPr lang="en-US" altLang="zh-CN" sz="2400" i="1">
                <a:solidFill>
                  <a:srgbClr val="B72148"/>
                </a:solidFill>
                <a:latin typeface="Times New Roman" panose="02020603050405020304" pitchFamily="18" charset="0"/>
                <a:ea typeface="黑体" panose="02010609060101010101" pitchFamily="49" charset="-122"/>
              </a:rPr>
              <a:t>Q</a:t>
            </a:r>
            <a:r>
              <a:rPr lang="zh-CN" altLang="en-US" sz="2400">
                <a:solidFill>
                  <a:srgbClr val="B72148"/>
                </a:solidFill>
                <a:latin typeface="Times New Roman" panose="02020603050405020304" pitchFamily="18" charset="0"/>
                <a:ea typeface="黑体" panose="02010609060101010101" pitchFamily="49" charset="-122"/>
              </a:rPr>
              <a:t>及</a:t>
            </a:r>
            <a:r>
              <a:rPr lang="en-US" altLang="zh-CN" sz="2400" i="1">
                <a:solidFill>
                  <a:srgbClr val="B72148"/>
                </a:solidFill>
                <a:latin typeface="Times New Roman" panose="02020603050405020304" pitchFamily="18" charset="0"/>
                <a:ea typeface="黑体" panose="02010609060101010101" pitchFamily="49" charset="-122"/>
              </a:rPr>
              <a:t>q</a:t>
            </a:r>
            <a:r>
              <a:rPr lang="zh-CN" altLang="en-US" sz="2400">
                <a:solidFill>
                  <a:srgbClr val="B72148"/>
                </a:solidFill>
                <a:latin typeface="Times New Roman" panose="02020603050405020304" pitchFamily="18" charset="0"/>
                <a:ea typeface="黑体" panose="02010609060101010101" pitchFamily="49" charset="-122"/>
              </a:rPr>
              <a:t>均可为正，为负，甚至为零．</a:t>
            </a:r>
          </a:p>
        </p:txBody>
      </p:sp>
      <p:sp>
        <p:nvSpPr>
          <p:cNvPr id="91139" name="Rectangle 3"/>
          <p:cNvSpPr>
            <a:spLocks noChangeArrowheads="1"/>
          </p:cNvSpPr>
          <p:nvPr/>
        </p:nvSpPr>
        <p:spPr bwMode="auto">
          <a:xfrm>
            <a:off x="533400" y="32766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zh-CN" altLang="en-US" sz="2400">
                <a:latin typeface="Times New Roman" panose="02020603050405020304" pitchFamily="18" charset="0"/>
                <a:ea typeface="黑体" panose="02010609060101010101" pitchFamily="49" charset="-122"/>
              </a:rPr>
              <a:t>由高斯定理可知</a:t>
            </a:r>
          </a:p>
        </p:txBody>
      </p:sp>
      <p:graphicFrame>
        <p:nvGraphicFramePr>
          <p:cNvPr id="91140" name="Object 4"/>
          <p:cNvGraphicFramePr>
            <a:graphicFrameLocks noChangeAspect="1"/>
          </p:cNvGraphicFramePr>
          <p:nvPr/>
        </p:nvGraphicFramePr>
        <p:xfrm>
          <a:off x="3048000" y="3276600"/>
          <a:ext cx="1752600" cy="738188"/>
        </p:xfrm>
        <a:graphic>
          <a:graphicData uri="http://schemas.openxmlformats.org/presentationml/2006/ole">
            <mc:AlternateContent xmlns:mc="http://schemas.openxmlformats.org/markup-compatibility/2006">
              <mc:Choice xmlns:v="urn:schemas-microsoft-com:vml" Requires="v">
                <p:oleObj name="Equation" r:id="rId2" imgW="609336" imgH="355446" progId="Equation.DSMT4">
                  <p:embed/>
                </p:oleObj>
              </mc:Choice>
              <mc:Fallback>
                <p:oleObj name="Equation" r:id="rId2" imgW="609336" imgH="355446" progId="Equation.DSMT4">
                  <p:embed/>
                  <p:pic>
                    <p:nvPicPr>
                      <p:cNvPr id="0" name="Object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0" y="3276600"/>
                        <a:ext cx="1752600" cy="7381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1141" name="Rectangle 5"/>
          <p:cNvSpPr>
            <a:spLocks noChangeArrowheads="1"/>
          </p:cNvSpPr>
          <p:nvPr/>
        </p:nvSpPr>
        <p:spPr bwMode="auto">
          <a:xfrm>
            <a:off x="228600" y="3962400"/>
            <a:ext cx="8839200" cy="2647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2400">
                <a:latin typeface="Times New Roman" panose="02020603050405020304" pitchFamily="18" charset="0"/>
                <a:ea typeface="黑体" panose="02010609060101010101" pitchFamily="49" charset="-122"/>
              </a:rPr>
              <a:t>    </a:t>
            </a:r>
            <a:r>
              <a:rPr lang="zh-CN" altLang="en-US" sz="2400">
                <a:solidFill>
                  <a:schemeClr val="bg1"/>
                </a:solidFill>
                <a:latin typeface="Times New Roman" panose="02020603050405020304" pitchFamily="18" charset="0"/>
                <a:ea typeface="黑体" panose="02010609060101010101" pitchFamily="49" charset="-122"/>
              </a:rPr>
              <a:t>所以导体空腔内表面带电量一定是－</a:t>
            </a:r>
            <a:r>
              <a:rPr lang="en-US" altLang="zh-CN" sz="2400" i="1">
                <a:solidFill>
                  <a:schemeClr val="bg1"/>
                </a:solidFill>
                <a:latin typeface="Times New Roman" panose="02020603050405020304" pitchFamily="18" charset="0"/>
                <a:ea typeface="黑体" panose="02010609060101010101" pitchFamily="49" charset="-122"/>
              </a:rPr>
              <a:t>Q</a:t>
            </a:r>
            <a:r>
              <a:rPr lang="zh-CN" altLang="en-US" sz="2400">
                <a:solidFill>
                  <a:schemeClr val="bg1"/>
                </a:solidFill>
                <a:latin typeface="Times New Roman" panose="02020603050405020304" pitchFamily="18" charset="0"/>
                <a:ea typeface="黑体" panose="02010609060101010101" pitchFamily="49" charset="-122"/>
              </a:rPr>
              <a:t>．</a:t>
            </a:r>
          </a:p>
          <a:p>
            <a:pPr eaLnBrk="1" hangingPunct="1">
              <a:spcBef>
                <a:spcPct val="0"/>
              </a:spcBef>
              <a:buClrTx/>
              <a:buSzTx/>
              <a:buFontTx/>
              <a:buNone/>
            </a:pPr>
            <a:r>
              <a:rPr lang="zh-CN" altLang="en-US" sz="2400">
                <a:solidFill>
                  <a:schemeClr val="bg1"/>
                </a:solidFill>
                <a:latin typeface="Times New Roman" panose="02020603050405020304" pitchFamily="18" charset="0"/>
                <a:ea typeface="黑体" panose="02010609060101010101" pitchFamily="49" charset="-122"/>
              </a:rPr>
              <a:t>    若空腔导体本身不带电，即</a:t>
            </a:r>
            <a:r>
              <a:rPr lang="en-US" altLang="zh-CN" sz="2400" i="1">
                <a:solidFill>
                  <a:schemeClr val="bg1"/>
                </a:solidFill>
                <a:latin typeface="Times New Roman" panose="02020603050405020304" pitchFamily="18" charset="0"/>
                <a:ea typeface="黑体" panose="02010609060101010101" pitchFamily="49" charset="-122"/>
              </a:rPr>
              <a:t>q</a:t>
            </a:r>
            <a:r>
              <a:rPr lang="zh-CN" altLang="en-US" sz="2400">
                <a:solidFill>
                  <a:schemeClr val="bg1"/>
                </a:solidFill>
                <a:latin typeface="Times New Roman" panose="02020603050405020304" pitchFamily="18" charset="0"/>
                <a:ea typeface="黑体" panose="02010609060101010101" pitchFamily="49" charset="-122"/>
              </a:rPr>
              <a:t>＝</a:t>
            </a:r>
            <a:r>
              <a:rPr lang="en-US" altLang="zh-CN" sz="2400">
                <a:solidFill>
                  <a:schemeClr val="bg1"/>
                </a:solidFill>
                <a:latin typeface="Times New Roman" panose="02020603050405020304" pitchFamily="18" charset="0"/>
                <a:ea typeface="黑体" panose="02010609060101010101" pitchFamily="49" charset="-122"/>
              </a:rPr>
              <a:t>0</a:t>
            </a:r>
            <a:r>
              <a:rPr lang="zh-CN" altLang="en-US" sz="2400">
                <a:solidFill>
                  <a:schemeClr val="bg1"/>
                </a:solidFill>
                <a:latin typeface="Times New Roman" panose="02020603050405020304" pitchFamily="18" charset="0"/>
                <a:ea typeface="黑体" panose="02010609060101010101" pitchFamily="49" charset="-122"/>
              </a:rPr>
              <a:t>，当腔内有带电体</a:t>
            </a:r>
            <a:r>
              <a:rPr lang="en-US" altLang="zh-CN" sz="2400" i="1">
                <a:solidFill>
                  <a:schemeClr val="bg1"/>
                </a:solidFill>
                <a:latin typeface="Times New Roman" panose="02020603050405020304" pitchFamily="18" charset="0"/>
                <a:ea typeface="黑体" panose="02010609060101010101" pitchFamily="49" charset="-122"/>
              </a:rPr>
              <a:t>Q</a:t>
            </a:r>
            <a:r>
              <a:rPr lang="zh-CN" altLang="en-US" sz="2400">
                <a:solidFill>
                  <a:schemeClr val="bg1"/>
                </a:solidFill>
                <a:latin typeface="Times New Roman" panose="02020603050405020304" pitchFamily="18" charset="0"/>
                <a:ea typeface="黑体" panose="02010609060101010101" pitchFamily="49" charset="-122"/>
              </a:rPr>
              <a:t>时，腔的内表面带电</a:t>
            </a:r>
            <a:r>
              <a:rPr lang="en-US" altLang="zh-CN" sz="2400">
                <a:solidFill>
                  <a:schemeClr val="bg1"/>
                </a:solidFill>
                <a:latin typeface="Times New Roman" panose="02020603050405020304" pitchFamily="18" charset="0"/>
                <a:ea typeface="黑体" panose="02010609060101010101" pitchFamily="49" charset="-122"/>
              </a:rPr>
              <a:t>-</a:t>
            </a:r>
            <a:r>
              <a:rPr lang="en-US" altLang="zh-CN" sz="2400" i="1">
                <a:solidFill>
                  <a:schemeClr val="bg1"/>
                </a:solidFill>
                <a:latin typeface="Times New Roman" panose="02020603050405020304" pitchFamily="18" charset="0"/>
                <a:ea typeface="黑体" panose="02010609060101010101" pitchFamily="49" charset="-122"/>
              </a:rPr>
              <a:t>Q</a:t>
            </a:r>
            <a:r>
              <a:rPr lang="zh-CN" altLang="en-US" sz="2400">
                <a:solidFill>
                  <a:schemeClr val="bg1"/>
                </a:solidFill>
                <a:latin typeface="Times New Roman" panose="02020603050405020304" pitchFamily="18" charset="0"/>
                <a:ea typeface="黑体" panose="02010609060101010101" pitchFamily="49" charset="-122"/>
              </a:rPr>
              <a:t>，由电荷守恒定律可知，其外表面带电必为</a:t>
            </a:r>
            <a:r>
              <a:rPr lang="en-US" altLang="zh-CN" sz="2400">
                <a:solidFill>
                  <a:schemeClr val="bg1"/>
                </a:solidFill>
                <a:latin typeface="Times New Roman" panose="02020603050405020304" pitchFamily="18" charset="0"/>
                <a:ea typeface="黑体" panose="02010609060101010101" pitchFamily="49" charset="-122"/>
              </a:rPr>
              <a:t>+</a:t>
            </a:r>
            <a:r>
              <a:rPr lang="en-US" altLang="zh-CN" sz="2400" i="1">
                <a:solidFill>
                  <a:schemeClr val="bg1"/>
                </a:solidFill>
                <a:latin typeface="Times New Roman" panose="02020603050405020304" pitchFamily="18" charset="0"/>
                <a:ea typeface="黑体" panose="02010609060101010101" pitchFamily="49" charset="-122"/>
              </a:rPr>
              <a:t>Q</a:t>
            </a:r>
            <a:r>
              <a:rPr lang="zh-CN" altLang="en-US" sz="2400">
                <a:solidFill>
                  <a:schemeClr val="bg1"/>
                </a:solidFill>
                <a:latin typeface="Times New Roman" panose="02020603050405020304" pitchFamily="18" charset="0"/>
                <a:ea typeface="黑体" panose="02010609060101010101" pitchFamily="49" charset="-122"/>
              </a:rPr>
              <a:t>．</a:t>
            </a:r>
          </a:p>
          <a:p>
            <a:pPr eaLnBrk="1" hangingPunct="1">
              <a:spcBef>
                <a:spcPct val="0"/>
              </a:spcBef>
              <a:buClrTx/>
              <a:buSzTx/>
              <a:buFontTx/>
              <a:buNone/>
            </a:pPr>
            <a:r>
              <a:rPr lang="zh-CN" altLang="en-US" sz="2400">
                <a:solidFill>
                  <a:schemeClr val="bg1"/>
                </a:solidFill>
                <a:latin typeface="Times New Roman" panose="02020603050405020304" pitchFamily="18" charset="0"/>
                <a:ea typeface="黑体" panose="02010609060101010101" pitchFamily="49" charset="-122"/>
              </a:rPr>
              <a:t>    若空腔导体本身带有电荷</a:t>
            </a:r>
            <a:r>
              <a:rPr lang="en-US" altLang="zh-CN" sz="2400" i="1">
                <a:solidFill>
                  <a:schemeClr val="bg1"/>
                </a:solidFill>
                <a:latin typeface="Times New Roman" panose="02020603050405020304" pitchFamily="18" charset="0"/>
                <a:ea typeface="黑体" panose="02010609060101010101" pitchFamily="49" charset="-122"/>
              </a:rPr>
              <a:t>q</a:t>
            </a:r>
            <a:r>
              <a:rPr lang="en-US" altLang="zh-CN" sz="2400">
                <a:solidFill>
                  <a:schemeClr val="bg1"/>
                </a:solidFill>
                <a:latin typeface="Times New Roman" panose="02020603050405020304" pitchFamily="18" charset="0"/>
                <a:ea typeface="黑体" panose="02010609060101010101" pitchFamily="49" charset="-122"/>
              </a:rPr>
              <a:t> </a:t>
            </a:r>
            <a:r>
              <a:rPr lang="en-US" altLang="zh-CN" sz="2400">
                <a:solidFill>
                  <a:schemeClr val="bg1"/>
                </a:solidFill>
                <a:latin typeface="Times New Roman" panose="02020603050405020304" pitchFamily="18" charset="0"/>
                <a:cs typeface="Times New Roman" panose="02020603050405020304" pitchFamily="18" charset="0"/>
                <a:sym typeface="Symbol" panose="05050102010706020507" pitchFamily="18" charset="2"/>
              </a:rPr>
              <a:t></a:t>
            </a:r>
            <a:r>
              <a:rPr lang="en-US" altLang="zh-CN" sz="2400">
                <a:solidFill>
                  <a:schemeClr val="bg1"/>
                </a:solidFill>
                <a:latin typeface="Times New Roman" panose="02020603050405020304" pitchFamily="18" charset="0"/>
                <a:ea typeface="黑体" panose="02010609060101010101" pitchFamily="49" charset="-122"/>
              </a:rPr>
              <a:t> 0</a:t>
            </a:r>
            <a:r>
              <a:rPr lang="zh-CN" altLang="en-US" sz="2400">
                <a:solidFill>
                  <a:schemeClr val="bg1"/>
                </a:solidFill>
                <a:latin typeface="Times New Roman" panose="02020603050405020304" pitchFamily="18" charset="0"/>
                <a:ea typeface="黑体" panose="02010609060101010101" pitchFamily="49" charset="-122"/>
              </a:rPr>
              <a:t>，那末</a:t>
            </a:r>
            <a:r>
              <a:rPr lang="en-US" altLang="zh-CN" sz="2400" i="1">
                <a:solidFill>
                  <a:schemeClr val="bg1"/>
                </a:solidFill>
                <a:latin typeface="Times New Roman" panose="02020603050405020304" pitchFamily="18" charset="0"/>
                <a:ea typeface="黑体" panose="02010609060101010101" pitchFamily="49" charset="-122"/>
              </a:rPr>
              <a:t>q</a:t>
            </a:r>
            <a:r>
              <a:rPr lang="zh-CN" altLang="en-US" sz="2400">
                <a:solidFill>
                  <a:schemeClr val="bg1"/>
                </a:solidFill>
                <a:latin typeface="Times New Roman" panose="02020603050405020304" pitchFamily="18" charset="0"/>
                <a:ea typeface="黑体" panose="02010609060101010101" pitchFamily="49" charset="-122"/>
              </a:rPr>
              <a:t>应分布在导体外表面上．现腔内再有电量为</a:t>
            </a:r>
            <a:r>
              <a:rPr lang="en-US" altLang="zh-CN" sz="2400" i="1">
                <a:solidFill>
                  <a:schemeClr val="bg1"/>
                </a:solidFill>
                <a:latin typeface="Times New Roman" panose="02020603050405020304" pitchFamily="18" charset="0"/>
                <a:ea typeface="黑体" panose="02010609060101010101" pitchFamily="49" charset="-122"/>
              </a:rPr>
              <a:t>Q</a:t>
            </a:r>
            <a:r>
              <a:rPr lang="zh-CN" altLang="en-US" sz="2400">
                <a:solidFill>
                  <a:schemeClr val="bg1"/>
                </a:solidFill>
                <a:latin typeface="Times New Roman" panose="02020603050405020304" pitchFamily="18" charset="0"/>
                <a:ea typeface="黑体" panose="02010609060101010101" pitchFamily="49" charset="-122"/>
              </a:rPr>
              <a:t>的带电体，使导体壳内表面产生感应电荷－</a:t>
            </a:r>
            <a:r>
              <a:rPr lang="en-US" altLang="zh-CN" sz="2400" i="1">
                <a:solidFill>
                  <a:schemeClr val="bg1"/>
                </a:solidFill>
                <a:latin typeface="Times New Roman" panose="02020603050405020304" pitchFamily="18" charset="0"/>
                <a:ea typeface="黑体" panose="02010609060101010101" pitchFamily="49" charset="-122"/>
              </a:rPr>
              <a:t>Q</a:t>
            </a:r>
            <a:r>
              <a:rPr lang="zh-CN" altLang="en-US" sz="2400">
                <a:solidFill>
                  <a:schemeClr val="bg1"/>
                </a:solidFill>
                <a:latin typeface="Times New Roman" panose="02020603050405020304" pitchFamily="18" charset="0"/>
                <a:ea typeface="黑体" panose="02010609060101010101" pitchFamily="49" charset="-122"/>
              </a:rPr>
              <a:t>．外表面产生感应电荷</a:t>
            </a:r>
            <a:r>
              <a:rPr lang="en-US" altLang="zh-CN" sz="2400">
                <a:solidFill>
                  <a:schemeClr val="bg1"/>
                </a:solidFill>
                <a:latin typeface="Times New Roman" panose="02020603050405020304" pitchFamily="18" charset="0"/>
                <a:ea typeface="黑体" panose="02010609060101010101" pitchFamily="49" charset="-122"/>
              </a:rPr>
              <a:t>+</a:t>
            </a:r>
            <a:r>
              <a:rPr lang="en-US" altLang="zh-CN" sz="2400" i="1">
                <a:solidFill>
                  <a:schemeClr val="bg1"/>
                </a:solidFill>
                <a:latin typeface="Times New Roman" panose="02020603050405020304" pitchFamily="18" charset="0"/>
                <a:ea typeface="黑体" panose="02010609060101010101" pitchFamily="49" charset="-122"/>
              </a:rPr>
              <a:t>Q</a:t>
            </a:r>
            <a:r>
              <a:rPr lang="zh-CN" altLang="en-US" sz="2400">
                <a:solidFill>
                  <a:schemeClr val="bg1"/>
                </a:solidFill>
                <a:latin typeface="Times New Roman" panose="02020603050405020304" pitchFamily="18" charset="0"/>
                <a:ea typeface="黑体" panose="02010609060101010101" pitchFamily="49" charset="-122"/>
              </a:rPr>
              <a:t>，故导体壳外表面带电量应为</a:t>
            </a:r>
            <a:r>
              <a:rPr lang="en-US" altLang="zh-CN" sz="2400" i="1">
                <a:solidFill>
                  <a:schemeClr val="bg1"/>
                </a:solidFill>
                <a:latin typeface="Times New Roman" panose="02020603050405020304" pitchFamily="18" charset="0"/>
                <a:ea typeface="黑体" panose="02010609060101010101" pitchFamily="49" charset="-122"/>
              </a:rPr>
              <a:t>Q</a:t>
            </a:r>
            <a:r>
              <a:rPr lang="en-US" altLang="zh-CN" sz="2400">
                <a:solidFill>
                  <a:schemeClr val="bg1"/>
                </a:solidFill>
                <a:latin typeface="Times New Roman" panose="02020603050405020304" pitchFamily="18" charset="0"/>
                <a:ea typeface="黑体" panose="02010609060101010101" pitchFamily="49" charset="-122"/>
              </a:rPr>
              <a:t>+</a:t>
            </a:r>
            <a:r>
              <a:rPr lang="en-US" altLang="zh-CN" sz="2400" i="1">
                <a:solidFill>
                  <a:schemeClr val="bg1"/>
                </a:solidFill>
                <a:latin typeface="Times New Roman" panose="02020603050405020304" pitchFamily="18" charset="0"/>
                <a:ea typeface="黑体" panose="02010609060101010101" pitchFamily="49" charset="-122"/>
              </a:rPr>
              <a:t>q</a:t>
            </a:r>
            <a:r>
              <a:rPr lang="zh-CN" altLang="en-US" sz="2400">
                <a:solidFill>
                  <a:schemeClr val="bg1"/>
                </a:solidFill>
                <a:latin typeface="Times New Roman" panose="02020603050405020304" pitchFamily="18" charset="0"/>
                <a:ea typeface="黑体" panose="02010609060101010101" pitchFamily="49" charset="-122"/>
              </a:rPr>
              <a:t>．</a:t>
            </a:r>
          </a:p>
        </p:txBody>
      </p:sp>
      <p:sp>
        <p:nvSpPr>
          <p:cNvPr id="91142" name="Rectangle 6"/>
          <p:cNvSpPr>
            <a:spLocks noChangeArrowheads="1"/>
          </p:cNvSpPr>
          <p:nvPr/>
        </p:nvSpPr>
        <p:spPr bwMode="auto">
          <a:xfrm>
            <a:off x="228600" y="1676400"/>
            <a:ext cx="58674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en-US" altLang="zh-CN" sz="2400">
                <a:latin typeface="Times New Roman" panose="02020603050405020304" pitchFamily="18" charset="0"/>
                <a:ea typeface="黑体" panose="02010609060101010101" pitchFamily="49" charset="-122"/>
              </a:rPr>
              <a:t>                 </a:t>
            </a:r>
            <a:r>
              <a:rPr lang="zh-CN" altLang="en-US" sz="2400">
                <a:latin typeface="Times New Roman" panose="02020603050405020304" pitchFamily="18" charset="0"/>
                <a:ea typeface="黑体" panose="02010609060101010101" pitchFamily="49" charset="-122"/>
              </a:rPr>
              <a:t>如图所示．同理，由于</a:t>
            </a:r>
            <a:r>
              <a:rPr lang="en-US" altLang="zh-CN" sz="2400" b="0">
                <a:latin typeface="Times New Roman" panose="02020603050405020304" pitchFamily="18" charset="0"/>
                <a:ea typeface="黑体" panose="02010609060101010101" pitchFamily="49" charset="-122"/>
              </a:rPr>
              <a:t>S</a:t>
            </a:r>
            <a:r>
              <a:rPr lang="zh-CN" altLang="en-US" sz="2400">
                <a:latin typeface="Times New Roman" panose="02020603050405020304" pitchFamily="18" charset="0"/>
                <a:ea typeface="黑体" panose="02010609060101010101" pitchFamily="49" charset="-122"/>
              </a:rPr>
              <a:t>面上各点的场强</a:t>
            </a:r>
            <a:r>
              <a:rPr lang="zh-CN" altLang="en-US" sz="2400">
                <a:latin typeface="黑体" panose="02010609060101010101" pitchFamily="49" charset="-122"/>
                <a:ea typeface="黑体" panose="02010609060101010101" pitchFamily="49" charset="-122"/>
              </a:rPr>
              <a:t>为零</a:t>
            </a:r>
            <a:r>
              <a:rPr lang="zh-CN" altLang="en-US" sz="2400">
                <a:latin typeface="Times New Roman" panose="02020603050405020304" pitchFamily="18" charset="0"/>
                <a:ea typeface="黑体" panose="02010609060101010101" pitchFamily="49" charset="-122"/>
              </a:rPr>
              <a:t>，所以</a:t>
            </a:r>
          </a:p>
        </p:txBody>
      </p:sp>
      <p:graphicFrame>
        <p:nvGraphicFramePr>
          <p:cNvPr id="91143" name="Object 7"/>
          <p:cNvGraphicFramePr>
            <a:graphicFrameLocks noChangeAspect="1"/>
          </p:cNvGraphicFramePr>
          <p:nvPr/>
        </p:nvGraphicFramePr>
        <p:xfrm>
          <a:off x="1828800" y="2286000"/>
          <a:ext cx="3517900" cy="1019175"/>
        </p:xfrm>
        <a:graphic>
          <a:graphicData uri="http://schemas.openxmlformats.org/presentationml/2006/ole">
            <mc:AlternateContent xmlns:mc="http://schemas.openxmlformats.org/markup-compatibility/2006">
              <mc:Choice xmlns:v="urn:schemas-microsoft-com:vml" Requires="v">
                <p:oleObj name="Equation" r:id="rId4" imgW="1054100" imgH="381000" progId="Equation.DSMT4">
                  <p:embed/>
                </p:oleObj>
              </mc:Choice>
              <mc:Fallback>
                <p:oleObj name="Equation" r:id="rId4" imgW="1054100" imgH="381000" progId="Equation.DSMT4">
                  <p:embed/>
                  <p:pic>
                    <p:nvPicPr>
                      <p:cNvPr id="0" name="Object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28800" y="2286000"/>
                        <a:ext cx="3517900" cy="1019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61448" name="Group 8"/>
          <p:cNvGrpSpPr>
            <a:grpSpLocks/>
          </p:cNvGrpSpPr>
          <p:nvPr/>
        </p:nvGrpSpPr>
        <p:grpSpPr bwMode="auto">
          <a:xfrm>
            <a:off x="5943600" y="1295400"/>
            <a:ext cx="2971800" cy="2667000"/>
            <a:chOff x="3744" y="864"/>
            <a:chExt cx="1872" cy="1680"/>
          </a:xfrm>
        </p:grpSpPr>
        <p:sp>
          <p:nvSpPr>
            <p:cNvPr id="61455" name="Freeform 9"/>
            <p:cNvSpPr>
              <a:spLocks/>
            </p:cNvSpPr>
            <p:nvPr/>
          </p:nvSpPr>
          <p:spPr bwMode="auto">
            <a:xfrm>
              <a:off x="3984" y="1104"/>
              <a:ext cx="1392" cy="1208"/>
            </a:xfrm>
            <a:custGeom>
              <a:avLst/>
              <a:gdLst>
                <a:gd name="T0" fmla="*/ 1121 w 1120"/>
                <a:gd name="T1" fmla="*/ 1549 h 1112"/>
                <a:gd name="T2" fmla="*/ 60 w 1120"/>
                <a:gd name="T3" fmla="*/ 919 h 1112"/>
                <a:gd name="T4" fmla="*/ 768 w 1120"/>
                <a:gd name="T5" fmla="*/ 210 h 1112"/>
                <a:gd name="T6" fmla="*/ 2537 w 1120"/>
                <a:gd name="T7" fmla="*/ 133 h 1112"/>
                <a:gd name="T8" fmla="*/ 3950 w 1120"/>
                <a:gd name="T9" fmla="*/ 998 h 1112"/>
                <a:gd name="T10" fmla="*/ 3598 w 1120"/>
                <a:gd name="T11" fmla="*/ 1710 h 1112"/>
                <a:gd name="T12" fmla="*/ 1827 w 1120"/>
                <a:gd name="T13" fmla="*/ 1710 h 1112"/>
                <a:gd name="T14" fmla="*/ 1121 w 1120"/>
                <a:gd name="T15" fmla="*/ 1549 h 111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120" h="1112">
                  <a:moveTo>
                    <a:pt x="304" y="944"/>
                  </a:moveTo>
                  <a:cubicBezTo>
                    <a:pt x="224" y="864"/>
                    <a:pt x="32" y="696"/>
                    <a:pt x="16" y="560"/>
                  </a:cubicBezTo>
                  <a:cubicBezTo>
                    <a:pt x="0" y="424"/>
                    <a:pt x="96" y="208"/>
                    <a:pt x="208" y="128"/>
                  </a:cubicBezTo>
                  <a:cubicBezTo>
                    <a:pt x="320" y="48"/>
                    <a:pt x="544" y="0"/>
                    <a:pt x="688" y="80"/>
                  </a:cubicBezTo>
                  <a:cubicBezTo>
                    <a:pt x="832" y="160"/>
                    <a:pt x="1024" y="448"/>
                    <a:pt x="1072" y="608"/>
                  </a:cubicBezTo>
                  <a:cubicBezTo>
                    <a:pt x="1120" y="768"/>
                    <a:pt x="1072" y="968"/>
                    <a:pt x="976" y="1040"/>
                  </a:cubicBezTo>
                  <a:cubicBezTo>
                    <a:pt x="880" y="1112"/>
                    <a:pt x="608" y="1056"/>
                    <a:pt x="496" y="1040"/>
                  </a:cubicBezTo>
                  <a:cubicBezTo>
                    <a:pt x="384" y="1024"/>
                    <a:pt x="384" y="1024"/>
                    <a:pt x="304" y="944"/>
                  </a:cubicBezTo>
                  <a:close/>
                </a:path>
              </a:pathLst>
            </a:custGeom>
            <a:noFill/>
            <a:ln w="381000">
              <a:pattFill prst="dkUpDiag">
                <a:fgClr>
                  <a:schemeClr val="bg2"/>
                </a:fgClr>
                <a:bgClr>
                  <a:srgbClr val="FFFFFF"/>
                </a:bgClr>
              </a:patt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61456" name="Object 10"/>
            <p:cNvGraphicFramePr>
              <a:graphicFrameLocks noChangeAspect="1"/>
            </p:cNvGraphicFramePr>
            <p:nvPr/>
          </p:nvGraphicFramePr>
          <p:xfrm>
            <a:off x="4128" y="960"/>
            <a:ext cx="144" cy="144"/>
          </p:xfrm>
          <a:graphic>
            <a:graphicData uri="http://schemas.openxmlformats.org/presentationml/2006/ole">
              <mc:AlternateContent xmlns:mc="http://schemas.openxmlformats.org/markup-compatibility/2006">
                <mc:Choice xmlns:v="urn:schemas-microsoft-com:vml" Requires="v">
                  <p:oleObj name="Equation" r:id="rId6" imgW="139700" imgH="139700" progId="Equation.DSMT4">
                    <p:embed/>
                  </p:oleObj>
                </mc:Choice>
                <mc:Fallback>
                  <p:oleObj name="Equation" r:id="rId6" imgW="139700" imgH="139700" progId="Equation.DSMT4">
                    <p:embed/>
                    <p:pic>
                      <p:nvPicPr>
                        <p:cNvPr id="0" name="Object 1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28" y="960"/>
                          <a:ext cx="144" cy="1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1457" name="Object 11"/>
            <p:cNvGraphicFramePr>
              <a:graphicFrameLocks noChangeAspect="1"/>
            </p:cNvGraphicFramePr>
            <p:nvPr/>
          </p:nvGraphicFramePr>
          <p:xfrm>
            <a:off x="3888" y="1200"/>
            <a:ext cx="144" cy="144"/>
          </p:xfrm>
          <a:graphic>
            <a:graphicData uri="http://schemas.openxmlformats.org/presentationml/2006/ole">
              <mc:AlternateContent xmlns:mc="http://schemas.openxmlformats.org/markup-compatibility/2006">
                <mc:Choice xmlns:v="urn:schemas-microsoft-com:vml" Requires="v">
                  <p:oleObj name="Equation" r:id="rId8" imgW="139700" imgH="139700" progId="Equation.DSMT4">
                    <p:embed/>
                  </p:oleObj>
                </mc:Choice>
                <mc:Fallback>
                  <p:oleObj name="Equation" r:id="rId8" imgW="139700" imgH="139700" progId="Equation.DSMT4">
                    <p:embed/>
                    <p:pic>
                      <p:nvPicPr>
                        <p:cNvPr id="0" name="Object 1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88" y="1200"/>
                          <a:ext cx="144" cy="1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1458" name="Object 12"/>
            <p:cNvGraphicFramePr>
              <a:graphicFrameLocks noChangeAspect="1"/>
            </p:cNvGraphicFramePr>
            <p:nvPr/>
          </p:nvGraphicFramePr>
          <p:xfrm>
            <a:off x="4128" y="1632"/>
            <a:ext cx="192" cy="140"/>
          </p:xfrm>
          <a:graphic>
            <a:graphicData uri="http://schemas.openxmlformats.org/presentationml/2006/ole">
              <mc:AlternateContent xmlns:mc="http://schemas.openxmlformats.org/markup-compatibility/2006">
                <mc:Choice xmlns:v="urn:schemas-microsoft-com:vml" Requires="v">
                  <p:oleObj name="Equation" r:id="rId9" imgW="139639" imgH="101556" progId="Equation.DSMT4">
                    <p:embed/>
                  </p:oleObj>
                </mc:Choice>
                <mc:Fallback>
                  <p:oleObj name="Equation" r:id="rId9" imgW="139639" imgH="101556" progId="Equation.DSMT4">
                    <p:embed/>
                    <p:pic>
                      <p:nvPicPr>
                        <p:cNvPr id="0" name="Object 1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128" y="1632"/>
                          <a:ext cx="192" cy="1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1459" name="Object 13"/>
            <p:cNvGraphicFramePr>
              <a:graphicFrameLocks noChangeAspect="1"/>
            </p:cNvGraphicFramePr>
            <p:nvPr/>
          </p:nvGraphicFramePr>
          <p:xfrm>
            <a:off x="4272" y="1824"/>
            <a:ext cx="192" cy="140"/>
          </p:xfrm>
          <a:graphic>
            <a:graphicData uri="http://schemas.openxmlformats.org/presentationml/2006/ole">
              <mc:AlternateContent xmlns:mc="http://schemas.openxmlformats.org/markup-compatibility/2006">
                <mc:Choice xmlns:v="urn:schemas-microsoft-com:vml" Requires="v">
                  <p:oleObj name="Equation" r:id="rId11" imgW="139639" imgH="101556" progId="Equation.DSMT4">
                    <p:embed/>
                  </p:oleObj>
                </mc:Choice>
                <mc:Fallback>
                  <p:oleObj name="Equation" r:id="rId11" imgW="139639" imgH="101556" progId="Equation.DSMT4">
                    <p:embed/>
                    <p:pic>
                      <p:nvPicPr>
                        <p:cNvPr id="0" name="Object 1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272" y="1824"/>
                          <a:ext cx="192" cy="1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1460" name="Object 14"/>
            <p:cNvGraphicFramePr>
              <a:graphicFrameLocks noChangeAspect="1"/>
            </p:cNvGraphicFramePr>
            <p:nvPr/>
          </p:nvGraphicFramePr>
          <p:xfrm>
            <a:off x="4896" y="1584"/>
            <a:ext cx="192" cy="140"/>
          </p:xfrm>
          <a:graphic>
            <a:graphicData uri="http://schemas.openxmlformats.org/presentationml/2006/ole">
              <mc:AlternateContent xmlns:mc="http://schemas.openxmlformats.org/markup-compatibility/2006">
                <mc:Choice xmlns:v="urn:schemas-microsoft-com:vml" Requires="v">
                  <p:oleObj name="Equation" r:id="rId12" imgW="139639" imgH="101556" progId="Equation.DSMT4">
                    <p:embed/>
                  </p:oleObj>
                </mc:Choice>
                <mc:Fallback>
                  <p:oleObj name="Equation" r:id="rId12" imgW="139639" imgH="101556" progId="Equation.DSMT4">
                    <p:embed/>
                    <p:pic>
                      <p:nvPicPr>
                        <p:cNvPr id="0" name="Object 1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896" y="1584"/>
                          <a:ext cx="192" cy="1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1461" name="Object 15"/>
            <p:cNvGraphicFramePr>
              <a:graphicFrameLocks noChangeAspect="1"/>
            </p:cNvGraphicFramePr>
            <p:nvPr/>
          </p:nvGraphicFramePr>
          <p:xfrm>
            <a:off x="5040" y="1824"/>
            <a:ext cx="192" cy="140"/>
          </p:xfrm>
          <a:graphic>
            <a:graphicData uri="http://schemas.openxmlformats.org/presentationml/2006/ole">
              <mc:AlternateContent xmlns:mc="http://schemas.openxmlformats.org/markup-compatibility/2006">
                <mc:Choice xmlns:v="urn:schemas-microsoft-com:vml" Requires="v">
                  <p:oleObj name="Equation" r:id="rId13" imgW="139639" imgH="101556" progId="Equation.DSMT4">
                    <p:embed/>
                  </p:oleObj>
                </mc:Choice>
                <mc:Fallback>
                  <p:oleObj name="Equation" r:id="rId13" imgW="139639" imgH="101556" progId="Equation.DSMT4">
                    <p:embed/>
                    <p:pic>
                      <p:nvPicPr>
                        <p:cNvPr id="0" name="Object 1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040" y="1824"/>
                          <a:ext cx="192" cy="1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1462" name="Object 16"/>
            <p:cNvGraphicFramePr>
              <a:graphicFrameLocks noChangeAspect="1"/>
            </p:cNvGraphicFramePr>
            <p:nvPr/>
          </p:nvGraphicFramePr>
          <p:xfrm>
            <a:off x="4416" y="1296"/>
            <a:ext cx="192" cy="140"/>
          </p:xfrm>
          <a:graphic>
            <a:graphicData uri="http://schemas.openxmlformats.org/presentationml/2006/ole">
              <mc:AlternateContent xmlns:mc="http://schemas.openxmlformats.org/markup-compatibility/2006">
                <mc:Choice xmlns:v="urn:schemas-microsoft-com:vml" Requires="v">
                  <p:oleObj name="Equation" r:id="rId14" imgW="139639" imgH="101556" progId="Equation.DSMT4">
                    <p:embed/>
                  </p:oleObj>
                </mc:Choice>
                <mc:Fallback>
                  <p:oleObj name="Equation" r:id="rId14" imgW="139639" imgH="101556" progId="Equation.DSMT4">
                    <p:embed/>
                    <p:pic>
                      <p:nvPicPr>
                        <p:cNvPr id="0" name="Object 1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416" y="1296"/>
                          <a:ext cx="192" cy="1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1463" name="Object 17"/>
            <p:cNvGraphicFramePr>
              <a:graphicFrameLocks noChangeAspect="1"/>
            </p:cNvGraphicFramePr>
            <p:nvPr/>
          </p:nvGraphicFramePr>
          <p:xfrm>
            <a:off x="4704" y="1344"/>
            <a:ext cx="192" cy="140"/>
          </p:xfrm>
          <a:graphic>
            <a:graphicData uri="http://schemas.openxmlformats.org/presentationml/2006/ole">
              <mc:AlternateContent xmlns:mc="http://schemas.openxmlformats.org/markup-compatibility/2006">
                <mc:Choice xmlns:v="urn:schemas-microsoft-com:vml" Requires="v">
                  <p:oleObj name="Equation" r:id="rId15" imgW="139639" imgH="101556" progId="Equation.DSMT4">
                    <p:embed/>
                  </p:oleObj>
                </mc:Choice>
                <mc:Fallback>
                  <p:oleObj name="Equation" r:id="rId15" imgW="139639" imgH="101556" progId="Equation.DSMT4">
                    <p:embed/>
                    <p:pic>
                      <p:nvPicPr>
                        <p:cNvPr id="0" name="Object 1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704" y="1344"/>
                          <a:ext cx="192" cy="1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1464" name="Object 18"/>
            <p:cNvGraphicFramePr>
              <a:graphicFrameLocks noChangeAspect="1"/>
            </p:cNvGraphicFramePr>
            <p:nvPr/>
          </p:nvGraphicFramePr>
          <p:xfrm>
            <a:off x="4848" y="2016"/>
            <a:ext cx="192" cy="140"/>
          </p:xfrm>
          <a:graphic>
            <a:graphicData uri="http://schemas.openxmlformats.org/presentationml/2006/ole">
              <mc:AlternateContent xmlns:mc="http://schemas.openxmlformats.org/markup-compatibility/2006">
                <mc:Choice xmlns:v="urn:schemas-microsoft-com:vml" Requires="v">
                  <p:oleObj name="Equation" r:id="rId16" imgW="139639" imgH="101556" progId="Equation.DSMT4">
                    <p:embed/>
                  </p:oleObj>
                </mc:Choice>
                <mc:Fallback>
                  <p:oleObj name="Equation" r:id="rId16" imgW="139639" imgH="101556" progId="Equation.DSMT4">
                    <p:embed/>
                    <p:pic>
                      <p:nvPicPr>
                        <p:cNvPr id="0" name="Object 1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848" y="2016"/>
                          <a:ext cx="192" cy="1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1465" name="Object 19"/>
            <p:cNvGraphicFramePr>
              <a:graphicFrameLocks noChangeAspect="1"/>
            </p:cNvGraphicFramePr>
            <p:nvPr/>
          </p:nvGraphicFramePr>
          <p:xfrm>
            <a:off x="4512" y="2016"/>
            <a:ext cx="192" cy="140"/>
          </p:xfrm>
          <a:graphic>
            <a:graphicData uri="http://schemas.openxmlformats.org/presentationml/2006/ole">
              <mc:AlternateContent xmlns:mc="http://schemas.openxmlformats.org/markup-compatibility/2006">
                <mc:Choice xmlns:v="urn:schemas-microsoft-com:vml" Requires="v">
                  <p:oleObj name="Equation" r:id="rId17" imgW="139639" imgH="101556" progId="Equation.DSMT4">
                    <p:embed/>
                  </p:oleObj>
                </mc:Choice>
                <mc:Fallback>
                  <p:oleObj name="Equation" r:id="rId17" imgW="139639" imgH="101556" progId="Equation.DSMT4">
                    <p:embed/>
                    <p:pic>
                      <p:nvPicPr>
                        <p:cNvPr id="0" name="Object 1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512" y="2016"/>
                          <a:ext cx="192" cy="1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1466" name="Object 20"/>
            <p:cNvGraphicFramePr>
              <a:graphicFrameLocks noChangeAspect="1"/>
            </p:cNvGraphicFramePr>
            <p:nvPr/>
          </p:nvGraphicFramePr>
          <p:xfrm>
            <a:off x="4224" y="1440"/>
            <a:ext cx="192" cy="140"/>
          </p:xfrm>
          <a:graphic>
            <a:graphicData uri="http://schemas.openxmlformats.org/presentationml/2006/ole">
              <mc:AlternateContent xmlns:mc="http://schemas.openxmlformats.org/markup-compatibility/2006">
                <mc:Choice xmlns:v="urn:schemas-microsoft-com:vml" Requires="v">
                  <p:oleObj name="Equation" r:id="rId18" imgW="139639" imgH="101556" progId="Equation.DSMT4">
                    <p:embed/>
                  </p:oleObj>
                </mc:Choice>
                <mc:Fallback>
                  <p:oleObj name="Equation" r:id="rId18" imgW="139639" imgH="101556" progId="Equation.DSMT4">
                    <p:embed/>
                    <p:pic>
                      <p:nvPicPr>
                        <p:cNvPr id="0" name="Object 2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224" y="1440"/>
                          <a:ext cx="192" cy="1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1467" name="Object 21"/>
            <p:cNvGraphicFramePr>
              <a:graphicFrameLocks noChangeAspect="1"/>
            </p:cNvGraphicFramePr>
            <p:nvPr/>
          </p:nvGraphicFramePr>
          <p:xfrm>
            <a:off x="3744" y="1584"/>
            <a:ext cx="144" cy="144"/>
          </p:xfrm>
          <a:graphic>
            <a:graphicData uri="http://schemas.openxmlformats.org/presentationml/2006/ole">
              <mc:AlternateContent xmlns:mc="http://schemas.openxmlformats.org/markup-compatibility/2006">
                <mc:Choice xmlns:v="urn:schemas-microsoft-com:vml" Requires="v">
                  <p:oleObj name="Equation" r:id="rId19" imgW="139700" imgH="139700" progId="Equation.DSMT4">
                    <p:embed/>
                  </p:oleObj>
                </mc:Choice>
                <mc:Fallback>
                  <p:oleObj name="Equation" r:id="rId19" imgW="139700" imgH="139700" progId="Equation.DSMT4">
                    <p:embed/>
                    <p:pic>
                      <p:nvPicPr>
                        <p:cNvPr id="0" name="Object 2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44" y="1584"/>
                          <a:ext cx="144" cy="1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1468" name="Object 22"/>
            <p:cNvGraphicFramePr>
              <a:graphicFrameLocks noChangeAspect="1"/>
            </p:cNvGraphicFramePr>
            <p:nvPr/>
          </p:nvGraphicFramePr>
          <p:xfrm>
            <a:off x="3936" y="2016"/>
            <a:ext cx="144" cy="144"/>
          </p:xfrm>
          <a:graphic>
            <a:graphicData uri="http://schemas.openxmlformats.org/presentationml/2006/ole">
              <mc:AlternateContent xmlns:mc="http://schemas.openxmlformats.org/markup-compatibility/2006">
                <mc:Choice xmlns:v="urn:schemas-microsoft-com:vml" Requires="v">
                  <p:oleObj name="Equation" r:id="rId20" imgW="139700" imgH="139700" progId="Equation.DSMT4">
                    <p:embed/>
                  </p:oleObj>
                </mc:Choice>
                <mc:Fallback>
                  <p:oleObj name="Equation" r:id="rId20" imgW="139700" imgH="139700" progId="Equation.DSMT4">
                    <p:embed/>
                    <p:pic>
                      <p:nvPicPr>
                        <p:cNvPr id="0" name="Object 2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36" y="2016"/>
                          <a:ext cx="144" cy="1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1469" name="Object 23"/>
            <p:cNvGraphicFramePr>
              <a:graphicFrameLocks noChangeAspect="1"/>
            </p:cNvGraphicFramePr>
            <p:nvPr/>
          </p:nvGraphicFramePr>
          <p:xfrm>
            <a:off x="4272" y="2304"/>
            <a:ext cx="144" cy="144"/>
          </p:xfrm>
          <a:graphic>
            <a:graphicData uri="http://schemas.openxmlformats.org/presentationml/2006/ole">
              <mc:AlternateContent xmlns:mc="http://schemas.openxmlformats.org/markup-compatibility/2006">
                <mc:Choice xmlns:v="urn:schemas-microsoft-com:vml" Requires="v">
                  <p:oleObj name="Equation" r:id="rId21" imgW="139700" imgH="139700" progId="Equation.DSMT4">
                    <p:embed/>
                  </p:oleObj>
                </mc:Choice>
                <mc:Fallback>
                  <p:oleObj name="Equation" r:id="rId21" imgW="139700" imgH="139700" progId="Equation.DSMT4">
                    <p:embed/>
                    <p:pic>
                      <p:nvPicPr>
                        <p:cNvPr id="0" name="Object 2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272" y="2304"/>
                          <a:ext cx="144" cy="1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1470" name="Object 24"/>
            <p:cNvGraphicFramePr>
              <a:graphicFrameLocks noChangeAspect="1"/>
            </p:cNvGraphicFramePr>
            <p:nvPr/>
          </p:nvGraphicFramePr>
          <p:xfrm>
            <a:off x="4752" y="2400"/>
            <a:ext cx="144" cy="144"/>
          </p:xfrm>
          <a:graphic>
            <a:graphicData uri="http://schemas.openxmlformats.org/presentationml/2006/ole">
              <mc:AlternateContent xmlns:mc="http://schemas.openxmlformats.org/markup-compatibility/2006">
                <mc:Choice xmlns:v="urn:schemas-microsoft-com:vml" Requires="v">
                  <p:oleObj name="Equation" r:id="rId22" imgW="139700" imgH="139700" progId="Equation.DSMT4">
                    <p:embed/>
                  </p:oleObj>
                </mc:Choice>
                <mc:Fallback>
                  <p:oleObj name="Equation" r:id="rId22" imgW="139700" imgH="139700" progId="Equation.DSMT4">
                    <p:embed/>
                    <p:pic>
                      <p:nvPicPr>
                        <p:cNvPr id="0" name="Object 2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52" y="2400"/>
                          <a:ext cx="144" cy="1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1471" name="Object 25"/>
            <p:cNvGraphicFramePr>
              <a:graphicFrameLocks noChangeAspect="1"/>
            </p:cNvGraphicFramePr>
            <p:nvPr/>
          </p:nvGraphicFramePr>
          <p:xfrm>
            <a:off x="5184" y="2304"/>
            <a:ext cx="144" cy="144"/>
          </p:xfrm>
          <a:graphic>
            <a:graphicData uri="http://schemas.openxmlformats.org/presentationml/2006/ole">
              <mc:AlternateContent xmlns:mc="http://schemas.openxmlformats.org/markup-compatibility/2006">
                <mc:Choice xmlns:v="urn:schemas-microsoft-com:vml" Requires="v">
                  <p:oleObj name="Equation" r:id="rId23" imgW="139700" imgH="139700" progId="Equation.DSMT4">
                    <p:embed/>
                  </p:oleObj>
                </mc:Choice>
                <mc:Fallback>
                  <p:oleObj name="Equation" r:id="rId23" imgW="139700" imgH="139700" progId="Equation.DSMT4">
                    <p:embed/>
                    <p:pic>
                      <p:nvPicPr>
                        <p:cNvPr id="0" name="Object 2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84" y="2304"/>
                          <a:ext cx="144" cy="1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1472" name="Object 26"/>
            <p:cNvGraphicFramePr>
              <a:graphicFrameLocks noChangeAspect="1"/>
            </p:cNvGraphicFramePr>
            <p:nvPr/>
          </p:nvGraphicFramePr>
          <p:xfrm>
            <a:off x="5424" y="2064"/>
            <a:ext cx="144" cy="144"/>
          </p:xfrm>
          <a:graphic>
            <a:graphicData uri="http://schemas.openxmlformats.org/presentationml/2006/ole">
              <mc:AlternateContent xmlns:mc="http://schemas.openxmlformats.org/markup-compatibility/2006">
                <mc:Choice xmlns:v="urn:schemas-microsoft-com:vml" Requires="v">
                  <p:oleObj name="Equation" r:id="rId24" imgW="139700" imgH="139700" progId="Equation.DSMT4">
                    <p:embed/>
                  </p:oleObj>
                </mc:Choice>
                <mc:Fallback>
                  <p:oleObj name="Equation" r:id="rId24" imgW="139700" imgH="139700" progId="Equation.DSMT4">
                    <p:embed/>
                    <p:pic>
                      <p:nvPicPr>
                        <p:cNvPr id="0" name="Object 2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24" y="2064"/>
                          <a:ext cx="144" cy="1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1473" name="Object 27"/>
            <p:cNvGraphicFramePr>
              <a:graphicFrameLocks noChangeAspect="1"/>
            </p:cNvGraphicFramePr>
            <p:nvPr/>
          </p:nvGraphicFramePr>
          <p:xfrm>
            <a:off x="4992" y="1008"/>
            <a:ext cx="144" cy="144"/>
          </p:xfrm>
          <a:graphic>
            <a:graphicData uri="http://schemas.openxmlformats.org/presentationml/2006/ole">
              <mc:AlternateContent xmlns:mc="http://schemas.openxmlformats.org/markup-compatibility/2006">
                <mc:Choice xmlns:v="urn:schemas-microsoft-com:vml" Requires="v">
                  <p:oleObj name="Equation" r:id="rId25" imgW="139700" imgH="139700" progId="Equation.DSMT4">
                    <p:embed/>
                  </p:oleObj>
                </mc:Choice>
                <mc:Fallback>
                  <p:oleObj name="Equation" r:id="rId25" imgW="139700" imgH="139700" progId="Equation.DSMT4">
                    <p:embed/>
                    <p:pic>
                      <p:nvPicPr>
                        <p:cNvPr id="0" name="Object 2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92" y="1008"/>
                          <a:ext cx="144" cy="1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1474" name="Object 28"/>
            <p:cNvGraphicFramePr>
              <a:graphicFrameLocks noChangeAspect="1"/>
            </p:cNvGraphicFramePr>
            <p:nvPr/>
          </p:nvGraphicFramePr>
          <p:xfrm>
            <a:off x="5472" y="1680"/>
            <a:ext cx="144" cy="144"/>
          </p:xfrm>
          <a:graphic>
            <a:graphicData uri="http://schemas.openxmlformats.org/presentationml/2006/ole">
              <mc:AlternateContent xmlns:mc="http://schemas.openxmlformats.org/markup-compatibility/2006">
                <mc:Choice xmlns:v="urn:schemas-microsoft-com:vml" Requires="v">
                  <p:oleObj name="Equation" r:id="rId26" imgW="139700" imgH="139700" progId="Equation.DSMT4">
                    <p:embed/>
                  </p:oleObj>
                </mc:Choice>
                <mc:Fallback>
                  <p:oleObj name="Equation" r:id="rId26" imgW="139700" imgH="139700" progId="Equation.DSMT4">
                    <p:embed/>
                    <p:pic>
                      <p:nvPicPr>
                        <p:cNvPr id="0" name="Object 2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72" y="1680"/>
                          <a:ext cx="144" cy="1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1475" name="Object 29"/>
            <p:cNvGraphicFramePr>
              <a:graphicFrameLocks noChangeAspect="1"/>
            </p:cNvGraphicFramePr>
            <p:nvPr/>
          </p:nvGraphicFramePr>
          <p:xfrm>
            <a:off x="5280" y="1344"/>
            <a:ext cx="144" cy="144"/>
          </p:xfrm>
          <a:graphic>
            <a:graphicData uri="http://schemas.openxmlformats.org/presentationml/2006/ole">
              <mc:AlternateContent xmlns:mc="http://schemas.openxmlformats.org/markup-compatibility/2006">
                <mc:Choice xmlns:v="urn:schemas-microsoft-com:vml" Requires="v">
                  <p:oleObj name="Equation" r:id="rId27" imgW="139700" imgH="139700" progId="Equation.DSMT4">
                    <p:embed/>
                  </p:oleObj>
                </mc:Choice>
                <mc:Fallback>
                  <p:oleObj name="Equation" r:id="rId27" imgW="139700" imgH="139700" progId="Equation.DSMT4">
                    <p:embed/>
                    <p:pic>
                      <p:nvPicPr>
                        <p:cNvPr id="0" name="Object 2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280" y="1344"/>
                          <a:ext cx="144" cy="1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1476" name="Object 30"/>
            <p:cNvGraphicFramePr>
              <a:graphicFrameLocks noChangeAspect="1"/>
            </p:cNvGraphicFramePr>
            <p:nvPr/>
          </p:nvGraphicFramePr>
          <p:xfrm>
            <a:off x="4560" y="864"/>
            <a:ext cx="144" cy="144"/>
          </p:xfrm>
          <a:graphic>
            <a:graphicData uri="http://schemas.openxmlformats.org/presentationml/2006/ole">
              <mc:AlternateContent xmlns:mc="http://schemas.openxmlformats.org/markup-compatibility/2006">
                <mc:Choice xmlns:v="urn:schemas-microsoft-com:vml" Requires="v">
                  <p:oleObj name="Equation" r:id="rId28" imgW="139700" imgH="139700" progId="Equation.DSMT4">
                    <p:embed/>
                  </p:oleObj>
                </mc:Choice>
                <mc:Fallback>
                  <p:oleObj name="Equation" r:id="rId28" imgW="139700" imgH="139700" progId="Equation.DSMT4">
                    <p:embed/>
                    <p:pic>
                      <p:nvPicPr>
                        <p:cNvPr id="0" name="Object 3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60" y="864"/>
                          <a:ext cx="144" cy="1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1477" name="Oval 31"/>
            <p:cNvSpPr>
              <a:spLocks noChangeArrowheads="1"/>
            </p:cNvSpPr>
            <p:nvPr/>
          </p:nvSpPr>
          <p:spPr bwMode="auto">
            <a:xfrm>
              <a:off x="4416" y="1584"/>
              <a:ext cx="288" cy="240"/>
            </a:xfrm>
            <a:prstGeom prst="ellipse">
              <a:avLst/>
            </a:prstGeom>
            <a:gradFill rotWithShape="0">
              <a:gsLst>
                <a:gs pos="0">
                  <a:srgbClr val="FFFF00"/>
                </a:gs>
                <a:gs pos="100000">
                  <a:srgbClr val="CACA00"/>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kumimoji="0" lang="zh-CN" altLang="en-US" sz="1800" b="0"/>
            </a:p>
          </p:txBody>
        </p:sp>
        <p:graphicFrame>
          <p:nvGraphicFramePr>
            <p:cNvPr id="61478" name="Object 32"/>
            <p:cNvGraphicFramePr>
              <a:graphicFrameLocks noChangeAspect="1"/>
            </p:cNvGraphicFramePr>
            <p:nvPr/>
          </p:nvGraphicFramePr>
          <p:xfrm>
            <a:off x="4464" y="1440"/>
            <a:ext cx="144" cy="144"/>
          </p:xfrm>
          <a:graphic>
            <a:graphicData uri="http://schemas.openxmlformats.org/presentationml/2006/ole">
              <mc:AlternateContent xmlns:mc="http://schemas.openxmlformats.org/markup-compatibility/2006">
                <mc:Choice xmlns:v="urn:schemas-microsoft-com:vml" Requires="v">
                  <p:oleObj name="Equation" r:id="rId29" imgW="139700" imgH="139700" progId="Equation.DSMT4">
                    <p:embed/>
                  </p:oleObj>
                </mc:Choice>
                <mc:Fallback>
                  <p:oleObj name="Equation" r:id="rId29" imgW="139700" imgH="139700" progId="Equation.DSMT4">
                    <p:embed/>
                    <p:pic>
                      <p:nvPicPr>
                        <p:cNvPr id="0" name="Object 3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64" y="1440"/>
                          <a:ext cx="144" cy="1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1479" name="Object 33"/>
            <p:cNvGraphicFramePr>
              <a:graphicFrameLocks noChangeAspect="1"/>
            </p:cNvGraphicFramePr>
            <p:nvPr/>
          </p:nvGraphicFramePr>
          <p:xfrm>
            <a:off x="4560" y="1488"/>
            <a:ext cx="144" cy="144"/>
          </p:xfrm>
          <a:graphic>
            <a:graphicData uri="http://schemas.openxmlformats.org/presentationml/2006/ole">
              <mc:AlternateContent xmlns:mc="http://schemas.openxmlformats.org/markup-compatibility/2006">
                <mc:Choice xmlns:v="urn:schemas-microsoft-com:vml" Requires="v">
                  <p:oleObj name="Equation" r:id="rId30" imgW="139700" imgH="139700" progId="Equation.DSMT4">
                    <p:embed/>
                  </p:oleObj>
                </mc:Choice>
                <mc:Fallback>
                  <p:oleObj name="Equation" r:id="rId30" imgW="139700" imgH="139700" progId="Equation.DSMT4">
                    <p:embed/>
                    <p:pic>
                      <p:nvPicPr>
                        <p:cNvPr id="0" name="Object 3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60" y="1488"/>
                          <a:ext cx="144" cy="1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1480" name="Object 34"/>
            <p:cNvGraphicFramePr>
              <a:graphicFrameLocks noChangeAspect="1"/>
            </p:cNvGraphicFramePr>
            <p:nvPr/>
          </p:nvGraphicFramePr>
          <p:xfrm>
            <a:off x="4656" y="1728"/>
            <a:ext cx="144" cy="144"/>
          </p:xfrm>
          <a:graphic>
            <a:graphicData uri="http://schemas.openxmlformats.org/presentationml/2006/ole">
              <mc:AlternateContent xmlns:mc="http://schemas.openxmlformats.org/markup-compatibility/2006">
                <mc:Choice xmlns:v="urn:schemas-microsoft-com:vml" Requires="v">
                  <p:oleObj name="Equation" r:id="rId31" imgW="139700" imgH="139700" progId="Equation.DSMT4">
                    <p:embed/>
                  </p:oleObj>
                </mc:Choice>
                <mc:Fallback>
                  <p:oleObj name="Equation" r:id="rId31" imgW="139700" imgH="139700" progId="Equation.DSMT4">
                    <p:embed/>
                    <p:pic>
                      <p:nvPicPr>
                        <p:cNvPr id="0" name="Object 3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56" y="1728"/>
                          <a:ext cx="144" cy="1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1481" name="Object 35"/>
            <p:cNvGraphicFramePr>
              <a:graphicFrameLocks noChangeAspect="1"/>
            </p:cNvGraphicFramePr>
            <p:nvPr/>
          </p:nvGraphicFramePr>
          <p:xfrm>
            <a:off x="4512" y="1776"/>
            <a:ext cx="144" cy="144"/>
          </p:xfrm>
          <a:graphic>
            <a:graphicData uri="http://schemas.openxmlformats.org/presentationml/2006/ole">
              <mc:AlternateContent xmlns:mc="http://schemas.openxmlformats.org/markup-compatibility/2006">
                <mc:Choice xmlns:v="urn:schemas-microsoft-com:vml" Requires="v">
                  <p:oleObj name="Equation" r:id="rId32" imgW="139700" imgH="139700" progId="Equation.DSMT4">
                    <p:embed/>
                  </p:oleObj>
                </mc:Choice>
                <mc:Fallback>
                  <p:oleObj name="Equation" r:id="rId32" imgW="139700" imgH="139700" progId="Equation.DSMT4">
                    <p:embed/>
                    <p:pic>
                      <p:nvPicPr>
                        <p:cNvPr id="0" name="Object 3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12" y="1776"/>
                          <a:ext cx="144" cy="1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1482" name="Object 36"/>
            <p:cNvGraphicFramePr>
              <a:graphicFrameLocks noChangeAspect="1"/>
            </p:cNvGraphicFramePr>
            <p:nvPr/>
          </p:nvGraphicFramePr>
          <p:xfrm>
            <a:off x="4368" y="1728"/>
            <a:ext cx="144" cy="144"/>
          </p:xfrm>
          <a:graphic>
            <a:graphicData uri="http://schemas.openxmlformats.org/presentationml/2006/ole">
              <mc:AlternateContent xmlns:mc="http://schemas.openxmlformats.org/markup-compatibility/2006">
                <mc:Choice xmlns:v="urn:schemas-microsoft-com:vml" Requires="v">
                  <p:oleObj name="Equation" r:id="rId33" imgW="139700" imgH="139700" progId="Equation.DSMT4">
                    <p:embed/>
                  </p:oleObj>
                </mc:Choice>
                <mc:Fallback>
                  <p:oleObj name="Equation" r:id="rId33" imgW="139700" imgH="139700" progId="Equation.DSMT4">
                    <p:embed/>
                    <p:pic>
                      <p:nvPicPr>
                        <p:cNvPr id="0" name="Object 3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68" y="1728"/>
                          <a:ext cx="144" cy="1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1483" name="Object 37"/>
            <p:cNvGraphicFramePr>
              <a:graphicFrameLocks noChangeAspect="1"/>
            </p:cNvGraphicFramePr>
            <p:nvPr/>
          </p:nvGraphicFramePr>
          <p:xfrm>
            <a:off x="4320" y="1584"/>
            <a:ext cx="144" cy="144"/>
          </p:xfrm>
          <a:graphic>
            <a:graphicData uri="http://schemas.openxmlformats.org/presentationml/2006/ole">
              <mc:AlternateContent xmlns:mc="http://schemas.openxmlformats.org/markup-compatibility/2006">
                <mc:Choice xmlns:v="urn:schemas-microsoft-com:vml" Requires="v">
                  <p:oleObj name="Equation" r:id="rId34" imgW="139700" imgH="139700" progId="Equation.DSMT4">
                    <p:embed/>
                  </p:oleObj>
                </mc:Choice>
                <mc:Fallback>
                  <p:oleObj name="Equation" r:id="rId34" imgW="139700" imgH="139700" progId="Equation.DSMT4">
                    <p:embed/>
                    <p:pic>
                      <p:nvPicPr>
                        <p:cNvPr id="0" name="Object 3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20" y="1584"/>
                          <a:ext cx="144" cy="1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1484" name="Object 38"/>
            <p:cNvGraphicFramePr>
              <a:graphicFrameLocks noChangeAspect="1"/>
            </p:cNvGraphicFramePr>
            <p:nvPr/>
          </p:nvGraphicFramePr>
          <p:xfrm>
            <a:off x="4368" y="1488"/>
            <a:ext cx="144" cy="144"/>
          </p:xfrm>
          <a:graphic>
            <a:graphicData uri="http://schemas.openxmlformats.org/presentationml/2006/ole">
              <mc:AlternateContent xmlns:mc="http://schemas.openxmlformats.org/markup-compatibility/2006">
                <mc:Choice xmlns:v="urn:schemas-microsoft-com:vml" Requires="v">
                  <p:oleObj name="Equation" r:id="rId35" imgW="139700" imgH="139700" progId="Equation.DSMT4">
                    <p:embed/>
                  </p:oleObj>
                </mc:Choice>
                <mc:Fallback>
                  <p:oleObj name="Equation" r:id="rId35" imgW="139700" imgH="139700" progId="Equation.DSMT4">
                    <p:embed/>
                    <p:pic>
                      <p:nvPicPr>
                        <p:cNvPr id="0" name="Object 3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68" y="1488"/>
                          <a:ext cx="144" cy="1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1485" name="Object 39"/>
            <p:cNvGraphicFramePr>
              <a:graphicFrameLocks noChangeAspect="1"/>
            </p:cNvGraphicFramePr>
            <p:nvPr/>
          </p:nvGraphicFramePr>
          <p:xfrm>
            <a:off x="4656" y="1584"/>
            <a:ext cx="144" cy="144"/>
          </p:xfrm>
          <a:graphic>
            <a:graphicData uri="http://schemas.openxmlformats.org/presentationml/2006/ole">
              <mc:AlternateContent xmlns:mc="http://schemas.openxmlformats.org/markup-compatibility/2006">
                <mc:Choice xmlns:v="urn:schemas-microsoft-com:vml" Requires="v">
                  <p:oleObj name="Equation" r:id="rId36" imgW="139700" imgH="139700" progId="Equation.DSMT4">
                    <p:embed/>
                  </p:oleObj>
                </mc:Choice>
                <mc:Fallback>
                  <p:oleObj name="Equation" r:id="rId36" imgW="139700" imgH="139700" progId="Equation.DSMT4">
                    <p:embed/>
                    <p:pic>
                      <p:nvPicPr>
                        <p:cNvPr id="0" name="Object 3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56" y="1584"/>
                          <a:ext cx="144" cy="1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1486" name="Rectangle 40"/>
            <p:cNvSpPr>
              <a:spLocks noChangeArrowheads="1"/>
            </p:cNvSpPr>
            <p:nvPr/>
          </p:nvSpPr>
          <p:spPr bwMode="auto">
            <a:xfrm>
              <a:off x="4464" y="1584"/>
              <a:ext cx="23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2000" i="1">
                  <a:solidFill>
                    <a:schemeClr val="bg1"/>
                  </a:solidFill>
                  <a:latin typeface="Times New Roman" panose="02020603050405020304" pitchFamily="18" charset="0"/>
                  <a:ea typeface="黑体" panose="02010609060101010101" pitchFamily="49" charset="-122"/>
                </a:rPr>
                <a:t>Q</a:t>
              </a:r>
            </a:p>
          </p:txBody>
        </p:sp>
      </p:grpSp>
      <p:grpSp>
        <p:nvGrpSpPr>
          <p:cNvPr id="91177" name="Group 41"/>
          <p:cNvGrpSpPr>
            <a:grpSpLocks/>
          </p:cNvGrpSpPr>
          <p:nvPr/>
        </p:nvGrpSpPr>
        <p:grpSpPr bwMode="auto">
          <a:xfrm>
            <a:off x="6096000" y="1752600"/>
            <a:ext cx="2400300" cy="1879600"/>
            <a:chOff x="3840" y="1136"/>
            <a:chExt cx="1512" cy="1184"/>
          </a:xfrm>
        </p:grpSpPr>
        <p:sp>
          <p:nvSpPr>
            <p:cNvPr id="61453" name="Freeform 42"/>
            <p:cNvSpPr>
              <a:spLocks/>
            </p:cNvSpPr>
            <p:nvPr/>
          </p:nvSpPr>
          <p:spPr bwMode="auto">
            <a:xfrm>
              <a:off x="3976" y="1136"/>
              <a:ext cx="1376" cy="1184"/>
            </a:xfrm>
            <a:custGeom>
              <a:avLst/>
              <a:gdLst>
                <a:gd name="T0" fmla="*/ 8 w 1376"/>
                <a:gd name="T1" fmla="*/ 496 h 1184"/>
                <a:gd name="T2" fmla="*/ 200 w 1376"/>
                <a:gd name="T3" fmla="*/ 160 h 1184"/>
                <a:gd name="T4" fmla="*/ 584 w 1376"/>
                <a:gd name="T5" fmla="*/ 16 h 1184"/>
                <a:gd name="T6" fmla="*/ 872 w 1376"/>
                <a:gd name="T7" fmla="*/ 64 h 1184"/>
                <a:gd name="T8" fmla="*/ 1160 w 1376"/>
                <a:gd name="T9" fmla="*/ 304 h 1184"/>
                <a:gd name="T10" fmla="*/ 1352 w 1376"/>
                <a:gd name="T11" fmla="*/ 640 h 1184"/>
                <a:gd name="T12" fmla="*/ 1304 w 1376"/>
                <a:gd name="T13" fmla="*/ 976 h 1184"/>
                <a:gd name="T14" fmla="*/ 1064 w 1376"/>
                <a:gd name="T15" fmla="*/ 1168 h 1184"/>
                <a:gd name="T16" fmla="*/ 488 w 1376"/>
                <a:gd name="T17" fmla="*/ 1072 h 1184"/>
                <a:gd name="T18" fmla="*/ 152 w 1376"/>
                <a:gd name="T19" fmla="*/ 736 h 1184"/>
                <a:gd name="T20" fmla="*/ 8 w 1376"/>
                <a:gd name="T21" fmla="*/ 496 h 118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376" h="1184">
                  <a:moveTo>
                    <a:pt x="8" y="496"/>
                  </a:moveTo>
                  <a:cubicBezTo>
                    <a:pt x="16" y="400"/>
                    <a:pt x="104" y="240"/>
                    <a:pt x="200" y="160"/>
                  </a:cubicBezTo>
                  <a:cubicBezTo>
                    <a:pt x="296" y="80"/>
                    <a:pt x="472" y="32"/>
                    <a:pt x="584" y="16"/>
                  </a:cubicBezTo>
                  <a:cubicBezTo>
                    <a:pt x="696" y="0"/>
                    <a:pt x="776" y="16"/>
                    <a:pt x="872" y="64"/>
                  </a:cubicBezTo>
                  <a:cubicBezTo>
                    <a:pt x="968" y="112"/>
                    <a:pt x="1080" y="208"/>
                    <a:pt x="1160" y="304"/>
                  </a:cubicBezTo>
                  <a:cubicBezTo>
                    <a:pt x="1240" y="400"/>
                    <a:pt x="1328" y="528"/>
                    <a:pt x="1352" y="640"/>
                  </a:cubicBezTo>
                  <a:cubicBezTo>
                    <a:pt x="1376" y="752"/>
                    <a:pt x="1352" y="888"/>
                    <a:pt x="1304" y="976"/>
                  </a:cubicBezTo>
                  <a:cubicBezTo>
                    <a:pt x="1256" y="1064"/>
                    <a:pt x="1200" y="1152"/>
                    <a:pt x="1064" y="1168"/>
                  </a:cubicBezTo>
                  <a:cubicBezTo>
                    <a:pt x="928" y="1184"/>
                    <a:pt x="640" y="1144"/>
                    <a:pt x="488" y="1072"/>
                  </a:cubicBezTo>
                  <a:cubicBezTo>
                    <a:pt x="336" y="1000"/>
                    <a:pt x="232" y="832"/>
                    <a:pt x="152" y="736"/>
                  </a:cubicBezTo>
                  <a:cubicBezTo>
                    <a:pt x="72" y="640"/>
                    <a:pt x="0" y="592"/>
                    <a:pt x="8" y="496"/>
                  </a:cubicBezTo>
                  <a:close/>
                </a:path>
              </a:pathLst>
            </a:custGeom>
            <a:noFill/>
            <a:ln w="25400" cap="flat">
              <a:solidFill>
                <a:srgbClr val="FF3300"/>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1454" name="Rectangle 43"/>
            <p:cNvSpPr>
              <a:spLocks noChangeArrowheads="1"/>
            </p:cNvSpPr>
            <p:nvPr/>
          </p:nvSpPr>
          <p:spPr bwMode="auto">
            <a:xfrm>
              <a:off x="3840" y="1680"/>
              <a:ext cx="22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2400" i="1">
                  <a:solidFill>
                    <a:srgbClr val="FF3300"/>
                  </a:solidFill>
                  <a:latin typeface="Times New Roman" panose="02020603050405020304" pitchFamily="18" charset="0"/>
                  <a:ea typeface="黑体" panose="02010609060101010101" pitchFamily="49" charset="-122"/>
                </a:rPr>
                <a:t>S</a:t>
              </a:r>
            </a:p>
          </p:txBody>
        </p:sp>
      </p:grpSp>
      <p:sp>
        <p:nvSpPr>
          <p:cNvPr id="91180" name="Rectangle 44"/>
          <p:cNvSpPr>
            <a:spLocks noChangeArrowheads="1"/>
          </p:cNvSpPr>
          <p:nvPr/>
        </p:nvSpPr>
        <p:spPr bwMode="auto">
          <a:xfrm>
            <a:off x="228600" y="1295400"/>
            <a:ext cx="57150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2400">
                <a:latin typeface="Times New Roman" panose="02020603050405020304" pitchFamily="18" charset="0"/>
                <a:ea typeface="黑体" panose="02010609060101010101" pitchFamily="49" charset="-122"/>
              </a:rPr>
              <a:t>    </a:t>
            </a:r>
            <a:r>
              <a:rPr lang="zh-CN" altLang="en-US" sz="2400">
                <a:solidFill>
                  <a:schemeClr val="bg1"/>
                </a:solidFill>
                <a:latin typeface="Times New Roman" panose="02020603050405020304" pitchFamily="18" charset="0"/>
                <a:ea typeface="黑体" panose="02010609060101010101" pitchFamily="49" charset="-122"/>
              </a:rPr>
              <a:t>证明：在导体壳内任作一包围空腔的高斯面</a:t>
            </a:r>
            <a:r>
              <a:rPr lang="en-US" altLang="zh-CN" sz="2400" b="0">
                <a:solidFill>
                  <a:schemeClr val="bg1"/>
                </a:solidFill>
                <a:latin typeface="Times New Roman" panose="02020603050405020304" pitchFamily="18" charset="0"/>
                <a:ea typeface="黑体" panose="02010609060101010101" pitchFamily="49" charset="-122"/>
              </a:rPr>
              <a:t>S</a:t>
            </a:r>
            <a:r>
              <a:rPr lang="zh-CN" altLang="en-US" sz="2400">
                <a:solidFill>
                  <a:schemeClr val="bg1"/>
                </a:solidFill>
                <a:latin typeface="Times New Roman" panose="02020603050405020304" pitchFamily="18" charset="0"/>
                <a:ea typeface="黑体" panose="02010609060101010101" pitchFamily="49" charset="-122"/>
              </a:rPr>
              <a:t>，</a:t>
            </a:r>
          </a:p>
        </p:txBody>
      </p:sp>
      <p:sp>
        <p:nvSpPr>
          <p:cNvPr id="61451" name="Rectangle 45"/>
          <p:cNvSpPr>
            <a:spLocks noChangeArrowheads="1"/>
          </p:cNvSpPr>
          <p:nvPr/>
        </p:nvSpPr>
        <p:spPr bwMode="auto">
          <a:xfrm>
            <a:off x="7315200" y="2971800"/>
            <a:ext cx="579438"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zh-CN" altLang="en-US" sz="1800">
                <a:solidFill>
                  <a:schemeClr val="bg1"/>
                </a:solidFill>
                <a:latin typeface="Times New Roman" panose="02020603050405020304" pitchFamily="18" charset="0"/>
              </a:rPr>
              <a:t>－</a:t>
            </a:r>
            <a:r>
              <a:rPr lang="en-US" altLang="zh-CN" sz="1800" i="1">
                <a:solidFill>
                  <a:schemeClr val="bg1"/>
                </a:solidFill>
                <a:latin typeface="Times New Roman" panose="02020603050405020304" pitchFamily="18" charset="0"/>
              </a:rPr>
              <a:t>Q</a:t>
            </a:r>
          </a:p>
        </p:txBody>
      </p:sp>
      <p:sp>
        <p:nvSpPr>
          <p:cNvPr id="61452" name="Rectangle 47"/>
          <p:cNvSpPr>
            <a:spLocks noChangeArrowheads="1"/>
          </p:cNvSpPr>
          <p:nvPr/>
        </p:nvSpPr>
        <p:spPr bwMode="auto">
          <a:xfrm>
            <a:off x="8153400" y="1371600"/>
            <a:ext cx="7302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en-US" altLang="zh-CN" sz="2400" i="1">
                <a:solidFill>
                  <a:srgbClr val="B72148"/>
                </a:solidFill>
                <a:latin typeface="Times New Roman" panose="02020603050405020304" pitchFamily="18" charset="0"/>
                <a:ea typeface="黑体" panose="02010609060101010101" pitchFamily="49" charset="-122"/>
              </a:rPr>
              <a:t>Q</a:t>
            </a:r>
            <a:r>
              <a:rPr lang="en-US" altLang="zh-CN" sz="2400">
                <a:solidFill>
                  <a:srgbClr val="B72148"/>
                </a:solidFill>
                <a:latin typeface="Times New Roman" panose="02020603050405020304" pitchFamily="18" charset="0"/>
                <a:ea typeface="黑体" panose="02010609060101010101" pitchFamily="49" charset="-122"/>
              </a:rPr>
              <a:t>+</a:t>
            </a:r>
            <a:r>
              <a:rPr lang="en-US" altLang="zh-CN" sz="2400" i="1">
                <a:solidFill>
                  <a:srgbClr val="B72148"/>
                </a:solidFill>
                <a:latin typeface="Times New Roman" panose="02020603050405020304" pitchFamily="18" charset="0"/>
                <a:ea typeface="黑体" panose="02010609060101010101" pitchFamily="49" charset="-122"/>
              </a:rPr>
              <a:t>q</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1180"/>
                                        </p:tgtEl>
                                        <p:attrNameLst>
                                          <p:attrName>style.visibility</p:attrName>
                                        </p:attrNameLst>
                                      </p:cBhvr>
                                      <p:to>
                                        <p:strVal val="visible"/>
                                      </p:to>
                                    </p:set>
                                    <p:animEffect transition="in" filter="wipe(left)">
                                      <p:cBhvr>
                                        <p:cTn id="7" dur="500"/>
                                        <p:tgtEl>
                                          <p:spTgt spid="9118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91177"/>
                                        </p:tgtEl>
                                        <p:attrNameLst>
                                          <p:attrName>style.visibility</p:attrName>
                                        </p:attrNameLst>
                                      </p:cBhvr>
                                      <p:to>
                                        <p:strVal val="visible"/>
                                      </p:to>
                                    </p:set>
                                    <p:animEffect transition="in" filter="blinds(horizontal)">
                                      <p:cBhvr>
                                        <p:cTn id="12" dur="500"/>
                                        <p:tgtEl>
                                          <p:spTgt spid="9117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91142"/>
                                        </p:tgtEl>
                                        <p:attrNameLst>
                                          <p:attrName>style.visibility</p:attrName>
                                        </p:attrNameLst>
                                      </p:cBhvr>
                                      <p:to>
                                        <p:strVal val="visible"/>
                                      </p:to>
                                    </p:set>
                                    <p:animEffect transition="in" filter="wipe(up)">
                                      <p:cBhvr>
                                        <p:cTn id="17" dur="500"/>
                                        <p:tgtEl>
                                          <p:spTgt spid="91142"/>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91143"/>
                                        </p:tgtEl>
                                        <p:attrNameLst>
                                          <p:attrName>style.visibility</p:attrName>
                                        </p:attrNameLst>
                                      </p:cBhvr>
                                      <p:to>
                                        <p:strVal val="visible"/>
                                      </p:to>
                                    </p:set>
                                    <p:animEffect transition="in" filter="wipe(left)">
                                      <p:cBhvr>
                                        <p:cTn id="22" dur="500"/>
                                        <p:tgtEl>
                                          <p:spTgt spid="91143"/>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91139"/>
                                        </p:tgtEl>
                                        <p:attrNameLst>
                                          <p:attrName>style.visibility</p:attrName>
                                        </p:attrNameLst>
                                      </p:cBhvr>
                                      <p:to>
                                        <p:strVal val="visible"/>
                                      </p:to>
                                    </p:set>
                                    <p:animEffect transition="in" filter="wipe(left)">
                                      <p:cBhvr>
                                        <p:cTn id="27" dur="500"/>
                                        <p:tgtEl>
                                          <p:spTgt spid="91139"/>
                                        </p:tgtEl>
                                      </p:cBhvr>
                                    </p:animEffect>
                                  </p:childTnLst>
                                </p:cTn>
                              </p:par>
                            </p:childTnLst>
                          </p:cTn>
                        </p:par>
                        <p:par>
                          <p:cTn id="28" fill="hold" nodeType="afterGroup">
                            <p:stCondLst>
                              <p:cond delay="500"/>
                            </p:stCondLst>
                            <p:childTnLst>
                              <p:par>
                                <p:cTn id="29" presetID="22" presetClass="entr" presetSubtype="8" fill="hold" nodeType="afterEffect">
                                  <p:stCondLst>
                                    <p:cond delay="0"/>
                                  </p:stCondLst>
                                  <p:childTnLst>
                                    <p:set>
                                      <p:cBhvr>
                                        <p:cTn id="30" dur="1" fill="hold">
                                          <p:stCondLst>
                                            <p:cond delay="0"/>
                                          </p:stCondLst>
                                        </p:cTn>
                                        <p:tgtEl>
                                          <p:spTgt spid="91140"/>
                                        </p:tgtEl>
                                        <p:attrNameLst>
                                          <p:attrName>style.visibility</p:attrName>
                                        </p:attrNameLst>
                                      </p:cBhvr>
                                      <p:to>
                                        <p:strVal val="visible"/>
                                      </p:to>
                                    </p:set>
                                    <p:animEffect transition="in" filter="wipe(left)">
                                      <p:cBhvr>
                                        <p:cTn id="31" dur="500"/>
                                        <p:tgtEl>
                                          <p:spTgt spid="91140"/>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91141">
                                            <p:txEl>
                                              <p:pRg st="0" end="0"/>
                                            </p:txEl>
                                          </p:spTgt>
                                        </p:tgtEl>
                                        <p:attrNameLst>
                                          <p:attrName>style.visibility</p:attrName>
                                        </p:attrNameLst>
                                      </p:cBhvr>
                                      <p:to>
                                        <p:strVal val="visible"/>
                                      </p:to>
                                    </p:set>
                                    <p:animEffect transition="in" filter="wipe(left)">
                                      <p:cBhvr>
                                        <p:cTn id="36" dur="500"/>
                                        <p:tgtEl>
                                          <p:spTgt spid="91141">
                                            <p:txEl>
                                              <p:pRg st="0" end="0"/>
                                            </p:txEl>
                                          </p:spTgt>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22" presetClass="entr" presetSubtype="8" fill="hold" grpId="0" nodeType="clickEffect">
                                  <p:stCondLst>
                                    <p:cond delay="0"/>
                                  </p:stCondLst>
                                  <p:childTnLst>
                                    <p:set>
                                      <p:cBhvr>
                                        <p:cTn id="40" dur="1" fill="hold">
                                          <p:stCondLst>
                                            <p:cond delay="0"/>
                                          </p:stCondLst>
                                        </p:cTn>
                                        <p:tgtEl>
                                          <p:spTgt spid="91141">
                                            <p:txEl>
                                              <p:pRg st="1" end="1"/>
                                            </p:txEl>
                                          </p:spTgt>
                                        </p:tgtEl>
                                        <p:attrNameLst>
                                          <p:attrName>style.visibility</p:attrName>
                                        </p:attrNameLst>
                                      </p:cBhvr>
                                      <p:to>
                                        <p:strVal val="visible"/>
                                      </p:to>
                                    </p:set>
                                    <p:animEffect transition="in" filter="wipe(left)">
                                      <p:cBhvr>
                                        <p:cTn id="41" dur="500"/>
                                        <p:tgtEl>
                                          <p:spTgt spid="91141">
                                            <p:txEl>
                                              <p:pRg st="1" end="1"/>
                                            </p:txEl>
                                          </p:spTgt>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22" presetClass="entr" presetSubtype="8" fill="hold" grpId="0" nodeType="clickEffect">
                                  <p:stCondLst>
                                    <p:cond delay="0"/>
                                  </p:stCondLst>
                                  <p:childTnLst>
                                    <p:set>
                                      <p:cBhvr>
                                        <p:cTn id="45" dur="1" fill="hold">
                                          <p:stCondLst>
                                            <p:cond delay="0"/>
                                          </p:stCondLst>
                                        </p:cTn>
                                        <p:tgtEl>
                                          <p:spTgt spid="91141">
                                            <p:txEl>
                                              <p:pRg st="2" end="2"/>
                                            </p:txEl>
                                          </p:spTgt>
                                        </p:tgtEl>
                                        <p:attrNameLst>
                                          <p:attrName>style.visibility</p:attrName>
                                        </p:attrNameLst>
                                      </p:cBhvr>
                                      <p:to>
                                        <p:strVal val="visible"/>
                                      </p:to>
                                    </p:set>
                                    <p:animEffect transition="in" filter="wipe(left)">
                                      <p:cBhvr>
                                        <p:cTn id="46" dur="500"/>
                                        <p:tgtEl>
                                          <p:spTgt spid="9114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139" grpId="0" autoUpdateAnimBg="0"/>
      <p:bldP spid="91141" grpId="0" build="p" autoUpdateAnimBg="0"/>
      <p:bldP spid="91142" grpId="0" autoUpdateAnimBg="0"/>
      <p:bldP spid="91180" grpId="0" autoUpdateAnimBg="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7858" name="Rectangle 2"/>
          <p:cNvSpPr>
            <a:spLocks noChangeArrowheads="1"/>
          </p:cNvSpPr>
          <p:nvPr/>
        </p:nvSpPr>
        <p:spPr bwMode="auto">
          <a:xfrm>
            <a:off x="304800" y="304800"/>
            <a:ext cx="8643938"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0" lang="zh-CN" altLang="en-US" sz="3200">
                <a:solidFill>
                  <a:srgbClr val="FF0000"/>
                </a:solidFill>
                <a:latin typeface="Times New Roman" panose="02020603050405020304" pitchFamily="18" charset="0"/>
                <a:ea typeface="楷体_GB2312" pitchFamily="49" charset="-122"/>
              </a:rPr>
              <a:t>思考题：</a:t>
            </a:r>
          </a:p>
        </p:txBody>
      </p:sp>
      <p:sp>
        <p:nvSpPr>
          <p:cNvPr id="2" name="Rectangle 2"/>
          <p:cNvSpPr>
            <a:spLocks noChangeArrowheads="1"/>
          </p:cNvSpPr>
          <p:nvPr/>
        </p:nvSpPr>
        <p:spPr bwMode="auto">
          <a:xfrm>
            <a:off x="304800" y="1219200"/>
            <a:ext cx="8643938" cy="155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0" lang="en-US" altLang="zh-CN" sz="3200">
                <a:latin typeface="Times New Roman" panose="02020603050405020304" pitchFamily="18" charset="0"/>
                <a:ea typeface="楷体_GB2312" pitchFamily="49" charset="-122"/>
              </a:rPr>
              <a:t>1. </a:t>
            </a:r>
            <a:r>
              <a:rPr kumimoji="0" lang="zh-CN" altLang="en-US" sz="3200">
                <a:latin typeface="Times New Roman" panose="02020603050405020304" pitchFamily="18" charset="0"/>
                <a:ea typeface="楷体_GB2312" pitchFamily="49" charset="-122"/>
              </a:rPr>
              <a:t>在一个孤立导体球壳中心放一点电荷，球壳内外表面上的电荷分布是否均匀？如果点电荷偏离球心，情况又如何？</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1" fill="hold" grpId="0" nodeType="withEffect">
                                  <p:stCondLst>
                                    <p:cond delay="0"/>
                                  </p:stCondLst>
                                  <p:childTnLst>
                                    <p:set>
                                      <p:cBhvr>
                                        <p:cTn id="6" dur="1" fill="hold">
                                          <p:stCondLst>
                                            <p:cond delay="0"/>
                                          </p:stCondLst>
                                        </p:cTn>
                                        <p:tgtEl>
                                          <p:spTgt spid="377858"/>
                                        </p:tgtEl>
                                        <p:attrNameLst>
                                          <p:attrName>style.visibility</p:attrName>
                                        </p:attrNameLst>
                                      </p:cBhvr>
                                      <p:to>
                                        <p:strVal val="visible"/>
                                      </p:to>
                                    </p:set>
                                    <p:anim calcmode="lin" valueType="num">
                                      <p:cBhvr additive="base">
                                        <p:cTn id="7" dur="500" fill="hold"/>
                                        <p:tgtEl>
                                          <p:spTgt spid="377858"/>
                                        </p:tgtEl>
                                        <p:attrNameLst>
                                          <p:attrName>ppt_x</p:attrName>
                                        </p:attrNameLst>
                                      </p:cBhvr>
                                      <p:tavLst>
                                        <p:tav tm="0">
                                          <p:val>
                                            <p:strVal val="#ppt_x"/>
                                          </p:val>
                                        </p:tav>
                                        <p:tav tm="100000">
                                          <p:val>
                                            <p:strVal val="#ppt_x"/>
                                          </p:val>
                                        </p:tav>
                                      </p:tavLst>
                                    </p:anim>
                                    <p:anim calcmode="lin" valueType="num">
                                      <p:cBhvr additive="base">
                                        <p:cTn id="8" dur="500" fill="hold"/>
                                        <p:tgtEl>
                                          <p:spTgt spid="377858"/>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7858" grpId="0"/>
      <p:bldP spid="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58754" name="Object 2"/>
          <p:cNvGraphicFramePr>
            <a:graphicFrameLocks noChangeAspect="1"/>
          </p:cNvGraphicFramePr>
          <p:nvPr/>
        </p:nvGraphicFramePr>
        <p:xfrm>
          <a:off x="838200" y="2514600"/>
          <a:ext cx="4076700" cy="2184400"/>
        </p:xfrm>
        <a:graphic>
          <a:graphicData uri="http://schemas.openxmlformats.org/presentationml/2006/ole">
            <mc:AlternateContent xmlns:mc="http://schemas.openxmlformats.org/markup-compatibility/2006">
              <mc:Choice xmlns:v="urn:schemas-microsoft-com:vml" Requires="v">
                <p:oleObj name="Equation" r:id="rId2" imgW="1466738" imgH="790687" progId="Equation.3">
                  <p:embed/>
                </p:oleObj>
              </mc:Choice>
              <mc:Fallback>
                <p:oleObj name="Equation" r:id="rId2" imgW="1466738" imgH="790687" progId="Equation.3">
                  <p:embed/>
                  <p:pic>
                    <p:nvPicPr>
                      <p:cNvPr id="0" name="Object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2514600"/>
                        <a:ext cx="4076700" cy="218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58755" name="Object 3"/>
          <p:cNvGraphicFramePr>
            <a:graphicFrameLocks noChangeAspect="1"/>
          </p:cNvGraphicFramePr>
          <p:nvPr/>
        </p:nvGraphicFramePr>
        <p:xfrm>
          <a:off x="2362200" y="4648200"/>
          <a:ext cx="1600200" cy="1135063"/>
        </p:xfrm>
        <a:graphic>
          <a:graphicData uri="http://schemas.openxmlformats.org/presentationml/2006/ole">
            <mc:AlternateContent xmlns:mc="http://schemas.openxmlformats.org/markup-compatibility/2006">
              <mc:Choice xmlns:v="urn:schemas-microsoft-com:vml" Requires="v">
                <p:oleObj name="公式" r:id="rId4" imgW="695213" imgH="476362" progId="Equation.3">
                  <p:embed/>
                </p:oleObj>
              </mc:Choice>
              <mc:Fallback>
                <p:oleObj name="公式" r:id="rId4" imgW="695213" imgH="476362" progId="Equation.3">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62200" y="4648200"/>
                        <a:ext cx="1600200" cy="1135063"/>
                      </a:xfrm>
                      <a:prstGeom prst="rect">
                        <a:avLst/>
                      </a:prstGeom>
                      <a:noFill/>
                      <a:ln>
                        <a:noFill/>
                      </a:ln>
                      <a:effectLst/>
                      <a:extLst>
                        <a:ext uri="{909E8E84-426E-40DD-AFC4-6F175D3DCCD1}">
                          <a14:hiddenFill xmlns:a14="http://schemas.microsoft.com/office/drawing/2010/main">
                            <a:solidFill>
                              <a:srgbClr val="006600"/>
                            </a:solidFill>
                          </a14:hiddenFill>
                        </a:ext>
                        <a:ext uri="{91240B29-F687-4F45-9708-019B960494DF}">
                          <a14:hiddenLine xmlns:a14="http://schemas.microsoft.com/office/drawing/2010/main" w="12700" cap="sq">
                            <a:solidFill>
                              <a:schemeClr val="tx2"/>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58756" name="Text Box 4"/>
          <p:cNvSpPr txBox="1">
            <a:spLocks noChangeArrowheads="1"/>
          </p:cNvSpPr>
          <p:nvPr/>
        </p:nvSpPr>
        <p:spPr bwMode="auto">
          <a:xfrm>
            <a:off x="533400" y="1676400"/>
            <a:ext cx="4113213"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zh-CN" altLang="en-US">
                <a:latin typeface="Times New Roman" panose="02020603050405020304" pitchFamily="18" charset="0"/>
              </a:rPr>
              <a:t>表面附近作圆柱形高斯面</a:t>
            </a:r>
            <a:endParaRPr kumimoji="1" lang="zh-CN" altLang="en-US" sz="3200">
              <a:latin typeface="Times New Roman" panose="02020603050405020304" pitchFamily="18" charset="0"/>
            </a:endParaRPr>
          </a:p>
        </p:txBody>
      </p:sp>
      <p:grpSp>
        <p:nvGrpSpPr>
          <p:cNvPr id="458757" name="Group 5"/>
          <p:cNvGrpSpPr>
            <a:grpSpLocks/>
          </p:cNvGrpSpPr>
          <p:nvPr/>
        </p:nvGrpSpPr>
        <p:grpSpPr bwMode="auto">
          <a:xfrm>
            <a:off x="5334000" y="1981200"/>
            <a:ext cx="2897188" cy="2971800"/>
            <a:chOff x="3791" y="1776"/>
            <a:chExt cx="1825" cy="1872"/>
          </a:xfrm>
        </p:grpSpPr>
        <p:sp>
          <p:nvSpPr>
            <p:cNvPr id="458758" name="Arc 6">
              <a:extLst>
                <a:ext uri="{FF2B5EF4-FFF2-40B4-BE49-F238E27FC236}">
                  <a16:creationId xmlns:a16="http://schemas.microsoft.com/office/drawing/2014/main" id="{EB91E3FD-8BE5-44AF-B210-3A4B1DAE054C}"/>
                </a:ext>
              </a:extLst>
            </p:cNvPr>
            <p:cNvSpPr>
              <a:spLocks/>
            </p:cNvSpPr>
            <p:nvPr/>
          </p:nvSpPr>
          <p:spPr bwMode="auto">
            <a:xfrm>
              <a:off x="3791" y="2016"/>
              <a:ext cx="1633" cy="1632"/>
            </a:xfrm>
            <a:custGeom>
              <a:avLst/>
              <a:gdLst>
                <a:gd name="G0" fmla="+- 13 0 0"/>
                <a:gd name="G1" fmla="+- 21600 0 0"/>
                <a:gd name="G2" fmla="+- 21600 0 0"/>
                <a:gd name="T0" fmla="*/ 0 w 21613"/>
                <a:gd name="T1" fmla="*/ 0 h 21600"/>
                <a:gd name="T2" fmla="*/ 21613 w 21613"/>
                <a:gd name="T3" fmla="*/ 21600 h 21600"/>
                <a:gd name="T4" fmla="*/ 13 w 21613"/>
                <a:gd name="T5" fmla="*/ 21600 h 21600"/>
              </a:gdLst>
              <a:ahLst/>
              <a:cxnLst>
                <a:cxn ang="0">
                  <a:pos x="T0" y="T1"/>
                </a:cxn>
                <a:cxn ang="0">
                  <a:pos x="T2" y="T3"/>
                </a:cxn>
                <a:cxn ang="0">
                  <a:pos x="T4" y="T5"/>
                </a:cxn>
              </a:cxnLst>
              <a:rect l="0" t="0" r="r" b="b"/>
              <a:pathLst>
                <a:path w="21613" h="21600" fill="none" extrusionOk="0">
                  <a:moveTo>
                    <a:pt x="0" y="0"/>
                  </a:moveTo>
                  <a:cubicBezTo>
                    <a:pt x="4" y="0"/>
                    <a:pt x="8" y="0"/>
                    <a:pt x="13" y="0"/>
                  </a:cubicBezTo>
                  <a:cubicBezTo>
                    <a:pt x="11942" y="0"/>
                    <a:pt x="21613" y="9670"/>
                    <a:pt x="21613" y="21600"/>
                  </a:cubicBezTo>
                </a:path>
                <a:path w="21613" h="21600" stroke="0" extrusionOk="0">
                  <a:moveTo>
                    <a:pt x="0" y="0"/>
                  </a:moveTo>
                  <a:cubicBezTo>
                    <a:pt x="4" y="0"/>
                    <a:pt x="8" y="0"/>
                    <a:pt x="13" y="0"/>
                  </a:cubicBezTo>
                  <a:cubicBezTo>
                    <a:pt x="11942" y="0"/>
                    <a:pt x="21613" y="9670"/>
                    <a:pt x="21613" y="21600"/>
                  </a:cubicBezTo>
                  <a:lnTo>
                    <a:pt x="13" y="21600"/>
                  </a:lnTo>
                  <a:close/>
                </a:path>
              </a:pathLst>
            </a:custGeom>
            <a:gradFill rotWithShape="0">
              <a:gsLst>
                <a:gs pos="0">
                  <a:srgbClr val="FF9933"/>
                </a:gs>
                <a:gs pos="100000">
                  <a:srgbClr val="FF9933">
                    <a:gamma/>
                    <a:shade val="89804"/>
                    <a:invGamma/>
                  </a:srgbClr>
                </a:gs>
              </a:gsLst>
              <a:path path="shape">
                <a:fillToRect l="50000" t="50000" r="50000" b="50000"/>
              </a:path>
            </a:gradFill>
            <a:ln>
              <a:noFill/>
            </a:ln>
            <a:effectLst/>
            <a:extLst>
              <a:ext uri="{91240B29-F687-4F45-9708-019B960494DF}">
                <a14:hiddenLine xmlns:a14="http://schemas.microsoft.com/office/drawing/2010/main" w="12700"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defRPr/>
              </a:pPr>
              <a:endParaRPr lang="zh-CN" altLang="en-US"/>
            </a:p>
          </p:txBody>
        </p:sp>
        <p:sp>
          <p:nvSpPr>
            <p:cNvPr id="63497" name="Line 7"/>
            <p:cNvSpPr>
              <a:spLocks noChangeShapeType="1"/>
            </p:cNvSpPr>
            <p:nvPr/>
          </p:nvSpPr>
          <p:spPr bwMode="auto">
            <a:xfrm flipV="1">
              <a:off x="5184" y="2400"/>
              <a:ext cx="384" cy="240"/>
            </a:xfrm>
            <a:prstGeom prst="line">
              <a:avLst/>
            </a:prstGeom>
            <a:noFill/>
            <a:ln w="12700">
              <a:solidFill>
                <a:srgbClr val="FFFF66"/>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3498" name="Line 8"/>
            <p:cNvSpPr>
              <a:spLocks noChangeShapeType="1"/>
            </p:cNvSpPr>
            <p:nvPr/>
          </p:nvSpPr>
          <p:spPr bwMode="auto">
            <a:xfrm flipV="1">
              <a:off x="5232" y="2592"/>
              <a:ext cx="384" cy="240"/>
            </a:xfrm>
            <a:prstGeom prst="line">
              <a:avLst/>
            </a:prstGeom>
            <a:noFill/>
            <a:ln w="12700">
              <a:solidFill>
                <a:srgbClr val="FFFF66"/>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63499" name="Object 9"/>
            <p:cNvGraphicFramePr>
              <a:graphicFrameLocks noChangeAspect="1"/>
            </p:cNvGraphicFramePr>
            <p:nvPr/>
          </p:nvGraphicFramePr>
          <p:xfrm>
            <a:off x="5280" y="1776"/>
            <a:ext cx="300" cy="360"/>
          </p:xfrm>
          <a:graphic>
            <a:graphicData uri="http://schemas.openxmlformats.org/presentationml/2006/ole">
              <mc:AlternateContent xmlns:mc="http://schemas.openxmlformats.org/markup-compatibility/2006">
                <mc:Choice xmlns:v="urn:schemas-microsoft-com:vml" Requires="v">
                  <p:oleObj name="公式" r:id="rId6" imgW="133462" imgH="171450" progId="Equation.3">
                    <p:embed/>
                  </p:oleObj>
                </mc:Choice>
                <mc:Fallback>
                  <p:oleObj name="公式" r:id="rId6" imgW="133462" imgH="171450" progId="Equation.3">
                    <p:embed/>
                    <p:pic>
                      <p:nvPicPr>
                        <p:cNvPr id="0" name="Object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280" y="1776"/>
                          <a:ext cx="300" cy="3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3500" name="Object 10"/>
            <p:cNvGraphicFramePr>
              <a:graphicFrameLocks noChangeAspect="1"/>
            </p:cNvGraphicFramePr>
            <p:nvPr/>
          </p:nvGraphicFramePr>
          <p:xfrm>
            <a:off x="4464" y="1920"/>
            <a:ext cx="296" cy="253"/>
          </p:xfrm>
          <a:graphic>
            <a:graphicData uri="http://schemas.openxmlformats.org/presentationml/2006/ole">
              <mc:AlternateContent xmlns:mc="http://schemas.openxmlformats.org/markup-compatibility/2006">
                <mc:Choice xmlns:v="urn:schemas-microsoft-com:vml" Requires="v">
                  <p:oleObj name="公式" r:id="rId8" imgW="123713" imgH="95138" progId="Equation.3">
                    <p:embed/>
                  </p:oleObj>
                </mc:Choice>
                <mc:Fallback>
                  <p:oleObj name="公式" r:id="rId8" imgW="123713" imgH="95138" progId="Equation.3">
                    <p:embed/>
                    <p:pic>
                      <p:nvPicPr>
                        <p:cNvPr id="0" name="Object 1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464" y="1920"/>
                          <a:ext cx="296" cy="25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3501" name="AutoShape 11"/>
            <p:cNvSpPr>
              <a:spLocks noChangeArrowheads="1"/>
            </p:cNvSpPr>
            <p:nvPr/>
          </p:nvSpPr>
          <p:spPr bwMode="auto">
            <a:xfrm rot="3220590">
              <a:off x="4296" y="2520"/>
              <a:ext cx="912" cy="480"/>
            </a:xfrm>
            <a:prstGeom prst="can">
              <a:avLst>
                <a:gd name="adj" fmla="val 50000"/>
              </a:avLst>
            </a:prstGeom>
            <a:noFill/>
            <a:ln w="28575">
              <a:solidFill>
                <a:schemeClr val="bg2"/>
              </a:solidFill>
              <a:prstDash val="lgDash"/>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lang="zh-CN" altLang="en-US" sz="1800" b="0"/>
            </a:p>
          </p:txBody>
        </p:sp>
        <p:grpSp>
          <p:nvGrpSpPr>
            <p:cNvPr id="63502" name="Group 12"/>
            <p:cNvGrpSpPr>
              <a:grpSpLocks/>
            </p:cNvGrpSpPr>
            <p:nvPr/>
          </p:nvGrpSpPr>
          <p:grpSpPr bwMode="auto">
            <a:xfrm>
              <a:off x="4744" y="2016"/>
              <a:ext cx="776" cy="1141"/>
              <a:chOff x="4696" y="2160"/>
              <a:chExt cx="776" cy="1141"/>
            </a:xfrm>
          </p:grpSpPr>
          <p:sp>
            <p:nvSpPr>
              <p:cNvPr id="458765" name="Oval 13">
                <a:extLst>
                  <a:ext uri="{FF2B5EF4-FFF2-40B4-BE49-F238E27FC236}">
                    <a16:creationId xmlns:a16="http://schemas.microsoft.com/office/drawing/2014/main" id="{4E530483-802C-47F5-A0DC-600AD3A667BE}"/>
                  </a:ext>
                </a:extLst>
              </p:cNvPr>
              <p:cNvSpPr>
                <a:spLocks noChangeArrowheads="1"/>
              </p:cNvSpPr>
              <p:nvPr/>
            </p:nvSpPr>
            <p:spPr bwMode="auto">
              <a:xfrm rot="3240000">
                <a:off x="4341" y="2724"/>
                <a:ext cx="932" cy="221"/>
              </a:xfrm>
              <a:prstGeom prst="ellipse">
                <a:avLst/>
              </a:prstGeom>
              <a:gradFill rotWithShape="0">
                <a:gsLst>
                  <a:gs pos="0">
                    <a:schemeClr val="accent1">
                      <a:gamma/>
                      <a:shade val="69804"/>
                      <a:invGamma/>
                    </a:schemeClr>
                  </a:gs>
                  <a:gs pos="50000">
                    <a:schemeClr val="accent1"/>
                  </a:gs>
                  <a:gs pos="100000">
                    <a:schemeClr val="accent1">
                      <a:gamma/>
                      <a:shade val="69804"/>
                      <a:invGamma/>
                    </a:scheme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defRPr/>
                </a:pPr>
                <a:endParaRPr lang="zh-CN" altLang="en-US"/>
              </a:p>
            </p:txBody>
          </p:sp>
          <p:sp>
            <p:nvSpPr>
              <p:cNvPr id="458766" name="Rectangle 14">
                <a:extLst>
                  <a:ext uri="{FF2B5EF4-FFF2-40B4-BE49-F238E27FC236}">
                    <a16:creationId xmlns:a16="http://schemas.microsoft.com/office/drawing/2014/main" id="{00856FCB-F895-4A3D-A8CD-25D67BF9B930}"/>
                  </a:ext>
                </a:extLst>
              </p:cNvPr>
              <p:cNvSpPr>
                <a:spLocks noChangeArrowheads="1"/>
              </p:cNvSpPr>
              <p:nvPr/>
            </p:nvSpPr>
            <p:spPr bwMode="auto">
              <a:xfrm rot="3120000">
                <a:off x="4450" y="2628"/>
                <a:ext cx="913" cy="259"/>
              </a:xfrm>
              <a:prstGeom prst="rect">
                <a:avLst/>
              </a:prstGeom>
              <a:gradFill rotWithShape="0">
                <a:gsLst>
                  <a:gs pos="0">
                    <a:schemeClr val="accent1">
                      <a:gamma/>
                      <a:shade val="60000"/>
                      <a:invGamma/>
                    </a:schemeClr>
                  </a:gs>
                  <a:gs pos="50000">
                    <a:schemeClr val="accent1"/>
                  </a:gs>
                  <a:gs pos="100000">
                    <a:schemeClr val="accent1">
                      <a:gamma/>
                      <a:shade val="60000"/>
                      <a:invGamma/>
                    </a:schemeClr>
                  </a:gs>
                </a:gsLst>
                <a:lin ang="27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defRPr/>
                </a:pPr>
                <a:endParaRPr lang="zh-CN" altLang="en-US"/>
              </a:p>
            </p:txBody>
          </p:sp>
          <p:sp>
            <p:nvSpPr>
              <p:cNvPr id="458767" name="Oval 15">
                <a:extLst>
                  <a:ext uri="{FF2B5EF4-FFF2-40B4-BE49-F238E27FC236}">
                    <a16:creationId xmlns:a16="http://schemas.microsoft.com/office/drawing/2014/main" id="{4DAF4236-4F5B-4201-8C57-DFB2EDB84E05}"/>
                  </a:ext>
                </a:extLst>
              </p:cNvPr>
              <p:cNvSpPr>
                <a:spLocks noChangeArrowheads="1"/>
              </p:cNvSpPr>
              <p:nvPr/>
            </p:nvSpPr>
            <p:spPr bwMode="auto">
              <a:xfrm rot="3120000">
                <a:off x="4536" y="2590"/>
                <a:ext cx="925" cy="212"/>
              </a:xfrm>
              <a:prstGeom prst="ellipse">
                <a:avLst/>
              </a:prstGeom>
              <a:gradFill rotWithShape="0">
                <a:gsLst>
                  <a:gs pos="0">
                    <a:schemeClr val="accent1"/>
                  </a:gs>
                  <a:gs pos="50000">
                    <a:schemeClr val="accent1">
                      <a:gamma/>
                      <a:shade val="69804"/>
                      <a:invGamma/>
                    </a:schemeClr>
                  </a:gs>
                  <a:gs pos="100000">
                    <a:schemeClr val="accent1"/>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defRPr/>
                </a:pPr>
                <a:endParaRPr lang="zh-CN" altLang="en-US"/>
              </a:p>
            </p:txBody>
          </p:sp>
          <p:sp>
            <p:nvSpPr>
              <p:cNvPr id="63506" name="Line 16"/>
              <p:cNvSpPr>
                <a:spLocks noChangeShapeType="1"/>
              </p:cNvSpPr>
              <p:nvPr/>
            </p:nvSpPr>
            <p:spPr bwMode="auto">
              <a:xfrm flipV="1">
                <a:off x="4800" y="2160"/>
                <a:ext cx="384" cy="240"/>
              </a:xfrm>
              <a:prstGeom prst="line">
                <a:avLst/>
              </a:prstGeom>
              <a:noFill/>
              <a:ln w="12700">
                <a:solidFill>
                  <a:srgbClr val="FFFF66"/>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3507" name="Line 17"/>
              <p:cNvSpPr>
                <a:spLocks noChangeShapeType="1"/>
              </p:cNvSpPr>
              <p:nvPr/>
            </p:nvSpPr>
            <p:spPr bwMode="auto">
              <a:xfrm flipV="1">
                <a:off x="4992" y="2352"/>
                <a:ext cx="384" cy="240"/>
              </a:xfrm>
              <a:prstGeom prst="line">
                <a:avLst/>
              </a:prstGeom>
              <a:noFill/>
              <a:ln w="12700">
                <a:solidFill>
                  <a:srgbClr val="FFFF66"/>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3508" name="Line 18"/>
              <p:cNvSpPr>
                <a:spLocks noChangeShapeType="1"/>
              </p:cNvSpPr>
              <p:nvPr/>
            </p:nvSpPr>
            <p:spPr bwMode="auto">
              <a:xfrm flipV="1">
                <a:off x="4992" y="2544"/>
                <a:ext cx="384" cy="240"/>
              </a:xfrm>
              <a:prstGeom prst="line">
                <a:avLst/>
              </a:prstGeom>
              <a:noFill/>
              <a:ln w="12700">
                <a:solidFill>
                  <a:srgbClr val="FFFF66"/>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3509" name="Line 19"/>
              <p:cNvSpPr>
                <a:spLocks noChangeShapeType="1"/>
              </p:cNvSpPr>
              <p:nvPr/>
            </p:nvSpPr>
            <p:spPr bwMode="auto">
              <a:xfrm flipV="1">
                <a:off x="4848" y="2304"/>
                <a:ext cx="384" cy="240"/>
              </a:xfrm>
              <a:prstGeom prst="line">
                <a:avLst/>
              </a:prstGeom>
              <a:noFill/>
              <a:ln w="12700">
                <a:solidFill>
                  <a:srgbClr val="FFFF66"/>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3510" name="Line 20"/>
              <p:cNvSpPr>
                <a:spLocks noChangeShapeType="1"/>
              </p:cNvSpPr>
              <p:nvPr/>
            </p:nvSpPr>
            <p:spPr bwMode="auto">
              <a:xfrm flipV="1">
                <a:off x="5088" y="2448"/>
                <a:ext cx="384" cy="240"/>
              </a:xfrm>
              <a:prstGeom prst="line">
                <a:avLst/>
              </a:prstGeom>
              <a:noFill/>
              <a:ln w="12700">
                <a:solidFill>
                  <a:srgbClr val="FFFF66"/>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63511" name="Object 21"/>
              <p:cNvGraphicFramePr>
                <a:graphicFrameLocks noChangeAspect="1"/>
              </p:cNvGraphicFramePr>
              <p:nvPr/>
            </p:nvGraphicFramePr>
            <p:xfrm>
              <a:off x="5040" y="2736"/>
              <a:ext cx="428" cy="297"/>
            </p:xfrm>
            <a:graphic>
              <a:graphicData uri="http://schemas.openxmlformats.org/presentationml/2006/ole">
                <mc:AlternateContent xmlns:mc="http://schemas.openxmlformats.org/markup-compatibility/2006">
                  <mc:Choice xmlns:v="urn:schemas-microsoft-com:vml" Requires="v">
                    <p:oleObj name="公式" r:id="rId10" imgW="238013" imgH="142875" progId="Equation.3">
                      <p:embed/>
                    </p:oleObj>
                  </mc:Choice>
                  <mc:Fallback>
                    <p:oleObj name="公式" r:id="rId10" imgW="238013" imgH="142875" progId="Equation.3">
                      <p:embed/>
                      <p:pic>
                        <p:nvPicPr>
                          <p:cNvPr id="0" name="Object 2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040" y="2736"/>
                            <a:ext cx="428" cy="2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sp>
        <p:nvSpPr>
          <p:cNvPr id="458774" name="Rectangle 22"/>
          <p:cNvSpPr>
            <a:spLocks noChangeArrowheads="1"/>
          </p:cNvSpPr>
          <p:nvPr/>
        </p:nvSpPr>
        <p:spPr bwMode="auto">
          <a:xfrm>
            <a:off x="609600" y="381000"/>
            <a:ext cx="60960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zh-CN" altLang="en-US">
                <a:solidFill>
                  <a:srgbClr val="FFFF00"/>
                </a:solidFill>
                <a:latin typeface="宋体" panose="02010600030101010101" pitchFamily="2" charset="-122"/>
              </a:rPr>
              <a:t>导体表面外侧的场强   </a:t>
            </a:r>
            <a:r>
              <a:rPr kumimoji="1" lang="zh-CN" altLang="en-US">
                <a:solidFill>
                  <a:srgbClr val="FFFF00"/>
                </a:solidFill>
                <a:latin typeface="Times New Roman" panose="02020603050405020304" pitchFamily="18" charset="0"/>
              </a:rPr>
              <a:t>尖端放电</a:t>
            </a:r>
          </a:p>
        </p:txBody>
      </p:sp>
      <p:sp>
        <p:nvSpPr>
          <p:cNvPr id="458775" name="Text Box 23"/>
          <p:cNvSpPr txBox="1">
            <a:spLocks noChangeArrowheads="1"/>
          </p:cNvSpPr>
          <p:nvPr/>
        </p:nvSpPr>
        <p:spPr bwMode="auto">
          <a:xfrm>
            <a:off x="533400" y="990600"/>
            <a:ext cx="59436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a:latin typeface="Times New Roman" panose="02020603050405020304" pitchFamily="18" charset="0"/>
              </a:rPr>
              <a:t>1.</a:t>
            </a:r>
            <a:r>
              <a:rPr kumimoji="1" lang="zh-CN" altLang="zh-CN">
                <a:latin typeface="Times New Roman" panose="02020603050405020304" pitchFamily="18" charset="0"/>
              </a:rPr>
              <a:t>电场强度与电荷面密度的关系</a:t>
            </a:r>
            <a:endParaRPr kumimoji="1" lang="zh-CN" altLang="en-US">
              <a:latin typeface="Times New Roman" panose="02020603050405020304"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45877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458775"/>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458756">
                                            <p:txEl>
                                              <p:pRg st="0" end="0"/>
                                            </p:txEl>
                                          </p:spTgt>
                                        </p:tgtEl>
                                        <p:attrNameLst>
                                          <p:attrName>style.visibility</p:attrName>
                                        </p:attrNameLst>
                                      </p:cBhvr>
                                      <p:to>
                                        <p:strVal val="visible"/>
                                      </p:to>
                                    </p:set>
                                    <p:animEffect transition="in" filter="wipe(left)">
                                      <p:cBhvr>
                                        <p:cTn id="15" dur="500"/>
                                        <p:tgtEl>
                                          <p:spTgt spid="458756">
                                            <p:txEl>
                                              <p:pRg st="0" end="0"/>
                                            </p:txEl>
                                          </p:spTgt>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1" presetClass="entr" presetSubtype="0" fill="hold" nodeType="clickEffect">
                                  <p:stCondLst>
                                    <p:cond delay="0"/>
                                  </p:stCondLst>
                                  <p:childTnLst>
                                    <p:set>
                                      <p:cBhvr>
                                        <p:cTn id="19" dur="1" fill="hold">
                                          <p:stCondLst>
                                            <p:cond delay="499"/>
                                          </p:stCondLst>
                                        </p:cTn>
                                        <p:tgtEl>
                                          <p:spTgt spid="458757"/>
                                        </p:tgtEl>
                                        <p:attrNameLst>
                                          <p:attrName>style.visibility</p:attrName>
                                        </p:attrNameLst>
                                      </p:cBhvr>
                                      <p:to>
                                        <p:strVal val="visible"/>
                                      </p:to>
                                    </p:set>
                                  </p:childTnLst>
                                </p:cTn>
                              </p:par>
                            </p:childTnLst>
                          </p:cTn>
                        </p:par>
                      </p:childTnLst>
                    </p:cTn>
                  </p:par>
                  <p:par>
                    <p:cTn id="20" fill="hold" nodeType="clickPar">
                      <p:stCondLst>
                        <p:cond delay="indefinite"/>
                      </p:stCondLst>
                      <p:childTnLst>
                        <p:par>
                          <p:cTn id="21" fill="hold" nodeType="withGroup">
                            <p:stCondLst>
                              <p:cond delay="0"/>
                            </p:stCondLst>
                            <p:childTnLst>
                              <p:par>
                                <p:cTn id="22" presetID="22" presetClass="entr" presetSubtype="8" fill="hold" nodeType="clickEffect">
                                  <p:stCondLst>
                                    <p:cond delay="0"/>
                                  </p:stCondLst>
                                  <p:childTnLst>
                                    <p:set>
                                      <p:cBhvr>
                                        <p:cTn id="23" dur="1" fill="hold">
                                          <p:stCondLst>
                                            <p:cond delay="0"/>
                                          </p:stCondLst>
                                        </p:cTn>
                                        <p:tgtEl>
                                          <p:spTgt spid="458754"/>
                                        </p:tgtEl>
                                        <p:attrNameLst>
                                          <p:attrName>style.visibility</p:attrName>
                                        </p:attrNameLst>
                                      </p:cBhvr>
                                      <p:to>
                                        <p:strVal val="visible"/>
                                      </p:to>
                                    </p:set>
                                    <p:animEffect transition="in" filter="wipe(left)">
                                      <p:cBhvr>
                                        <p:cTn id="24" dur="500"/>
                                        <p:tgtEl>
                                          <p:spTgt spid="458754"/>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4" presetClass="entr" presetSubtype="32" fill="hold" nodeType="clickEffect">
                                  <p:stCondLst>
                                    <p:cond delay="0"/>
                                  </p:stCondLst>
                                  <p:childTnLst>
                                    <p:set>
                                      <p:cBhvr>
                                        <p:cTn id="28" dur="1" fill="hold">
                                          <p:stCondLst>
                                            <p:cond delay="0"/>
                                          </p:stCondLst>
                                        </p:cTn>
                                        <p:tgtEl>
                                          <p:spTgt spid="458755"/>
                                        </p:tgtEl>
                                        <p:attrNameLst>
                                          <p:attrName>style.visibility</p:attrName>
                                        </p:attrNameLst>
                                      </p:cBhvr>
                                      <p:to>
                                        <p:strVal val="visible"/>
                                      </p:to>
                                    </p:set>
                                    <p:animEffect transition="in" filter="box(out)">
                                      <p:cBhvr>
                                        <p:cTn id="29" dur="500"/>
                                        <p:tgtEl>
                                          <p:spTgt spid="4587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8756" grpId="0" build="p" autoUpdateAnimBg="0"/>
      <p:bldP spid="458774" grpId="0" autoUpdateAnimBg="0"/>
      <p:bldP spid="458775" grpId="0" autoUpdateAnimBg="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7858" name="Rectangle 2"/>
          <p:cNvSpPr>
            <a:spLocks noChangeArrowheads="1"/>
          </p:cNvSpPr>
          <p:nvPr/>
        </p:nvSpPr>
        <p:spPr bwMode="auto">
          <a:xfrm>
            <a:off x="304800" y="304800"/>
            <a:ext cx="8643938"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3200">
                <a:solidFill>
                  <a:srgbClr val="FF0000"/>
                </a:solidFill>
                <a:latin typeface="Times New Roman" panose="02020603050405020304" pitchFamily="18" charset="0"/>
                <a:ea typeface="楷体_GB2312" pitchFamily="49" charset="-122"/>
              </a:rPr>
              <a:t>思考题：</a:t>
            </a:r>
          </a:p>
        </p:txBody>
      </p:sp>
      <p:sp>
        <p:nvSpPr>
          <p:cNvPr id="3" name="Rectangle 2"/>
          <p:cNvSpPr>
            <a:spLocks noChangeArrowheads="1"/>
          </p:cNvSpPr>
          <p:nvPr/>
        </p:nvSpPr>
        <p:spPr bwMode="auto">
          <a:xfrm>
            <a:off x="304800" y="1219200"/>
            <a:ext cx="8643938"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3200">
                <a:latin typeface="Times New Roman" panose="02020603050405020304" pitchFamily="18" charset="0"/>
                <a:ea typeface="楷体_GB2312" pitchFamily="49" charset="-122"/>
              </a:rPr>
              <a:t>2. </a:t>
            </a:r>
            <a:r>
              <a:rPr lang="zh-CN" altLang="en-US" sz="3200">
                <a:latin typeface="Times New Roman" panose="02020603050405020304" pitchFamily="18" charset="0"/>
                <a:ea typeface="楷体_GB2312" pitchFamily="49" charset="-122"/>
              </a:rPr>
              <a:t>公式                与            有何不同？</a:t>
            </a:r>
          </a:p>
        </p:txBody>
      </p:sp>
      <p:graphicFrame>
        <p:nvGraphicFramePr>
          <p:cNvPr id="64516" name="Object 4"/>
          <p:cNvGraphicFramePr>
            <a:graphicFrameLocks noChangeAspect="1"/>
          </p:cNvGraphicFramePr>
          <p:nvPr/>
        </p:nvGraphicFramePr>
        <p:xfrm>
          <a:off x="1543050" y="914400"/>
          <a:ext cx="1638300" cy="1295400"/>
        </p:xfrm>
        <a:graphic>
          <a:graphicData uri="http://schemas.openxmlformats.org/presentationml/2006/ole">
            <mc:AlternateContent xmlns:mc="http://schemas.openxmlformats.org/markup-compatibility/2006">
              <mc:Choice xmlns:v="urn:schemas-microsoft-com:vml" Requires="v">
                <p:oleObj name="Equation" r:id="rId2" imgW="485775" imgH="371475" progId="Equation.DSMT4">
                  <p:embed/>
                </p:oleObj>
              </mc:Choice>
              <mc:Fallback>
                <p:oleObj name="Equation" r:id="rId2" imgW="485775" imgH="371475" progId="Equation.DSMT4">
                  <p:embed/>
                  <p:pic>
                    <p:nvPicPr>
                      <p:cNvPr id="0" name="Object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3050" y="914400"/>
                        <a:ext cx="1638300" cy="1295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4517" name="Object 5"/>
          <p:cNvGraphicFramePr>
            <a:graphicFrameLocks noChangeAspect="1"/>
          </p:cNvGraphicFramePr>
          <p:nvPr/>
        </p:nvGraphicFramePr>
        <p:xfrm>
          <a:off x="3581400" y="990600"/>
          <a:ext cx="1371600" cy="1295400"/>
        </p:xfrm>
        <a:graphic>
          <a:graphicData uri="http://schemas.openxmlformats.org/presentationml/2006/ole">
            <mc:AlternateContent xmlns:mc="http://schemas.openxmlformats.org/markup-compatibility/2006">
              <mc:Choice xmlns:v="urn:schemas-microsoft-com:vml" Requires="v">
                <p:oleObj name="Equation" r:id="rId4" imgW="400050" imgH="371475" progId="Equation.DSMT4">
                  <p:embed/>
                </p:oleObj>
              </mc:Choice>
              <mc:Fallback>
                <p:oleObj name="Equation" r:id="rId4" imgW="400050" imgH="371475" progId="Equation.DSMT4">
                  <p:embed/>
                  <p:pic>
                    <p:nvPicPr>
                      <p:cNvPr id="0"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81400" y="990600"/>
                        <a:ext cx="1371600" cy="1295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459782" name="Group 6"/>
          <p:cNvGrpSpPr>
            <a:grpSpLocks/>
          </p:cNvGrpSpPr>
          <p:nvPr/>
        </p:nvGrpSpPr>
        <p:grpSpPr bwMode="auto">
          <a:xfrm>
            <a:off x="5334000" y="1981200"/>
            <a:ext cx="2897188" cy="2971800"/>
            <a:chOff x="3791" y="1776"/>
            <a:chExt cx="1825" cy="1872"/>
          </a:xfrm>
        </p:grpSpPr>
        <p:sp>
          <p:nvSpPr>
            <p:cNvPr id="459783" name="Arc 7">
              <a:extLst>
                <a:ext uri="{FF2B5EF4-FFF2-40B4-BE49-F238E27FC236}">
                  <a16:creationId xmlns:a16="http://schemas.microsoft.com/office/drawing/2014/main" id="{C62FF09B-1501-4D22-982F-FFDA341759D8}"/>
                </a:ext>
              </a:extLst>
            </p:cNvPr>
            <p:cNvSpPr>
              <a:spLocks/>
            </p:cNvSpPr>
            <p:nvPr/>
          </p:nvSpPr>
          <p:spPr bwMode="auto">
            <a:xfrm>
              <a:off x="3791" y="2016"/>
              <a:ext cx="1633" cy="1632"/>
            </a:xfrm>
            <a:custGeom>
              <a:avLst/>
              <a:gdLst>
                <a:gd name="G0" fmla="+- 13 0 0"/>
                <a:gd name="G1" fmla="+- 21600 0 0"/>
                <a:gd name="G2" fmla="+- 21600 0 0"/>
                <a:gd name="T0" fmla="*/ 0 w 21613"/>
                <a:gd name="T1" fmla="*/ 0 h 21600"/>
                <a:gd name="T2" fmla="*/ 21613 w 21613"/>
                <a:gd name="T3" fmla="*/ 21600 h 21600"/>
                <a:gd name="T4" fmla="*/ 13 w 21613"/>
                <a:gd name="T5" fmla="*/ 21600 h 21600"/>
              </a:gdLst>
              <a:ahLst/>
              <a:cxnLst>
                <a:cxn ang="0">
                  <a:pos x="T0" y="T1"/>
                </a:cxn>
                <a:cxn ang="0">
                  <a:pos x="T2" y="T3"/>
                </a:cxn>
                <a:cxn ang="0">
                  <a:pos x="T4" y="T5"/>
                </a:cxn>
              </a:cxnLst>
              <a:rect l="0" t="0" r="r" b="b"/>
              <a:pathLst>
                <a:path w="21613" h="21600" fill="none" extrusionOk="0">
                  <a:moveTo>
                    <a:pt x="0" y="0"/>
                  </a:moveTo>
                  <a:cubicBezTo>
                    <a:pt x="4" y="0"/>
                    <a:pt x="8" y="0"/>
                    <a:pt x="13" y="0"/>
                  </a:cubicBezTo>
                  <a:cubicBezTo>
                    <a:pt x="11942" y="0"/>
                    <a:pt x="21613" y="9670"/>
                    <a:pt x="21613" y="21600"/>
                  </a:cubicBezTo>
                </a:path>
                <a:path w="21613" h="21600" stroke="0" extrusionOk="0">
                  <a:moveTo>
                    <a:pt x="0" y="0"/>
                  </a:moveTo>
                  <a:cubicBezTo>
                    <a:pt x="4" y="0"/>
                    <a:pt x="8" y="0"/>
                    <a:pt x="13" y="0"/>
                  </a:cubicBezTo>
                  <a:cubicBezTo>
                    <a:pt x="11942" y="0"/>
                    <a:pt x="21613" y="9670"/>
                    <a:pt x="21613" y="21600"/>
                  </a:cubicBezTo>
                  <a:lnTo>
                    <a:pt x="13" y="21600"/>
                  </a:lnTo>
                  <a:close/>
                </a:path>
              </a:pathLst>
            </a:custGeom>
            <a:gradFill rotWithShape="0">
              <a:gsLst>
                <a:gs pos="0">
                  <a:srgbClr val="FF9933"/>
                </a:gs>
                <a:gs pos="100000">
                  <a:srgbClr val="FF9933">
                    <a:gamma/>
                    <a:shade val="89804"/>
                    <a:invGamma/>
                  </a:srgbClr>
                </a:gs>
              </a:gsLst>
              <a:path path="shape">
                <a:fillToRect l="50000" t="50000" r="50000" b="50000"/>
              </a:path>
            </a:gradFill>
            <a:ln>
              <a:noFill/>
            </a:ln>
            <a:effectLst/>
            <a:extLst>
              <a:ext uri="{91240B29-F687-4F45-9708-019B960494DF}">
                <a14:hiddenLine xmlns:a14="http://schemas.microsoft.com/office/drawing/2010/main" w="12700"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defRPr/>
              </a:pPr>
              <a:endParaRPr lang="zh-CN" altLang="en-US"/>
            </a:p>
          </p:txBody>
        </p:sp>
        <p:sp>
          <p:nvSpPr>
            <p:cNvPr id="64553" name="Line 8"/>
            <p:cNvSpPr>
              <a:spLocks noChangeShapeType="1"/>
            </p:cNvSpPr>
            <p:nvPr/>
          </p:nvSpPr>
          <p:spPr bwMode="auto">
            <a:xfrm flipV="1">
              <a:off x="5184" y="2400"/>
              <a:ext cx="384" cy="240"/>
            </a:xfrm>
            <a:prstGeom prst="line">
              <a:avLst/>
            </a:prstGeom>
            <a:noFill/>
            <a:ln w="12700">
              <a:solidFill>
                <a:srgbClr val="FFFF66"/>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4554" name="Line 9"/>
            <p:cNvSpPr>
              <a:spLocks noChangeShapeType="1"/>
            </p:cNvSpPr>
            <p:nvPr/>
          </p:nvSpPr>
          <p:spPr bwMode="auto">
            <a:xfrm flipV="1">
              <a:off x="5232" y="2592"/>
              <a:ext cx="384" cy="240"/>
            </a:xfrm>
            <a:prstGeom prst="line">
              <a:avLst/>
            </a:prstGeom>
            <a:noFill/>
            <a:ln w="12700">
              <a:solidFill>
                <a:srgbClr val="FFFF66"/>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64555" name="Object 10"/>
            <p:cNvGraphicFramePr>
              <a:graphicFrameLocks noChangeAspect="1"/>
            </p:cNvGraphicFramePr>
            <p:nvPr/>
          </p:nvGraphicFramePr>
          <p:xfrm>
            <a:off x="5280" y="1776"/>
            <a:ext cx="300" cy="360"/>
          </p:xfrm>
          <a:graphic>
            <a:graphicData uri="http://schemas.openxmlformats.org/presentationml/2006/ole">
              <mc:AlternateContent xmlns:mc="http://schemas.openxmlformats.org/markup-compatibility/2006">
                <mc:Choice xmlns:v="urn:schemas-microsoft-com:vml" Requires="v">
                  <p:oleObj name="公式" r:id="rId6" imgW="133462" imgH="171450" progId="Equation.3">
                    <p:embed/>
                  </p:oleObj>
                </mc:Choice>
                <mc:Fallback>
                  <p:oleObj name="公式" r:id="rId6" imgW="133462" imgH="171450" progId="Equation.3">
                    <p:embed/>
                    <p:pic>
                      <p:nvPicPr>
                        <p:cNvPr id="0" name="Object 1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280" y="1776"/>
                          <a:ext cx="300" cy="3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4556" name="Object 11"/>
            <p:cNvGraphicFramePr>
              <a:graphicFrameLocks noChangeAspect="1"/>
            </p:cNvGraphicFramePr>
            <p:nvPr/>
          </p:nvGraphicFramePr>
          <p:xfrm>
            <a:off x="4464" y="1920"/>
            <a:ext cx="296" cy="253"/>
          </p:xfrm>
          <a:graphic>
            <a:graphicData uri="http://schemas.openxmlformats.org/presentationml/2006/ole">
              <mc:AlternateContent xmlns:mc="http://schemas.openxmlformats.org/markup-compatibility/2006">
                <mc:Choice xmlns:v="urn:schemas-microsoft-com:vml" Requires="v">
                  <p:oleObj name="公式" r:id="rId8" imgW="123713" imgH="95138" progId="Equation.3">
                    <p:embed/>
                  </p:oleObj>
                </mc:Choice>
                <mc:Fallback>
                  <p:oleObj name="公式" r:id="rId8" imgW="123713" imgH="95138" progId="Equation.3">
                    <p:embed/>
                    <p:pic>
                      <p:nvPicPr>
                        <p:cNvPr id="0" name="Object 1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464" y="1920"/>
                          <a:ext cx="296" cy="25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4557" name="AutoShape 12"/>
            <p:cNvSpPr>
              <a:spLocks noChangeArrowheads="1"/>
            </p:cNvSpPr>
            <p:nvPr/>
          </p:nvSpPr>
          <p:spPr bwMode="auto">
            <a:xfrm rot="3220590">
              <a:off x="4296" y="2520"/>
              <a:ext cx="912" cy="480"/>
            </a:xfrm>
            <a:prstGeom prst="can">
              <a:avLst>
                <a:gd name="adj" fmla="val 50000"/>
              </a:avLst>
            </a:prstGeom>
            <a:noFill/>
            <a:ln w="28575">
              <a:solidFill>
                <a:schemeClr val="bg2"/>
              </a:solidFill>
              <a:prstDash val="lgDash"/>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lang="zh-CN" altLang="en-US" sz="1800" b="0"/>
            </a:p>
          </p:txBody>
        </p:sp>
        <p:grpSp>
          <p:nvGrpSpPr>
            <p:cNvPr id="64558" name="Group 13"/>
            <p:cNvGrpSpPr>
              <a:grpSpLocks/>
            </p:cNvGrpSpPr>
            <p:nvPr/>
          </p:nvGrpSpPr>
          <p:grpSpPr bwMode="auto">
            <a:xfrm>
              <a:off x="4744" y="2016"/>
              <a:ext cx="776" cy="1141"/>
              <a:chOff x="4696" y="2160"/>
              <a:chExt cx="776" cy="1141"/>
            </a:xfrm>
          </p:grpSpPr>
          <p:sp>
            <p:nvSpPr>
              <p:cNvPr id="459790" name="Oval 14">
                <a:extLst>
                  <a:ext uri="{FF2B5EF4-FFF2-40B4-BE49-F238E27FC236}">
                    <a16:creationId xmlns:a16="http://schemas.microsoft.com/office/drawing/2014/main" id="{C00827EA-0036-4D28-9FB0-70838EBEC1C6}"/>
                  </a:ext>
                </a:extLst>
              </p:cNvPr>
              <p:cNvSpPr>
                <a:spLocks noChangeArrowheads="1"/>
              </p:cNvSpPr>
              <p:nvPr/>
            </p:nvSpPr>
            <p:spPr bwMode="auto">
              <a:xfrm rot="3240000">
                <a:off x="4341" y="2724"/>
                <a:ext cx="932" cy="221"/>
              </a:xfrm>
              <a:prstGeom prst="ellipse">
                <a:avLst/>
              </a:prstGeom>
              <a:gradFill rotWithShape="0">
                <a:gsLst>
                  <a:gs pos="0">
                    <a:schemeClr val="accent1">
                      <a:gamma/>
                      <a:shade val="69804"/>
                      <a:invGamma/>
                    </a:schemeClr>
                  </a:gs>
                  <a:gs pos="50000">
                    <a:schemeClr val="accent1"/>
                  </a:gs>
                  <a:gs pos="100000">
                    <a:schemeClr val="accent1">
                      <a:gamma/>
                      <a:shade val="69804"/>
                      <a:invGamma/>
                    </a:scheme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defRPr/>
                </a:pPr>
                <a:endParaRPr lang="zh-CN" altLang="en-US"/>
              </a:p>
            </p:txBody>
          </p:sp>
          <p:sp>
            <p:nvSpPr>
              <p:cNvPr id="459791" name="Rectangle 15">
                <a:extLst>
                  <a:ext uri="{FF2B5EF4-FFF2-40B4-BE49-F238E27FC236}">
                    <a16:creationId xmlns:a16="http://schemas.microsoft.com/office/drawing/2014/main" id="{9F7155B5-649E-4B5A-A1A0-ECC930A32787}"/>
                  </a:ext>
                </a:extLst>
              </p:cNvPr>
              <p:cNvSpPr>
                <a:spLocks noChangeArrowheads="1"/>
              </p:cNvSpPr>
              <p:nvPr/>
            </p:nvSpPr>
            <p:spPr bwMode="auto">
              <a:xfrm rot="3120000">
                <a:off x="4450" y="2628"/>
                <a:ext cx="913" cy="259"/>
              </a:xfrm>
              <a:prstGeom prst="rect">
                <a:avLst/>
              </a:prstGeom>
              <a:gradFill rotWithShape="0">
                <a:gsLst>
                  <a:gs pos="0">
                    <a:schemeClr val="accent1">
                      <a:gamma/>
                      <a:shade val="60000"/>
                      <a:invGamma/>
                    </a:schemeClr>
                  </a:gs>
                  <a:gs pos="50000">
                    <a:schemeClr val="accent1"/>
                  </a:gs>
                  <a:gs pos="100000">
                    <a:schemeClr val="accent1">
                      <a:gamma/>
                      <a:shade val="60000"/>
                      <a:invGamma/>
                    </a:schemeClr>
                  </a:gs>
                </a:gsLst>
                <a:lin ang="27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defRPr/>
                </a:pPr>
                <a:endParaRPr lang="zh-CN" altLang="en-US"/>
              </a:p>
            </p:txBody>
          </p:sp>
          <p:sp>
            <p:nvSpPr>
              <p:cNvPr id="459792" name="Oval 16">
                <a:extLst>
                  <a:ext uri="{FF2B5EF4-FFF2-40B4-BE49-F238E27FC236}">
                    <a16:creationId xmlns:a16="http://schemas.microsoft.com/office/drawing/2014/main" id="{EA566A82-B891-4F9B-8C15-F555AA30C0FE}"/>
                  </a:ext>
                </a:extLst>
              </p:cNvPr>
              <p:cNvSpPr>
                <a:spLocks noChangeArrowheads="1"/>
              </p:cNvSpPr>
              <p:nvPr/>
            </p:nvSpPr>
            <p:spPr bwMode="auto">
              <a:xfrm rot="3120000">
                <a:off x="4536" y="2590"/>
                <a:ext cx="925" cy="212"/>
              </a:xfrm>
              <a:prstGeom prst="ellipse">
                <a:avLst/>
              </a:prstGeom>
              <a:gradFill rotWithShape="0">
                <a:gsLst>
                  <a:gs pos="0">
                    <a:schemeClr val="accent1"/>
                  </a:gs>
                  <a:gs pos="50000">
                    <a:schemeClr val="accent1">
                      <a:gamma/>
                      <a:shade val="69804"/>
                      <a:invGamma/>
                    </a:schemeClr>
                  </a:gs>
                  <a:gs pos="100000">
                    <a:schemeClr val="accent1"/>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defRPr/>
                </a:pPr>
                <a:endParaRPr lang="zh-CN" altLang="en-US"/>
              </a:p>
            </p:txBody>
          </p:sp>
          <p:sp>
            <p:nvSpPr>
              <p:cNvPr id="64562" name="Line 17"/>
              <p:cNvSpPr>
                <a:spLocks noChangeShapeType="1"/>
              </p:cNvSpPr>
              <p:nvPr/>
            </p:nvSpPr>
            <p:spPr bwMode="auto">
              <a:xfrm flipV="1">
                <a:off x="4800" y="2160"/>
                <a:ext cx="384" cy="240"/>
              </a:xfrm>
              <a:prstGeom prst="line">
                <a:avLst/>
              </a:prstGeom>
              <a:noFill/>
              <a:ln w="12700">
                <a:solidFill>
                  <a:srgbClr val="FFFF66"/>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4563" name="Line 18"/>
              <p:cNvSpPr>
                <a:spLocks noChangeShapeType="1"/>
              </p:cNvSpPr>
              <p:nvPr/>
            </p:nvSpPr>
            <p:spPr bwMode="auto">
              <a:xfrm flipV="1">
                <a:off x="4992" y="2352"/>
                <a:ext cx="384" cy="240"/>
              </a:xfrm>
              <a:prstGeom prst="line">
                <a:avLst/>
              </a:prstGeom>
              <a:noFill/>
              <a:ln w="12700">
                <a:solidFill>
                  <a:srgbClr val="FFFF66"/>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4564" name="Line 19"/>
              <p:cNvSpPr>
                <a:spLocks noChangeShapeType="1"/>
              </p:cNvSpPr>
              <p:nvPr/>
            </p:nvSpPr>
            <p:spPr bwMode="auto">
              <a:xfrm flipV="1">
                <a:off x="4992" y="2544"/>
                <a:ext cx="384" cy="240"/>
              </a:xfrm>
              <a:prstGeom prst="line">
                <a:avLst/>
              </a:prstGeom>
              <a:noFill/>
              <a:ln w="12700">
                <a:solidFill>
                  <a:srgbClr val="FFFF66"/>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4565" name="Line 20"/>
              <p:cNvSpPr>
                <a:spLocks noChangeShapeType="1"/>
              </p:cNvSpPr>
              <p:nvPr/>
            </p:nvSpPr>
            <p:spPr bwMode="auto">
              <a:xfrm flipV="1">
                <a:off x="4848" y="2304"/>
                <a:ext cx="384" cy="240"/>
              </a:xfrm>
              <a:prstGeom prst="line">
                <a:avLst/>
              </a:prstGeom>
              <a:noFill/>
              <a:ln w="12700">
                <a:solidFill>
                  <a:srgbClr val="FFFF66"/>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4566" name="Line 21"/>
              <p:cNvSpPr>
                <a:spLocks noChangeShapeType="1"/>
              </p:cNvSpPr>
              <p:nvPr/>
            </p:nvSpPr>
            <p:spPr bwMode="auto">
              <a:xfrm flipV="1">
                <a:off x="5088" y="2448"/>
                <a:ext cx="384" cy="240"/>
              </a:xfrm>
              <a:prstGeom prst="line">
                <a:avLst/>
              </a:prstGeom>
              <a:noFill/>
              <a:ln w="12700">
                <a:solidFill>
                  <a:srgbClr val="FFFF66"/>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64567" name="Object 22"/>
              <p:cNvGraphicFramePr>
                <a:graphicFrameLocks noChangeAspect="1"/>
              </p:cNvGraphicFramePr>
              <p:nvPr/>
            </p:nvGraphicFramePr>
            <p:xfrm>
              <a:off x="5040" y="2736"/>
              <a:ext cx="428" cy="297"/>
            </p:xfrm>
            <a:graphic>
              <a:graphicData uri="http://schemas.openxmlformats.org/presentationml/2006/ole">
                <mc:AlternateContent xmlns:mc="http://schemas.openxmlformats.org/markup-compatibility/2006">
                  <mc:Choice xmlns:v="urn:schemas-microsoft-com:vml" Requires="v">
                    <p:oleObj name="公式" r:id="rId10" imgW="238013" imgH="142875" progId="Equation.3">
                      <p:embed/>
                    </p:oleObj>
                  </mc:Choice>
                  <mc:Fallback>
                    <p:oleObj name="公式" r:id="rId10" imgW="238013" imgH="142875" progId="Equation.3">
                      <p:embed/>
                      <p:pic>
                        <p:nvPicPr>
                          <p:cNvPr id="0" name="Object 2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040" y="2736"/>
                            <a:ext cx="428" cy="2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graphicFrame>
        <p:nvGraphicFramePr>
          <p:cNvPr id="459799" name="Object 23"/>
          <p:cNvGraphicFramePr>
            <a:graphicFrameLocks noChangeAspect="1"/>
          </p:cNvGraphicFramePr>
          <p:nvPr/>
        </p:nvGraphicFramePr>
        <p:xfrm>
          <a:off x="5791200" y="5257800"/>
          <a:ext cx="1365250" cy="1285875"/>
        </p:xfrm>
        <a:graphic>
          <a:graphicData uri="http://schemas.openxmlformats.org/presentationml/2006/ole">
            <mc:AlternateContent xmlns:mc="http://schemas.openxmlformats.org/markup-compatibility/2006">
              <mc:Choice xmlns:v="urn:schemas-microsoft-com:vml" Requires="v">
                <p:oleObj name="Equation" r:id="rId12" imgW="400050" imgH="371475" progId="Equation.DSMT4">
                  <p:embed/>
                </p:oleObj>
              </mc:Choice>
              <mc:Fallback>
                <p:oleObj name="Equation" r:id="rId12" imgW="400050" imgH="371475" progId="Equation.DSMT4">
                  <p:embed/>
                  <p:pic>
                    <p:nvPicPr>
                      <p:cNvPr id="0" name="Object 23"/>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791200" y="5257800"/>
                        <a:ext cx="1365250" cy="1285875"/>
                      </a:xfrm>
                      <a:prstGeom prst="rect">
                        <a:avLst/>
                      </a:prstGeom>
                      <a:noFill/>
                      <a:ln>
                        <a:noFill/>
                      </a:ln>
                      <a:effectLst/>
                      <a:extLst>
                        <a:ext uri="{909E8E84-426E-40DD-AFC4-6F175D3DCCD1}">
                          <a14:hiddenFill xmlns:a14="http://schemas.microsoft.com/office/drawing/2010/main">
                            <a:solidFill>
                              <a:srgbClr val="006600"/>
                            </a:solidFill>
                          </a14:hiddenFill>
                        </a:ext>
                        <a:ext uri="{91240B29-F687-4F45-9708-019B960494DF}">
                          <a14:hiddenLine xmlns:a14="http://schemas.microsoft.com/office/drawing/2010/main" w="12700" cap="sq">
                            <a:solidFill>
                              <a:schemeClr val="tx2"/>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2" name="Group 28"/>
          <p:cNvGrpSpPr>
            <a:grpSpLocks/>
          </p:cNvGrpSpPr>
          <p:nvPr/>
        </p:nvGrpSpPr>
        <p:grpSpPr bwMode="auto">
          <a:xfrm>
            <a:off x="914400" y="2365375"/>
            <a:ext cx="3352800" cy="2811463"/>
            <a:chOff x="0" y="2"/>
            <a:chExt cx="2112" cy="1771"/>
          </a:xfrm>
        </p:grpSpPr>
        <p:grpSp>
          <p:nvGrpSpPr>
            <p:cNvPr id="64537" name="Group 29"/>
            <p:cNvGrpSpPr>
              <a:grpSpLocks/>
            </p:cNvGrpSpPr>
            <p:nvPr/>
          </p:nvGrpSpPr>
          <p:grpSpPr bwMode="auto">
            <a:xfrm>
              <a:off x="0" y="2"/>
              <a:ext cx="2112" cy="1771"/>
              <a:chOff x="0" y="2"/>
              <a:chExt cx="2112" cy="1771"/>
            </a:xfrm>
          </p:grpSpPr>
          <p:sp>
            <p:nvSpPr>
              <p:cNvPr id="64539" name="AutoShape 30"/>
              <p:cNvSpPr>
                <a:spLocks noChangeArrowheads="1"/>
              </p:cNvSpPr>
              <p:nvPr/>
            </p:nvSpPr>
            <p:spPr bwMode="auto">
              <a:xfrm rot="5898264">
                <a:off x="30" y="430"/>
                <a:ext cx="516" cy="576"/>
              </a:xfrm>
              <a:prstGeom prst="can">
                <a:avLst>
                  <a:gd name="adj" fmla="val 55592"/>
                </a:avLst>
              </a:prstGeom>
              <a:solidFill>
                <a:srgbClr val="FF66FF">
                  <a:alpha val="50195"/>
                </a:srgbClr>
              </a:solidFill>
              <a:ln w="28575">
                <a:solidFill>
                  <a:srgbClr val="000000"/>
                </a:solidFill>
                <a:round/>
                <a:headEnd/>
                <a:tailEnd/>
              </a:ln>
            </p:spPr>
            <p:txBody>
              <a:bodyPr rot="10800000" vert="eaVert" wrap="none" anchor="ct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zh-CN" b="0">
                  <a:latin typeface="Times New Roman" panose="02020603050405020304" pitchFamily="18" charset="0"/>
                  <a:ea typeface="华文中宋" panose="02010600040101010101" pitchFamily="2" charset="-122"/>
                </a:endParaRPr>
              </a:p>
            </p:txBody>
          </p:sp>
          <p:grpSp>
            <p:nvGrpSpPr>
              <p:cNvPr id="64540" name="Group 31"/>
              <p:cNvGrpSpPr>
                <a:grpSpLocks/>
              </p:cNvGrpSpPr>
              <p:nvPr/>
            </p:nvGrpSpPr>
            <p:grpSpPr bwMode="auto">
              <a:xfrm>
                <a:off x="0" y="2"/>
                <a:ext cx="2112" cy="1771"/>
                <a:chOff x="0" y="2"/>
                <a:chExt cx="2112" cy="1771"/>
              </a:xfrm>
            </p:grpSpPr>
            <p:sp>
              <p:nvSpPr>
                <p:cNvPr id="64544" name="AutoShape 32"/>
                <p:cNvSpPr>
                  <a:spLocks noChangeArrowheads="1"/>
                </p:cNvSpPr>
                <p:nvPr/>
              </p:nvSpPr>
              <p:spPr bwMode="auto">
                <a:xfrm rot="-876749">
                  <a:off x="0" y="41"/>
                  <a:ext cx="2112" cy="1680"/>
                </a:xfrm>
                <a:prstGeom prst="parallelogram">
                  <a:avLst>
                    <a:gd name="adj" fmla="val 26033"/>
                  </a:avLst>
                </a:prstGeom>
                <a:solidFill>
                  <a:srgbClr val="C6D9F1"/>
                </a:solidFill>
                <a:ln w="28575">
                  <a:solidFill>
                    <a:srgbClr val="0070C0"/>
                  </a:solidFill>
                  <a:miter lim="800000"/>
                  <a:headEnd/>
                  <a:tailEnd/>
                </a:ln>
              </p:spPr>
              <p:txBody>
                <a:bodyPr wrap="none" anchor="ct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zh-CN" b="0">
                    <a:latin typeface="Times New Roman" panose="02020603050405020304" pitchFamily="18" charset="0"/>
                    <a:ea typeface="华文中宋" panose="02010600040101010101" pitchFamily="2" charset="-122"/>
                  </a:endParaRPr>
                </a:p>
              </p:txBody>
            </p:sp>
            <p:grpSp>
              <p:nvGrpSpPr>
                <p:cNvPr id="64545" name="Group 33"/>
                <p:cNvGrpSpPr>
                  <a:grpSpLocks/>
                </p:cNvGrpSpPr>
                <p:nvPr/>
              </p:nvGrpSpPr>
              <p:grpSpPr bwMode="auto">
                <a:xfrm>
                  <a:off x="99" y="2"/>
                  <a:ext cx="1954" cy="1771"/>
                  <a:chOff x="-1" y="2"/>
                  <a:chExt cx="1954" cy="1771"/>
                </a:xfrm>
              </p:grpSpPr>
              <p:sp>
                <p:nvSpPr>
                  <p:cNvPr id="64546" name="Text Box 34"/>
                  <p:cNvSpPr txBox="1">
                    <a:spLocks noChangeArrowheads="1"/>
                  </p:cNvSpPr>
                  <p:nvPr/>
                </p:nvSpPr>
                <p:spPr bwMode="auto">
                  <a:xfrm rot="-903761">
                    <a:off x="-1" y="2"/>
                    <a:ext cx="193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en-US" altLang="zh-CN" b="0">
                        <a:solidFill>
                          <a:srgbClr val="0000FF"/>
                        </a:solidFill>
                        <a:latin typeface="Times New Roman" panose="02020603050405020304" pitchFamily="18" charset="0"/>
                        <a:ea typeface="华文中宋" panose="02010600040101010101" pitchFamily="2" charset="-122"/>
                      </a:rPr>
                      <a:t>+ + + + + + + + + + </a:t>
                    </a:r>
                  </a:p>
                </p:txBody>
              </p:sp>
              <p:sp>
                <p:nvSpPr>
                  <p:cNvPr id="64547" name="Text Box 35"/>
                  <p:cNvSpPr txBox="1">
                    <a:spLocks noChangeArrowheads="1"/>
                  </p:cNvSpPr>
                  <p:nvPr/>
                </p:nvSpPr>
                <p:spPr bwMode="auto">
                  <a:xfrm rot="-903761">
                    <a:off x="5" y="289"/>
                    <a:ext cx="193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en-US" altLang="zh-CN" b="0">
                        <a:solidFill>
                          <a:srgbClr val="0000FF"/>
                        </a:solidFill>
                        <a:latin typeface="Times New Roman" panose="02020603050405020304" pitchFamily="18" charset="0"/>
                        <a:ea typeface="华文中宋" panose="02010600040101010101" pitchFamily="2" charset="-122"/>
                      </a:rPr>
                      <a:t>+ + + + + + + + + + </a:t>
                    </a:r>
                  </a:p>
                </p:txBody>
              </p:sp>
              <p:sp>
                <p:nvSpPr>
                  <p:cNvPr id="64548" name="Text Box 36"/>
                  <p:cNvSpPr txBox="1">
                    <a:spLocks noChangeArrowheads="1"/>
                  </p:cNvSpPr>
                  <p:nvPr/>
                </p:nvSpPr>
                <p:spPr bwMode="auto">
                  <a:xfrm rot="-903761">
                    <a:off x="17" y="562"/>
                    <a:ext cx="193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en-US" altLang="zh-CN" b="0">
                        <a:solidFill>
                          <a:srgbClr val="0000FF"/>
                        </a:solidFill>
                        <a:latin typeface="Times New Roman" panose="02020603050405020304" pitchFamily="18" charset="0"/>
                        <a:ea typeface="华文中宋" panose="02010600040101010101" pitchFamily="2" charset="-122"/>
                      </a:rPr>
                      <a:t>+ + + + + + + + + + </a:t>
                    </a:r>
                  </a:p>
                </p:txBody>
              </p:sp>
              <p:sp>
                <p:nvSpPr>
                  <p:cNvPr id="64549" name="Text Box 37"/>
                  <p:cNvSpPr txBox="1">
                    <a:spLocks noChangeArrowheads="1"/>
                  </p:cNvSpPr>
                  <p:nvPr/>
                </p:nvSpPr>
                <p:spPr bwMode="auto">
                  <a:xfrm rot="-903761">
                    <a:off x="5" y="865"/>
                    <a:ext cx="193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en-US" altLang="zh-CN" b="0">
                        <a:solidFill>
                          <a:srgbClr val="0000FF"/>
                        </a:solidFill>
                        <a:latin typeface="Times New Roman" panose="02020603050405020304" pitchFamily="18" charset="0"/>
                        <a:ea typeface="华文中宋" panose="02010600040101010101" pitchFamily="2" charset="-122"/>
                      </a:rPr>
                      <a:t>+ + + + + + + + + + </a:t>
                    </a:r>
                  </a:p>
                </p:txBody>
              </p:sp>
              <p:sp>
                <p:nvSpPr>
                  <p:cNvPr id="64550" name="Text Box 38"/>
                  <p:cNvSpPr txBox="1">
                    <a:spLocks noChangeArrowheads="1"/>
                  </p:cNvSpPr>
                  <p:nvPr/>
                </p:nvSpPr>
                <p:spPr bwMode="auto">
                  <a:xfrm rot="-903761">
                    <a:off x="5" y="1153"/>
                    <a:ext cx="193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en-US" altLang="zh-CN" b="0">
                        <a:solidFill>
                          <a:srgbClr val="0000FF"/>
                        </a:solidFill>
                        <a:latin typeface="Times New Roman" panose="02020603050405020304" pitchFamily="18" charset="0"/>
                        <a:ea typeface="华文中宋" panose="02010600040101010101" pitchFamily="2" charset="-122"/>
                      </a:rPr>
                      <a:t>+ + + + + + + + + + </a:t>
                    </a:r>
                  </a:p>
                </p:txBody>
              </p:sp>
              <p:sp>
                <p:nvSpPr>
                  <p:cNvPr id="64551" name="Text Box 39"/>
                  <p:cNvSpPr txBox="1">
                    <a:spLocks noChangeArrowheads="1"/>
                  </p:cNvSpPr>
                  <p:nvPr/>
                </p:nvSpPr>
                <p:spPr bwMode="auto">
                  <a:xfrm rot="-903761">
                    <a:off x="4" y="1446"/>
                    <a:ext cx="193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en-US" altLang="zh-CN" b="0">
                        <a:solidFill>
                          <a:srgbClr val="0000FF"/>
                        </a:solidFill>
                        <a:latin typeface="Times New Roman" panose="02020603050405020304" pitchFamily="18" charset="0"/>
                        <a:ea typeface="华文中宋" panose="02010600040101010101" pitchFamily="2" charset="-122"/>
                      </a:rPr>
                      <a:t>+ + + + + + + + + + </a:t>
                    </a:r>
                  </a:p>
                </p:txBody>
              </p:sp>
            </p:grpSp>
          </p:grpSp>
          <p:sp>
            <p:nvSpPr>
              <p:cNvPr id="64541" name="AutoShape 40"/>
              <p:cNvSpPr>
                <a:spLocks noChangeArrowheads="1"/>
              </p:cNvSpPr>
              <p:nvPr/>
            </p:nvSpPr>
            <p:spPr bwMode="auto">
              <a:xfrm rot="5898264">
                <a:off x="889" y="518"/>
                <a:ext cx="528" cy="672"/>
              </a:xfrm>
              <a:prstGeom prst="can">
                <a:avLst>
                  <a:gd name="adj" fmla="val 43697"/>
                </a:avLst>
              </a:prstGeom>
              <a:solidFill>
                <a:srgbClr val="FF66FF">
                  <a:alpha val="50195"/>
                </a:srgbClr>
              </a:solidFill>
              <a:ln w="28575">
                <a:solidFill>
                  <a:srgbClr val="000000"/>
                </a:solidFill>
                <a:round/>
                <a:headEnd/>
                <a:tailEnd/>
              </a:ln>
            </p:spPr>
            <p:txBody>
              <a:bodyPr rot="10800000" vert="eaVert" wrap="none" anchor="ct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zh-CN" b="0">
                  <a:latin typeface="Times New Roman" panose="02020603050405020304" pitchFamily="18" charset="0"/>
                  <a:ea typeface="华文中宋" panose="02010600040101010101" pitchFamily="2" charset="-122"/>
                </a:endParaRPr>
              </a:p>
            </p:txBody>
          </p:sp>
          <p:graphicFrame>
            <p:nvGraphicFramePr>
              <p:cNvPr id="64542" name="Object 18"/>
              <p:cNvGraphicFramePr>
                <a:graphicFrameLocks noChangeAspect="1"/>
              </p:cNvGraphicFramePr>
              <p:nvPr/>
            </p:nvGraphicFramePr>
            <p:xfrm>
              <a:off x="768" y="692"/>
              <a:ext cx="313" cy="336"/>
            </p:xfrm>
            <a:graphic>
              <a:graphicData uri="http://schemas.openxmlformats.org/presentationml/2006/ole">
                <mc:AlternateContent xmlns:mc="http://schemas.openxmlformats.org/markup-compatibility/2006">
                  <mc:Choice xmlns:v="urn:schemas-microsoft-com:vml" Requires="v">
                    <p:oleObj r:id="rId14" imgW="178109" imgH="190831" progId="Equation.3">
                      <p:embed/>
                    </p:oleObj>
                  </mc:Choice>
                  <mc:Fallback>
                    <p:oleObj r:id="rId14" imgW="178109" imgH="190831" progId="Equation.3">
                      <p:embed/>
                      <p:pic>
                        <p:nvPicPr>
                          <p:cNvPr id="0" name="Object 18"/>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68" y="692"/>
                            <a:ext cx="313" cy="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4543" name="Oval 42"/>
              <p:cNvSpPr>
                <a:spLocks noChangeArrowheads="1"/>
              </p:cNvSpPr>
              <p:nvPr/>
            </p:nvSpPr>
            <p:spPr bwMode="auto">
              <a:xfrm rot="534681">
                <a:off x="816" y="560"/>
                <a:ext cx="240" cy="528"/>
              </a:xfrm>
              <a:prstGeom prst="ellipse">
                <a:avLst/>
              </a:prstGeom>
              <a:noFill/>
              <a:ln w="28575">
                <a:solidFill>
                  <a:srgbClr val="000000"/>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zh-CN" b="0">
                  <a:latin typeface="Times New Roman" panose="02020603050405020304" pitchFamily="18" charset="0"/>
                  <a:ea typeface="华文中宋" panose="02010600040101010101" pitchFamily="2" charset="-122"/>
                </a:endParaRPr>
              </a:p>
            </p:txBody>
          </p:sp>
        </p:grpSp>
        <p:sp>
          <p:nvSpPr>
            <p:cNvPr id="64538" name="Oval 43"/>
            <p:cNvSpPr>
              <a:spLocks noChangeArrowheads="1"/>
            </p:cNvSpPr>
            <p:nvPr/>
          </p:nvSpPr>
          <p:spPr bwMode="auto">
            <a:xfrm rot="540000">
              <a:off x="1" y="450"/>
              <a:ext cx="238" cy="503"/>
            </a:xfrm>
            <a:prstGeom prst="ellipse">
              <a:avLst/>
            </a:prstGeom>
            <a:solidFill>
              <a:srgbClr val="FF66FF"/>
            </a:solidFill>
            <a:ln w="19050">
              <a:solidFill>
                <a:srgbClr val="000000"/>
              </a:solidFill>
              <a:prstDash val="dash"/>
              <a:round/>
              <a:headEnd/>
              <a:tailEnd/>
            </a:ln>
          </p:spPr>
          <p:txBody>
            <a:bodyPr wrap="none" anchor="ct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zh-CN" b="0">
                <a:latin typeface="Times New Roman" panose="02020603050405020304" pitchFamily="18" charset="0"/>
                <a:ea typeface="华文中宋" panose="02010600040101010101" pitchFamily="2" charset="-122"/>
              </a:endParaRPr>
            </a:p>
          </p:txBody>
        </p:sp>
      </p:grpSp>
      <p:grpSp>
        <p:nvGrpSpPr>
          <p:cNvPr id="6" name="Group 58"/>
          <p:cNvGrpSpPr>
            <a:grpSpLocks/>
          </p:cNvGrpSpPr>
          <p:nvPr/>
        </p:nvGrpSpPr>
        <p:grpSpPr bwMode="auto">
          <a:xfrm>
            <a:off x="228600" y="2836863"/>
            <a:ext cx="4002088" cy="1082675"/>
            <a:chOff x="0" y="0"/>
            <a:chExt cx="2521" cy="682"/>
          </a:xfrm>
        </p:grpSpPr>
        <p:sp>
          <p:nvSpPr>
            <p:cNvPr id="64533" name="Line 45"/>
            <p:cNvSpPr>
              <a:spLocks noChangeShapeType="1"/>
            </p:cNvSpPr>
            <p:nvPr/>
          </p:nvSpPr>
          <p:spPr bwMode="auto">
            <a:xfrm flipH="1" flipV="1">
              <a:off x="0" y="315"/>
              <a:ext cx="624" cy="79"/>
            </a:xfrm>
            <a:prstGeom prst="line">
              <a:avLst/>
            </a:prstGeom>
            <a:noFill/>
            <a:ln w="38100">
              <a:solidFill>
                <a:srgbClr val="FF0000"/>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64534" name="Object 23"/>
            <p:cNvGraphicFramePr>
              <a:graphicFrameLocks noChangeAspect="1"/>
            </p:cNvGraphicFramePr>
            <p:nvPr/>
          </p:nvGraphicFramePr>
          <p:xfrm>
            <a:off x="46" y="0"/>
            <a:ext cx="236" cy="298"/>
          </p:xfrm>
          <a:graphic>
            <a:graphicData uri="http://schemas.openxmlformats.org/presentationml/2006/ole">
              <mc:AlternateContent xmlns:mc="http://schemas.openxmlformats.org/markup-compatibility/2006">
                <mc:Choice xmlns:v="urn:schemas-microsoft-com:vml" Requires="v">
                  <p:oleObj r:id="rId16" imgW="209438" imgH="285750" progId="Equation.3">
                    <p:embed/>
                  </p:oleObj>
                </mc:Choice>
                <mc:Fallback>
                  <p:oleObj r:id="rId16" imgW="209438" imgH="285750" progId="Equation.3">
                    <p:embed/>
                    <p:pic>
                      <p:nvPicPr>
                        <p:cNvPr id="0" name="Object 23"/>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6" y="0"/>
                          <a:ext cx="236" cy="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4535" name="Line 47"/>
            <p:cNvSpPr>
              <a:spLocks noChangeShapeType="1"/>
            </p:cNvSpPr>
            <p:nvPr/>
          </p:nvSpPr>
          <p:spPr bwMode="auto">
            <a:xfrm>
              <a:off x="1776" y="586"/>
              <a:ext cx="720" cy="96"/>
            </a:xfrm>
            <a:prstGeom prst="line">
              <a:avLst/>
            </a:prstGeom>
            <a:noFill/>
            <a:ln w="38100">
              <a:solidFill>
                <a:srgbClr val="FF0000"/>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64536" name="Object 25"/>
            <p:cNvGraphicFramePr>
              <a:graphicFrameLocks noChangeAspect="1"/>
            </p:cNvGraphicFramePr>
            <p:nvPr/>
          </p:nvGraphicFramePr>
          <p:xfrm>
            <a:off x="2285" y="368"/>
            <a:ext cx="236" cy="297"/>
          </p:xfrm>
          <a:graphic>
            <a:graphicData uri="http://schemas.openxmlformats.org/presentationml/2006/ole">
              <mc:AlternateContent xmlns:mc="http://schemas.openxmlformats.org/markup-compatibility/2006">
                <mc:Choice xmlns:v="urn:schemas-microsoft-com:vml" Requires="v">
                  <p:oleObj r:id="rId18" imgW="209438" imgH="285750" progId="Equation.3">
                    <p:embed/>
                  </p:oleObj>
                </mc:Choice>
                <mc:Fallback>
                  <p:oleObj r:id="rId18" imgW="209438" imgH="285750" progId="Equation.3">
                    <p:embed/>
                    <p:pic>
                      <p:nvPicPr>
                        <p:cNvPr id="0" name="Object 25"/>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2285" y="368"/>
                          <a:ext cx="236" cy="2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7" name="Group 59"/>
          <p:cNvGrpSpPr>
            <a:grpSpLocks/>
          </p:cNvGrpSpPr>
          <p:nvPr/>
        </p:nvGrpSpPr>
        <p:grpSpPr bwMode="auto">
          <a:xfrm>
            <a:off x="471488" y="3386138"/>
            <a:ext cx="3187700" cy="987425"/>
            <a:chOff x="0" y="0"/>
            <a:chExt cx="2008" cy="622"/>
          </a:xfrm>
        </p:grpSpPr>
        <p:graphicFrame>
          <p:nvGraphicFramePr>
            <p:cNvPr id="64529" name="Object 27"/>
            <p:cNvGraphicFramePr>
              <a:graphicFrameLocks noChangeAspect="1"/>
            </p:cNvGraphicFramePr>
            <p:nvPr/>
          </p:nvGraphicFramePr>
          <p:xfrm>
            <a:off x="1728" y="303"/>
            <a:ext cx="280" cy="319"/>
          </p:xfrm>
          <a:graphic>
            <a:graphicData uri="http://schemas.openxmlformats.org/presentationml/2006/ole">
              <mc:AlternateContent xmlns:mc="http://schemas.openxmlformats.org/markup-compatibility/2006">
                <mc:Choice xmlns:v="urn:schemas-microsoft-com:vml" Requires="v">
                  <p:oleObj r:id="rId20" imgW="257175" imgH="314325" progId="Equation.3">
                    <p:embed/>
                  </p:oleObj>
                </mc:Choice>
                <mc:Fallback>
                  <p:oleObj r:id="rId20" imgW="257175" imgH="314325" progId="Equation.3">
                    <p:embed/>
                    <p:pic>
                      <p:nvPicPr>
                        <p:cNvPr id="0" name="Object 27"/>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728" y="303"/>
                          <a:ext cx="280" cy="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4530" name="Line 51"/>
            <p:cNvSpPr>
              <a:spLocks noChangeShapeType="1"/>
            </p:cNvSpPr>
            <p:nvPr/>
          </p:nvSpPr>
          <p:spPr bwMode="auto">
            <a:xfrm>
              <a:off x="1623" y="240"/>
              <a:ext cx="336" cy="48"/>
            </a:xfrm>
            <a:prstGeom prst="line">
              <a:avLst/>
            </a:prstGeom>
            <a:noFill/>
            <a:ln w="38100">
              <a:solidFill>
                <a:srgbClr val="0000FF"/>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531" name="Line 52"/>
            <p:cNvSpPr>
              <a:spLocks noChangeShapeType="1"/>
            </p:cNvSpPr>
            <p:nvPr/>
          </p:nvSpPr>
          <p:spPr bwMode="auto">
            <a:xfrm flipH="1" flipV="1">
              <a:off x="135" y="0"/>
              <a:ext cx="336" cy="48"/>
            </a:xfrm>
            <a:prstGeom prst="line">
              <a:avLst/>
            </a:prstGeom>
            <a:noFill/>
            <a:ln w="38100">
              <a:solidFill>
                <a:srgbClr val="0000FF"/>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64532" name="Object 30"/>
            <p:cNvGraphicFramePr>
              <a:graphicFrameLocks noChangeAspect="1"/>
            </p:cNvGraphicFramePr>
            <p:nvPr/>
          </p:nvGraphicFramePr>
          <p:xfrm>
            <a:off x="0" y="51"/>
            <a:ext cx="280" cy="319"/>
          </p:xfrm>
          <a:graphic>
            <a:graphicData uri="http://schemas.openxmlformats.org/presentationml/2006/ole">
              <mc:AlternateContent xmlns:mc="http://schemas.openxmlformats.org/markup-compatibility/2006">
                <mc:Choice xmlns:v="urn:schemas-microsoft-com:vml" Requires="v">
                  <p:oleObj r:id="rId22" imgW="257175" imgH="314325" progId="Equation.3">
                    <p:embed/>
                  </p:oleObj>
                </mc:Choice>
                <mc:Fallback>
                  <p:oleObj r:id="rId22" imgW="257175" imgH="314325" progId="Equation.3">
                    <p:embed/>
                    <p:pic>
                      <p:nvPicPr>
                        <p:cNvPr id="0" name="Object 30"/>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0" y="51"/>
                          <a:ext cx="280" cy="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9" name="Group 64"/>
          <p:cNvGrpSpPr>
            <a:grpSpLocks/>
          </p:cNvGrpSpPr>
          <p:nvPr/>
        </p:nvGrpSpPr>
        <p:grpSpPr bwMode="auto">
          <a:xfrm>
            <a:off x="444500" y="2051050"/>
            <a:ext cx="4002088" cy="1082675"/>
            <a:chOff x="0" y="0"/>
            <a:chExt cx="2521" cy="682"/>
          </a:xfrm>
        </p:grpSpPr>
        <p:sp>
          <p:nvSpPr>
            <p:cNvPr id="64525" name="Line 65"/>
            <p:cNvSpPr>
              <a:spLocks noChangeShapeType="1"/>
            </p:cNvSpPr>
            <p:nvPr/>
          </p:nvSpPr>
          <p:spPr bwMode="auto">
            <a:xfrm flipH="1" flipV="1">
              <a:off x="0" y="315"/>
              <a:ext cx="624" cy="79"/>
            </a:xfrm>
            <a:prstGeom prst="line">
              <a:avLst/>
            </a:prstGeom>
            <a:noFill/>
            <a:ln w="38100">
              <a:solidFill>
                <a:srgbClr val="FF0000"/>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64526" name="Object 38"/>
            <p:cNvGraphicFramePr>
              <a:graphicFrameLocks noChangeAspect="1"/>
            </p:cNvGraphicFramePr>
            <p:nvPr/>
          </p:nvGraphicFramePr>
          <p:xfrm>
            <a:off x="45" y="0"/>
            <a:ext cx="237" cy="298"/>
          </p:xfrm>
          <a:graphic>
            <a:graphicData uri="http://schemas.openxmlformats.org/presentationml/2006/ole">
              <mc:AlternateContent xmlns:mc="http://schemas.openxmlformats.org/markup-compatibility/2006">
                <mc:Choice xmlns:v="urn:schemas-microsoft-com:vml" Requires="v">
                  <p:oleObj r:id="rId24" imgW="209438" imgH="285750" progId="Equation.3">
                    <p:embed/>
                  </p:oleObj>
                </mc:Choice>
                <mc:Fallback>
                  <p:oleObj r:id="rId24" imgW="209438" imgH="285750" progId="Equation.3">
                    <p:embed/>
                    <p:pic>
                      <p:nvPicPr>
                        <p:cNvPr id="0" name="Object 38"/>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45" y="0"/>
                          <a:ext cx="237" cy="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4527" name="Line 67"/>
            <p:cNvSpPr>
              <a:spLocks noChangeShapeType="1"/>
            </p:cNvSpPr>
            <p:nvPr/>
          </p:nvSpPr>
          <p:spPr bwMode="auto">
            <a:xfrm>
              <a:off x="1776" y="586"/>
              <a:ext cx="720" cy="96"/>
            </a:xfrm>
            <a:prstGeom prst="line">
              <a:avLst/>
            </a:prstGeom>
            <a:noFill/>
            <a:ln w="38100">
              <a:solidFill>
                <a:srgbClr val="FF0000"/>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64528" name="Object 40"/>
            <p:cNvGraphicFramePr>
              <a:graphicFrameLocks noChangeAspect="1"/>
            </p:cNvGraphicFramePr>
            <p:nvPr/>
          </p:nvGraphicFramePr>
          <p:xfrm>
            <a:off x="2284" y="368"/>
            <a:ext cx="237" cy="297"/>
          </p:xfrm>
          <a:graphic>
            <a:graphicData uri="http://schemas.openxmlformats.org/presentationml/2006/ole">
              <mc:AlternateContent xmlns:mc="http://schemas.openxmlformats.org/markup-compatibility/2006">
                <mc:Choice xmlns:v="urn:schemas-microsoft-com:vml" Requires="v">
                  <p:oleObj r:id="rId26" imgW="209438" imgH="285750" progId="Equation.DSMT4">
                    <p:embed/>
                  </p:oleObj>
                </mc:Choice>
                <mc:Fallback>
                  <p:oleObj r:id="rId26" imgW="209438" imgH="285750" progId="Equation.DSMT4">
                    <p:embed/>
                    <p:pic>
                      <p:nvPicPr>
                        <p:cNvPr id="0" name="Object 40"/>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2284" y="368"/>
                          <a:ext cx="237" cy="2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aphicFrame>
        <p:nvGraphicFramePr>
          <p:cNvPr id="34848" name="Object 32"/>
          <p:cNvGraphicFramePr>
            <a:graphicFrameLocks noChangeAspect="1"/>
          </p:cNvGraphicFramePr>
          <p:nvPr/>
        </p:nvGraphicFramePr>
        <p:xfrm>
          <a:off x="1524000" y="5257800"/>
          <a:ext cx="1485900" cy="1182688"/>
        </p:xfrm>
        <a:graphic>
          <a:graphicData uri="http://schemas.openxmlformats.org/presentationml/2006/ole">
            <mc:AlternateContent xmlns:mc="http://schemas.openxmlformats.org/markup-compatibility/2006">
              <mc:Choice xmlns:v="urn:schemas-microsoft-com:vml" Requires="v">
                <p:oleObj name="Equation" r:id="rId28" imgW="504937" imgH="390637" progId="Equation.DSMT4">
                  <p:embed/>
                </p:oleObj>
              </mc:Choice>
              <mc:Fallback>
                <p:oleObj name="Equation" r:id="rId28" imgW="504937" imgH="390637" progId="Equation.DSMT4">
                  <p:embed/>
                  <p:pic>
                    <p:nvPicPr>
                      <p:cNvPr id="0" name="Object 32"/>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1524000" y="5257800"/>
                        <a:ext cx="1485900" cy="11826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6600"/>
                            </a:solidFill>
                            <a:miter lim="800000"/>
                            <a:headEnd/>
                            <a:tailEnd/>
                          </a14:hiddenLine>
                        </a:ext>
                      </a:extLst>
                    </p:spPr>
                  </p:pic>
                </p:oleObj>
              </mc:Fallback>
            </mc:AlternateContent>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1" fill="hold" grpId="0" nodeType="withEffect">
                                  <p:stCondLst>
                                    <p:cond delay="0"/>
                                  </p:stCondLst>
                                  <p:childTnLst>
                                    <p:set>
                                      <p:cBhvr>
                                        <p:cTn id="6" dur="1" fill="hold">
                                          <p:stCondLst>
                                            <p:cond delay="0"/>
                                          </p:stCondLst>
                                        </p:cTn>
                                        <p:tgtEl>
                                          <p:spTgt spid="377858"/>
                                        </p:tgtEl>
                                        <p:attrNameLst>
                                          <p:attrName>style.visibility</p:attrName>
                                        </p:attrNameLst>
                                      </p:cBhvr>
                                      <p:to>
                                        <p:strVal val="visible"/>
                                      </p:to>
                                    </p:set>
                                    <p:anim calcmode="lin" valueType="num">
                                      <p:cBhvr additive="base">
                                        <p:cTn id="7" dur="500" fill="hold"/>
                                        <p:tgtEl>
                                          <p:spTgt spid="377858"/>
                                        </p:tgtEl>
                                        <p:attrNameLst>
                                          <p:attrName>ppt_x</p:attrName>
                                        </p:attrNameLst>
                                      </p:cBhvr>
                                      <p:tavLst>
                                        <p:tav tm="0">
                                          <p:val>
                                            <p:strVal val="#ppt_x"/>
                                          </p:val>
                                        </p:tav>
                                        <p:tav tm="100000">
                                          <p:val>
                                            <p:strVal val="#ppt_x"/>
                                          </p:val>
                                        </p:tav>
                                      </p:tavLst>
                                    </p:anim>
                                    <p:anim calcmode="lin" valueType="num">
                                      <p:cBhvr additive="base">
                                        <p:cTn id="8" dur="500" fill="hold"/>
                                        <p:tgtEl>
                                          <p:spTgt spid="377858"/>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499"/>
                                          </p:stCondLst>
                                        </p:cTn>
                                        <p:tgtEl>
                                          <p:spTgt spid="459782"/>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4" presetClass="entr" presetSubtype="32" fill="hold" nodeType="clickEffect">
                                  <p:stCondLst>
                                    <p:cond delay="0"/>
                                  </p:stCondLst>
                                  <p:childTnLst>
                                    <p:set>
                                      <p:cBhvr>
                                        <p:cTn id="20" dur="1" fill="hold">
                                          <p:stCondLst>
                                            <p:cond delay="0"/>
                                          </p:stCondLst>
                                        </p:cTn>
                                        <p:tgtEl>
                                          <p:spTgt spid="459799"/>
                                        </p:tgtEl>
                                        <p:attrNameLst>
                                          <p:attrName>style.visibility</p:attrName>
                                        </p:attrNameLst>
                                      </p:cBhvr>
                                      <p:to>
                                        <p:strVal val="visible"/>
                                      </p:to>
                                    </p:set>
                                    <p:animEffect transition="in" filter="box(out)">
                                      <p:cBhvr>
                                        <p:cTn id="21" dur="500"/>
                                        <p:tgtEl>
                                          <p:spTgt spid="459799"/>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16" presetClass="entr" presetSubtype="37" fill="hold" nodeType="clickEffect">
                                  <p:stCondLst>
                                    <p:cond delay="0"/>
                                  </p:stCondLst>
                                  <p:childTnLst>
                                    <p:set>
                                      <p:cBhvr>
                                        <p:cTn id="25" dur="1" fill="hold">
                                          <p:stCondLst>
                                            <p:cond delay="0"/>
                                          </p:stCondLst>
                                        </p:cTn>
                                        <p:tgtEl>
                                          <p:spTgt spid="2"/>
                                        </p:tgtEl>
                                        <p:attrNameLst>
                                          <p:attrName>style.visibility</p:attrName>
                                        </p:attrNameLst>
                                      </p:cBhvr>
                                      <p:to>
                                        <p:strVal val="visible"/>
                                      </p:to>
                                    </p:set>
                                    <p:animEffect transition="in" filter="barn(outVertical)">
                                      <p:cBhvr>
                                        <p:cTn id="26" dur="500"/>
                                        <p:tgtEl>
                                          <p:spTgt spid="2"/>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16" presetClass="entr" presetSubtype="37"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barn(outVertical)">
                                      <p:cBhvr>
                                        <p:cTn id="31" dur="500"/>
                                        <p:tgtEl>
                                          <p:spTgt spid="9"/>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16" presetClass="entr" presetSubtype="37" fill="hold" nodeType="clickEffect">
                                  <p:stCondLst>
                                    <p:cond delay="0"/>
                                  </p:stCondLst>
                                  <p:childTnLst>
                                    <p:set>
                                      <p:cBhvr>
                                        <p:cTn id="35" dur="1" fill="hold">
                                          <p:stCondLst>
                                            <p:cond delay="0"/>
                                          </p:stCondLst>
                                        </p:cTn>
                                        <p:tgtEl>
                                          <p:spTgt spid="6"/>
                                        </p:tgtEl>
                                        <p:attrNameLst>
                                          <p:attrName>style.visibility</p:attrName>
                                        </p:attrNameLst>
                                      </p:cBhvr>
                                      <p:to>
                                        <p:strVal val="visible"/>
                                      </p:to>
                                    </p:set>
                                    <p:animEffect transition="in" filter="barn(outVertical)">
                                      <p:cBhvr>
                                        <p:cTn id="36" dur="500"/>
                                        <p:tgtEl>
                                          <p:spTgt spid="6"/>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16" presetClass="entr" presetSubtype="37" fill="hold" nodeType="clickEffect">
                                  <p:stCondLst>
                                    <p:cond delay="0"/>
                                  </p:stCondLst>
                                  <p:childTnLst>
                                    <p:set>
                                      <p:cBhvr>
                                        <p:cTn id="40" dur="1" fill="hold">
                                          <p:stCondLst>
                                            <p:cond delay="0"/>
                                          </p:stCondLst>
                                        </p:cTn>
                                        <p:tgtEl>
                                          <p:spTgt spid="7"/>
                                        </p:tgtEl>
                                        <p:attrNameLst>
                                          <p:attrName>style.visibility</p:attrName>
                                        </p:attrNameLst>
                                      </p:cBhvr>
                                      <p:to>
                                        <p:strVal val="visible"/>
                                      </p:to>
                                    </p:set>
                                    <p:animEffect transition="in" filter="barn(outVertical)">
                                      <p:cBhvr>
                                        <p:cTn id="41" dur="500"/>
                                        <p:tgtEl>
                                          <p:spTgt spid="7"/>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9" presetClass="entr" presetSubtype="0" fill="hold" nodeType="clickEffect">
                                  <p:stCondLst>
                                    <p:cond delay="0"/>
                                  </p:stCondLst>
                                  <p:childTnLst>
                                    <p:set>
                                      <p:cBhvr>
                                        <p:cTn id="45" dur="1" fill="hold">
                                          <p:stCondLst>
                                            <p:cond delay="0"/>
                                          </p:stCondLst>
                                        </p:cTn>
                                        <p:tgtEl>
                                          <p:spTgt spid="34848"/>
                                        </p:tgtEl>
                                        <p:attrNameLst>
                                          <p:attrName>style.visibility</p:attrName>
                                        </p:attrNameLst>
                                      </p:cBhvr>
                                      <p:to>
                                        <p:strVal val="visible"/>
                                      </p:to>
                                    </p:set>
                                    <p:animEffect transition="in" filter="dissolve">
                                      <p:cBhvr>
                                        <p:cTn id="46" dur="500"/>
                                        <p:tgtEl>
                                          <p:spTgt spid="348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7858" grpId="0"/>
      <p:bldP spid="3"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60802" name="Group 2"/>
          <p:cNvGrpSpPr>
            <a:grpSpLocks/>
          </p:cNvGrpSpPr>
          <p:nvPr/>
        </p:nvGrpSpPr>
        <p:grpSpPr bwMode="auto">
          <a:xfrm>
            <a:off x="2743200" y="990600"/>
            <a:ext cx="5313363" cy="2108200"/>
            <a:chOff x="1824" y="528"/>
            <a:chExt cx="3347" cy="1328"/>
          </a:xfrm>
        </p:grpSpPr>
        <p:sp>
          <p:nvSpPr>
            <p:cNvPr id="460803" name="Oval 3">
              <a:extLst>
                <a:ext uri="{FF2B5EF4-FFF2-40B4-BE49-F238E27FC236}">
                  <a16:creationId xmlns:a16="http://schemas.microsoft.com/office/drawing/2014/main" id="{E7789B79-3F68-4678-87D3-A55DAFB7AB20}"/>
                </a:ext>
              </a:extLst>
            </p:cNvPr>
            <p:cNvSpPr>
              <a:spLocks noChangeArrowheads="1"/>
            </p:cNvSpPr>
            <p:nvPr/>
          </p:nvSpPr>
          <p:spPr bwMode="auto">
            <a:xfrm>
              <a:off x="1824" y="816"/>
              <a:ext cx="506" cy="506"/>
            </a:xfrm>
            <a:prstGeom prst="ellipse">
              <a:avLst/>
            </a:prstGeom>
            <a:gradFill rotWithShape="0">
              <a:gsLst>
                <a:gs pos="0">
                  <a:schemeClr val="accent1"/>
                </a:gs>
                <a:gs pos="100000">
                  <a:schemeClr val="accent1">
                    <a:gamma/>
                    <a:shade val="78431"/>
                    <a:invGamma/>
                  </a:schemeClr>
                </a:gs>
              </a:gsLst>
              <a:path path="shape">
                <a:fillToRect l="50000" t="50000" r="50000" b="50000"/>
              </a:path>
            </a:gradFill>
            <a:ln>
              <a:noFill/>
            </a:ln>
            <a:effectLst/>
            <a:extLst>
              <a:ext uri="{91240B29-F687-4F45-9708-019B960494DF}">
                <a14:hiddenLine xmlns:a14="http://schemas.microsoft.com/office/drawing/2010/main" w="12700" cap="sq">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eaLnBrk="1" hangingPunct="1">
                <a:defRPr/>
              </a:pPr>
              <a:endParaRPr lang="zh-CN" altLang="en-US"/>
            </a:p>
          </p:txBody>
        </p:sp>
        <p:sp>
          <p:nvSpPr>
            <p:cNvPr id="460804" name="Oval 4">
              <a:extLst>
                <a:ext uri="{FF2B5EF4-FFF2-40B4-BE49-F238E27FC236}">
                  <a16:creationId xmlns:a16="http://schemas.microsoft.com/office/drawing/2014/main" id="{395168D2-C5ED-482B-870D-1A0639F7546F}"/>
                </a:ext>
              </a:extLst>
            </p:cNvPr>
            <p:cNvSpPr>
              <a:spLocks noChangeArrowheads="1"/>
            </p:cNvSpPr>
            <p:nvPr/>
          </p:nvSpPr>
          <p:spPr bwMode="auto">
            <a:xfrm>
              <a:off x="4128" y="528"/>
              <a:ext cx="1043" cy="1043"/>
            </a:xfrm>
            <a:prstGeom prst="ellipse">
              <a:avLst/>
            </a:prstGeom>
            <a:gradFill rotWithShape="0">
              <a:gsLst>
                <a:gs pos="0">
                  <a:schemeClr val="accent1"/>
                </a:gs>
                <a:gs pos="100000">
                  <a:schemeClr val="accent1">
                    <a:gamma/>
                    <a:shade val="63137"/>
                    <a:invGamma/>
                  </a:schemeClr>
                </a:gs>
              </a:gsLst>
              <a:path path="shape">
                <a:fillToRect l="50000" t="50000" r="50000" b="50000"/>
              </a:path>
            </a:gradFill>
            <a:ln>
              <a:noFill/>
            </a:ln>
            <a:effectLst/>
            <a:extLst>
              <a:ext uri="{91240B29-F687-4F45-9708-019B960494DF}">
                <a14:hiddenLine xmlns:a14="http://schemas.microsoft.com/office/drawing/2010/main" w="12700" cap="sq">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eaLnBrk="1" hangingPunct="1">
                <a:defRPr/>
              </a:pPr>
              <a:endParaRPr lang="zh-CN" altLang="en-US"/>
            </a:p>
          </p:txBody>
        </p:sp>
        <p:sp>
          <p:nvSpPr>
            <p:cNvPr id="65559" name="Line 5"/>
            <p:cNvSpPr>
              <a:spLocks noChangeShapeType="1"/>
            </p:cNvSpPr>
            <p:nvPr/>
          </p:nvSpPr>
          <p:spPr bwMode="auto">
            <a:xfrm flipV="1">
              <a:off x="4656" y="576"/>
              <a:ext cx="240" cy="480"/>
            </a:xfrm>
            <a:prstGeom prst="line">
              <a:avLst/>
            </a:prstGeom>
            <a:noFill/>
            <a:ln w="28575" cap="sq">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65560" name="Line 6"/>
            <p:cNvSpPr>
              <a:spLocks noChangeShapeType="1"/>
            </p:cNvSpPr>
            <p:nvPr/>
          </p:nvSpPr>
          <p:spPr bwMode="auto">
            <a:xfrm flipV="1">
              <a:off x="2064" y="816"/>
              <a:ext cx="144" cy="240"/>
            </a:xfrm>
            <a:prstGeom prst="line">
              <a:avLst/>
            </a:prstGeom>
            <a:noFill/>
            <a:ln w="38100" cap="sq">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aphicFrame>
          <p:nvGraphicFramePr>
            <p:cNvPr id="65561" name="Object 7"/>
            <p:cNvGraphicFramePr>
              <a:graphicFrameLocks noChangeAspect="1"/>
            </p:cNvGraphicFramePr>
            <p:nvPr/>
          </p:nvGraphicFramePr>
          <p:xfrm>
            <a:off x="2064" y="960"/>
            <a:ext cx="261" cy="288"/>
          </p:xfrm>
          <a:graphic>
            <a:graphicData uri="http://schemas.openxmlformats.org/presentationml/2006/ole">
              <mc:AlternateContent xmlns:mc="http://schemas.openxmlformats.org/markup-compatibility/2006">
                <mc:Choice xmlns:v="urn:schemas-microsoft-com:vml" Requires="v">
                  <p:oleObj name="公式" r:id="rId2" imgW="171450" imgH="200025" progId="Equation.3">
                    <p:embed/>
                  </p:oleObj>
                </mc:Choice>
                <mc:Fallback>
                  <p:oleObj name="公式" r:id="rId2" imgW="171450" imgH="200025" progId="Equation.3">
                    <p:embed/>
                    <p:pic>
                      <p:nvPicPr>
                        <p:cNvPr id="0" name="Object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64" y="960"/>
                          <a:ext cx="261"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5562" name="Object 8"/>
            <p:cNvGraphicFramePr>
              <a:graphicFrameLocks noChangeAspect="1"/>
            </p:cNvGraphicFramePr>
            <p:nvPr/>
          </p:nvGraphicFramePr>
          <p:xfrm>
            <a:off x="4800" y="864"/>
            <a:ext cx="274" cy="288"/>
          </p:xfrm>
          <a:graphic>
            <a:graphicData uri="http://schemas.openxmlformats.org/presentationml/2006/ole">
              <mc:AlternateContent xmlns:mc="http://schemas.openxmlformats.org/markup-compatibility/2006">
                <mc:Choice xmlns:v="urn:schemas-microsoft-com:vml" Requires="v">
                  <p:oleObj name="公式" r:id="rId4" imgW="180863" imgH="200025" progId="Equation.3">
                    <p:embed/>
                  </p:oleObj>
                </mc:Choice>
                <mc:Fallback>
                  <p:oleObj name="公式" r:id="rId4" imgW="180863" imgH="200025" progId="Equation.3">
                    <p:embed/>
                    <p:pic>
                      <p:nvPicPr>
                        <p:cNvPr id="0" name="Object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00" y="864"/>
                          <a:ext cx="274"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5563" name="Object 9"/>
            <p:cNvGraphicFramePr>
              <a:graphicFrameLocks noChangeAspect="1"/>
            </p:cNvGraphicFramePr>
            <p:nvPr/>
          </p:nvGraphicFramePr>
          <p:xfrm>
            <a:off x="1968" y="1296"/>
            <a:ext cx="247" cy="272"/>
          </p:xfrm>
          <a:graphic>
            <a:graphicData uri="http://schemas.openxmlformats.org/presentationml/2006/ole">
              <mc:AlternateContent xmlns:mc="http://schemas.openxmlformats.org/markup-compatibility/2006">
                <mc:Choice xmlns:v="urn:schemas-microsoft-com:vml" Requires="v">
                  <p:oleObj name="公式" r:id="rId6" imgW="171450" imgH="200025" progId="Equation.3">
                    <p:embed/>
                  </p:oleObj>
                </mc:Choice>
                <mc:Fallback>
                  <p:oleObj name="公式" r:id="rId6" imgW="171450" imgH="200025" progId="Equation.3">
                    <p:embed/>
                    <p:pic>
                      <p:nvPicPr>
                        <p:cNvPr id="0" name="Object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68" y="1296"/>
                          <a:ext cx="247" cy="2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5564" name="Object 10"/>
            <p:cNvGraphicFramePr>
              <a:graphicFrameLocks noChangeAspect="1"/>
            </p:cNvGraphicFramePr>
            <p:nvPr/>
          </p:nvGraphicFramePr>
          <p:xfrm>
            <a:off x="4512" y="1584"/>
            <a:ext cx="259" cy="272"/>
          </p:xfrm>
          <a:graphic>
            <a:graphicData uri="http://schemas.openxmlformats.org/presentationml/2006/ole">
              <mc:AlternateContent xmlns:mc="http://schemas.openxmlformats.org/markup-compatibility/2006">
                <mc:Choice xmlns:v="urn:schemas-microsoft-com:vml" Requires="v">
                  <p:oleObj name="公式" r:id="rId8" imgW="180863" imgH="200025" progId="Equation.3">
                    <p:embed/>
                  </p:oleObj>
                </mc:Choice>
                <mc:Fallback>
                  <p:oleObj name="公式" r:id="rId8" imgW="180863" imgH="200025" progId="Equation.3">
                    <p:embed/>
                    <p:pic>
                      <p:nvPicPr>
                        <p:cNvPr id="0" name="Object 1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512" y="1584"/>
                          <a:ext cx="259" cy="2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460811" name="Object 11"/>
          <p:cNvGraphicFramePr>
            <a:graphicFrameLocks noChangeAspect="1"/>
          </p:cNvGraphicFramePr>
          <p:nvPr/>
        </p:nvGraphicFramePr>
        <p:xfrm>
          <a:off x="2057400" y="3429000"/>
          <a:ext cx="1752600" cy="666750"/>
        </p:xfrm>
        <a:graphic>
          <a:graphicData uri="http://schemas.openxmlformats.org/presentationml/2006/ole">
            <mc:AlternateContent xmlns:mc="http://schemas.openxmlformats.org/markup-compatibility/2006">
              <mc:Choice xmlns:v="urn:schemas-microsoft-com:vml" Requires="v">
                <p:oleObj name="公式" r:id="rId10" imgW="704962" imgH="238013" progId="Equation.3">
                  <p:embed/>
                </p:oleObj>
              </mc:Choice>
              <mc:Fallback>
                <p:oleObj name="公式" r:id="rId10" imgW="704962" imgH="238013" progId="Equation.3">
                  <p:embed/>
                  <p:pic>
                    <p:nvPicPr>
                      <p:cNvPr id="0" name="Object 1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057400" y="3429000"/>
                        <a:ext cx="1752600" cy="666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60812" name="Object 12"/>
          <p:cNvGraphicFramePr>
            <a:graphicFrameLocks noChangeAspect="1"/>
          </p:cNvGraphicFramePr>
          <p:nvPr/>
        </p:nvGraphicFramePr>
        <p:xfrm>
          <a:off x="4876800" y="3352800"/>
          <a:ext cx="2819400" cy="920750"/>
        </p:xfrm>
        <a:graphic>
          <a:graphicData uri="http://schemas.openxmlformats.org/presentationml/2006/ole">
            <mc:AlternateContent xmlns:mc="http://schemas.openxmlformats.org/markup-compatibility/2006">
              <mc:Choice xmlns:v="urn:schemas-microsoft-com:vml" Requires="v">
                <p:oleObj name="公式" r:id="rId12" imgW="1390762" imgH="476362" progId="Equation.3">
                  <p:embed/>
                </p:oleObj>
              </mc:Choice>
              <mc:Fallback>
                <p:oleObj name="公式" r:id="rId12" imgW="1390762" imgH="476362" progId="Equation.3">
                  <p:embed/>
                  <p:pic>
                    <p:nvPicPr>
                      <p:cNvPr id="0" name="Object 1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876800" y="3352800"/>
                        <a:ext cx="2819400" cy="920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60813" name="Object 13"/>
          <p:cNvGraphicFramePr>
            <a:graphicFrameLocks noChangeAspect="1"/>
          </p:cNvGraphicFramePr>
          <p:nvPr/>
        </p:nvGraphicFramePr>
        <p:xfrm>
          <a:off x="1219200" y="4343400"/>
          <a:ext cx="3505200" cy="1181100"/>
        </p:xfrm>
        <a:graphic>
          <a:graphicData uri="http://schemas.openxmlformats.org/presentationml/2006/ole">
            <mc:AlternateContent xmlns:mc="http://schemas.openxmlformats.org/markup-compatibility/2006">
              <mc:Choice xmlns:v="urn:schemas-microsoft-com:vml" Requires="v">
                <p:oleObj name="公式" r:id="rId14" imgW="1590787" imgH="542925" progId="Equation.3">
                  <p:embed/>
                </p:oleObj>
              </mc:Choice>
              <mc:Fallback>
                <p:oleObj name="公式" r:id="rId14" imgW="1590787" imgH="542925" progId="Equation.3">
                  <p:embed/>
                  <p:pic>
                    <p:nvPicPr>
                      <p:cNvPr id="0" name="Object 13"/>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219200" y="4343400"/>
                        <a:ext cx="3505200" cy="1181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60814" name="Object 14"/>
          <p:cNvGraphicFramePr>
            <a:graphicFrameLocks noChangeAspect="1"/>
          </p:cNvGraphicFramePr>
          <p:nvPr/>
        </p:nvGraphicFramePr>
        <p:xfrm>
          <a:off x="5410200" y="4419600"/>
          <a:ext cx="2286000" cy="1039813"/>
        </p:xfrm>
        <a:graphic>
          <a:graphicData uri="http://schemas.openxmlformats.org/presentationml/2006/ole">
            <mc:AlternateContent xmlns:mc="http://schemas.openxmlformats.org/markup-compatibility/2006">
              <mc:Choice xmlns:v="urn:schemas-microsoft-com:vml" Requires="v">
                <p:oleObj name="公式" r:id="rId16" imgW="819262" imgH="476362" progId="Equation.3">
                  <p:embed/>
                </p:oleObj>
              </mc:Choice>
              <mc:Fallback>
                <p:oleObj name="公式" r:id="rId16" imgW="819262" imgH="476362" progId="Equation.3">
                  <p:embed/>
                  <p:pic>
                    <p:nvPicPr>
                      <p:cNvPr id="0" name="Object 14"/>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5410200" y="4419600"/>
                        <a:ext cx="2286000" cy="1039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460815" name="Group 15"/>
          <p:cNvGrpSpPr>
            <a:grpSpLocks/>
          </p:cNvGrpSpPr>
          <p:nvPr/>
        </p:nvGrpSpPr>
        <p:grpSpPr bwMode="auto">
          <a:xfrm>
            <a:off x="3581400" y="1447800"/>
            <a:ext cx="2819400" cy="868363"/>
            <a:chOff x="2352" y="816"/>
            <a:chExt cx="1776" cy="547"/>
          </a:xfrm>
        </p:grpSpPr>
        <p:graphicFrame>
          <p:nvGraphicFramePr>
            <p:cNvPr id="65551" name="Object 16"/>
            <p:cNvGraphicFramePr>
              <a:graphicFrameLocks noChangeAspect="1"/>
            </p:cNvGraphicFramePr>
            <p:nvPr/>
          </p:nvGraphicFramePr>
          <p:xfrm>
            <a:off x="3072" y="816"/>
            <a:ext cx="261" cy="288"/>
          </p:xfrm>
          <a:graphic>
            <a:graphicData uri="http://schemas.openxmlformats.org/presentationml/2006/ole">
              <mc:AlternateContent xmlns:mc="http://schemas.openxmlformats.org/markup-compatibility/2006">
                <mc:Choice xmlns:v="urn:schemas-microsoft-com:vml" Requires="v">
                  <p:oleObj name="Equation" r:id="rId18" imgW="171450" imgH="200025" progId="Equation.DSMT4">
                    <p:embed/>
                  </p:oleObj>
                </mc:Choice>
                <mc:Fallback>
                  <p:oleObj name="Equation" r:id="rId18" imgW="171450" imgH="200025" progId="Equation.DSMT4">
                    <p:embed/>
                    <p:pic>
                      <p:nvPicPr>
                        <p:cNvPr id="0" name="Object 16"/>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072" y="816"/>
                          <a:ext cx="261"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65552" name="Group 17"/>
            <p:cNvGrpSpPr>
              <a:grpSpLocks/>
            </p:cNvGrpSpPr>
            <p:nvPr/>
          </p:nvGrpSpPr>
          <p:grpSpPr bwMode="auto">
            <a:xfrm>
              <a:off x="2352" y="816"/>
              <a:ext cx="1776" cy="547"/>
              <a:chOff x="2352" y="816"/>
              <a:chExt cx="1776" cy="547"/>
            </a:xfrm>
          </p:grpSpPr>
          <p:sp>
            <p:nvSpPr>
              <p:cNvPr id="65553" name="Line 18"/>
              <p:cNvSpPr>
                <a:spLocks noChangeShapeType="1"/>
              </p:cNvSpPr>
              <p:nvPr/>
            </p:nvSpPr>
            <p:spPr bwMode="auto">
              <a:xfrm>
                <a:off x="2352" y="1056"/>
                <a:ext cx="1776" cy="0"/>
              </a:xfrm>
              <a:prstGeom prst="line">
                <a:avLst/>
              </a:prstGeom>
              <a:noFill/>
              <a:ln w="12700" cap="sq">
                <a:solidFill>
                  <a:srgbClr val="00CC99"/>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aphicFrame>
            <p:nvGraphicFramePr>
              <p:cNvPr id="65554" name="Object 19"/>
              <p:cNvGraphicFramePr>
                <a:graphicFrameLocks noChangeAspect="1"/>
              </p:cNvGraphicFramePr>
              <p:nvPr/>
            </p:nvGraphicFramePr>
            <p:xfrm>
              <a:off x="2640" y="816"/>
              <a:ext cx="432" cy="237"/>
            </p:xfrm>
            <a:graphic>
              <a:graphicData uri="http://schemas.openxmlformats.org/presentationml/2006/ole">
                <mc:AlternateContent xmlns:mc="http://schemas.openxmlformats.org/markup-compatibility/2006">
                  <mc:Choice xmlns:v="urn:schemas-microsoft-com:vml" Requires="v">
                    <p:oleObj name="公式" r:id="rId20" imgW="314325" imgH="142875" progId="Equation.3">
                      <p:embed/>
                    </p:oleObj>
                  </mc:Choice>
                  <mc:Fallback>
                    <p:oleObj name="公式" r:id="rId20" imgW="314325" imgH="142875" progId="Equation.3">
                      <p:embed/>
                      <p:pic>
                        <p:nvPicPr>
                          <p:cNvPr id="0" name="Object 19"/>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2640" y="816"/>
                            <a:ext cx="432" cy="2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5555" name="Object 20"/>
              <p:cNvGraphicFramePr>
                <a:graphicFrameLocks noChangeAspect="1"/>
              </p:cNvGraphicFramePr>
              <p:nvPr/>
            </p:nvGraphicFramePr>
            <p:xfrm>
              <a:off x="3648" y="816"/>
              <a:ext cx="274" cy="288"/>
            </p:xfrm>
            <a:graphic>
              <a:graphicData uri="http://schemas.openxmlformats.org/presentationml/2006/ole">
                <mc:AlternateContent xmlns:mc="http://schemas.openxmlformats.org/markup-compatibility/2006">
                  <mc:Choice xmlns:v="urn:schemas-microsoft-com:vml" Requires="v">
                    <p:oleObj name="Equation" r:id="rId22" imgW="180863" imgH="200025" progId="Equation.DSMT4">
                      <p:embed/>
                    </p:oleObj>
                  </mc:Choice>
                  <mc:Fallback>
                    <p:oleObj name="Equation" r:id="rId22" imgW="180863" imgH="200025" progId="Equation.DSMT4">
                      <p:embed/>
                      <p:pic>
                        <p:nvPicPr>
                          <p:cNvPr id="0" name="Object 20"/>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3648" y="816"/>
                            <a:ext cx="274"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5556" name="Text Box 21"/>
              <p:cNvSpPr txBox="1">
                <a:spLocks noChangeArrowheads="1"/>
              </p:cNvSpPr>
              <p:nvPr/>
            </p:nvSpPr>
            <p:spPr bwMode="auto">
              <a:xfrm>
                <a:off x="2774" y="1036"/>
                <a:ext cx="566"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zh-CN" altLang="en-US">
                    <a:solidFill>
                      <a:srgbClr val="FFCCFF"/>
                    </a:solidFill>
                    <a:latin typeface="Times New Roman" panose="02020603050405020304" pitchFamily="18" charset="0"/>
                  </a:rPr>
                  <a:t>导线</a:t>
                </a:r>
              </a:p>
            </p:txBody>
          </p:sp>
        </p:grpSp>
      </p:grpSp>
      <p:graphicFrame>
        <p:nvGraphicFramePr>
          <p:cNvPr id="460822" name="Object 22"/>
          <p:cNvGraphicFramePr>
            <a:graphicFrameLocks noChangeAspect="1"/>
          </p:cNvGraphicFramePr>
          <p:nvPr/>
        </p:nvGraphicFramePr>
        <p:xfrm>
          <a:off x="609600" y="1335088"/>
          <a:ext cx="1371600" cy="1179512"/>
        </p:xfrm>
        <a:graphic>
          <a:graphicData uri="http://schemas.openxmlformats.org/presentationml/2006/ole">
            <mc:AlternateContent xmlns:mc="http://schemas.openxmlformats.org/markup-compatibility/2006">
              <mc:Choice xmlns:v="urn:schemas-microsoft-com:vml" Requires="v">
                <p:oleObj name="公式" r:id="rId24" imgW="504937" imgH="428625" progId="Equation.3">
                  <p:embed/>
                </p:oleObj>
              </mc:Choice>
              <mc:Fallback>
                <p:oleObj name="公式" r:id="rId24" imgW="504937" imgH="428625" progId="Equation.3">
                  <p:embed/>
                  <p:pic>
                    <p:nvPicPr>
                      <p:cNvPr id="0" name="Object 22"/>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609600" y="1335088"/>
                        <a:ext cx="1371600" cy="1179512"/>
                      </a:xfrm>
                      <a:prstGeom prst="rect">
                        <a:avLst/>
                      </a:prstGeom>
                      <a:noFill/>
                      <a:ln w="9525">
                        <a:solidFill>
                          <a:srgbClr val="DFC0FF"/>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60823" name="Text Box 23"/>
          <p:cNvSpPr txBox="1">
            <a:spLocks noChangeArrowheads="1"/>
          </p:cNvSpPr>
          <p:nvPr/>
        </p:nvSpPr>
        <p:spPr bwMode="auto">
          <a:xfrm>
            <a:off x="838200" y="2805113"/>
            <a:ext cx="1135063"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zh-CN" altLang="en-US" sz="3200">
                <a:solidFill>
                  <a:srgbClr val="FFFF00"/>
                </a:solidFill>
                <a:latin typeface="Times New Roman" panose="02020603050405020304" pitchFamily="18" charset="0"/>
              </a:rPr>
              <a:t>证明</a:t>
            </a:r>
            <a:r>
              <a:rPr kumimoji="1" lang="en-US" altLang="zh-CN" sz="3200">
                <a:solidFill>
                  <a:srgbClr val="FFFF00"/>
                </a:solidFill>
                <a:latin typeface="Times New Roman" panose="02020603050405020304" pitchFamily="18" charset="0"/>
              </a:rPr>
              <a:t>:</a:t>
            </a:r>
            <a:endParaRPr kumimoji="1" lang="en-US" altLang="zh-CN">
              <a:solidFill>
                <a:srgbClr val="FFFF00"/>
              </a:solidFill>
              <a:latin typeface="Times New Roman" panose="02020603050405020304" pitchFamily="18" charset="0"/>
            </a:endParaRPr>
          </a:p>
        </p:txBody>
      </p:sp>
      <p:sp>
        <p:nvSpPr>
          <p:cNvPr id="460824" name="Text Box 24"/>
          <p:cNvSpPr txBox="1">
            <a:spLocks noChangeArrowheads="1"/>
          </p:cNvSpPr>
          <p:nvPr/>
        </p:nvSpPr>
        <p:spPr bwMode="auto">
          <a:xfrm>
            <a:off x="4211638" y="3581400"/>
            <a:ext cx="54292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zh-CN" altLang="en-US">
                <a:latin typeface="Times New Roman" panose="02020603050405020304" pitchFamily="18" charset="0"/>
              </a:rPr>
              <a:t>即</a:t>
            </a:r>
          </a:p>
        </p:txBody>
      </p:sp>
      <p:sp>
        <p:nvSpPr>
          <p:cNvPr id="460825" name="Text Box 25"/>
          <p:cNvSpPr txBox="1">
            <a:spLocks noChangeArrowheads="1"/>
          </p:cNvSpPr>
          <p:nvPr/>
        </p:nvSpPr>
        <p:spPr bwMode="auto">
          <a:xfrm>
            <a:off x="2057400" y="2819400"/>
            <a:ext cx="3398838"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zh-CN" altLang="en-US">
                <a:latin typeface="Times New Roman" panose="02020603050405020304" pitchFamily="18" charset="0"/>
              </a:rPr>
              <a:t>用导线连接两导体球</a:t>
            </a:r>
          </a:p>
        </p:txBody>
      </p:sp>
      <p:sp>
        <p:nvSpPr>
          <p:cNvPr id="460826" name="Text Box 26"/>
          <p:cNvSpPr txBox="1">
            <a:spLocks noChangeArrowheads="1"/>
          </p:cNvSpPr>
          <p:nvPr/>
        </p:nvSpPr>
        <p:spPr bwMode="auto">
          <a:xfrm>
            <a:off x="1011238" y="3581400"/>
            <a:ext cx="54292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zh-CN" altLang="en-US">
                <a:latin typeface="Times New Roman" panose="02020603050405020304" pitchFamily="18" charset="0"/>
              </a:rPr>
              <a:t>则</a:t>
            </a:r>
          </a:p>
        </p:txBody>
      </p:sp>
      <p:sp>
        <p:nvSpPr>
          <p:cNvPr id="460827" name="Text Box 27"/>
          <p:cNvSpPr txBox="1">
            <a:spLocks noChangeArrowheads="1"/>
          </p:cNvSpPr>
          <p:nvPr/>
        </p:nvSpPr>
        <p:spPr bwMode="auto">
          <a:xfrm>
            <a:off x="304800" y="457200"/>
            <a:ext cx="59436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a:latin typeface="Times New Roman" panose="02020603050405020304" pitchFamily="18" charset="0"/>
              </a:rPr>
              <a:t>2.</a:t>
            </a:r>
            <a:r>
              <a:rPr kumimoji="1" lang="zh-CN" altLang="zh-CN">
                <a:latin typeface="Times New Roman" panose="02020603050405020304" pitchFamily="18" charset="0"/>
              </a:rPr>
              <a:t> 电荷面密度与曲率的关系</a:t>
            </a:r>
            <a:endParaRPr kumimoji="1" lang="zh-CN" altLang="en-US">
              <a:latin typeface="Times New Roman" panose="02020603050405020304" pitchFamily="18" charset="0"/>
            </a:endParaRPr>
          </a:p>
        </p:txBody>
      </p:sp>
      <p:sp>
        <p:nvSpPr>
          <p:cNvPr id="460828" name="Rectangle 28"/>
          <p:cNvSpPr>
            <a:spLocks noChangeArrowheads="1"/>
          </p:cNvSpPr>
          <p:nvPr/>
        </p:nvSpPr>
        <p:spPr bwMode="auto">
          <a:xfrm>
            <a:off x="914400" y="5638800"/>
            <a:ext cx="6324600" cy="920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60000"/>
              </a:lnSpc>
              <a:spcBef>
                <a:spcPct val="50000"/>
              </a:spcBef>
              <a:buClrTx/>
              <a:buSzTx/>
              <a:buFontTx/>
              <a:buNone/>
            </a:pPr>
            <a:r>
              <a:rPr kumimoji="1" lang="zh-CN" altLang="en-US" sz="3200">
                <a:solidFill>
                  <a:srgbClr val="66FF33"/>
                </a:solidFill>
                <a:latin typeface="Times New Roman" panose="02020603050405020304" pitchFamily="18" charset="0"/>
              </a:rPr>
              <a:t>导体表面曲率较大的地方，</a:t>
            </a:r>
          </a:p>
          <a:p>
            <a:pPr algn="ctr" eaLnBrk="1" hangingPunct="1">
              <a:lnSpc>
                <a:spcPct val="60000"/>
              </a:lnSpc>
              <a:spcBef>
                <a:spcPct val="50000"/>
              </a:spcBef>
              <a:buClrTx/>
              <a:buSzTx/>
              <a:buFontTx/>
              <a:buNone/>
            </a:pPr>
            <a:r>
              <a:rPr kumimoji="1" lang="zh-CN" altLang="en-US" sz="3200">
                <a:solidFill>
                  <a:srgbClr val="66FF33"/>
                </a:solidFill>
                <a:latin typeface="Times New Roman" panose="02020603050405020304" pitchFamily="18" charset="0"/>
              </a:rPr>
              <a:t>      电荷密度也较大。</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46082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9" presetClass="entr" presetSubtype="0" fill="hold" nodeType="clickEffect">
                                  <p:stCondLst>
                                    <p:cond delay="0"/>
                                  </p:stCondLst>
                                  <p:childTnLst>
                                    <p:set>
                                      <p:cBhvr>
                                        <p:cTn id="10" dur="1" fill="hold">
                                          <p:stCondLst>
                                            <p:cond delay="0"/>
                                          </p:stCondLst>
                                        </p:cTn>
                                        <p:tgtEl>
                                          <p:spTgt spid="460822"/>
                                        </p:tgtEl>
                                        <p:attrNameLst>
                                          <p:attrName>style.visibility</p:attrName>
                                        </p:attrNameLst>
                                      </p:cBhvr>
                                      <p:to>
                                        <p:strVal val="visible"/>
                                      </p:to>
                                    </p:set>
                                    <p:animEffect transition="in" filter="dissolve">
                                      <p:cBhvr>
                                        <p:cTn id="11" dur="500"/>
                                        <p:tgtEl>
                                          <p:spTgt spid="460822"/>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1" presetClass="entr" presetSubtype="0" fill="hold" nodeType="clickEffect">
                                  <p:stCondLst>
                                    <p:cond delay="0"/>
                                  </p:stCondLst>
                                  <p:childTnLst>
                                    <p:set>
                                      <p:cBhvr>
                                        <p:cTn id="15" dur="1" fill="hold">
                                          <p:stCondLst>
                                            <p:cond delay="499"/>
                                          </p:stCondLst>
                                        </p:cTn>
                                        <p:tgtEl>
                                          <p:spTgt spid="460802"/>
                                        </p:tgtEl>
                                        <p:attrNameLst>
                                          <p:attrName>style.visibility</p:attrName>
                                        </p:attrNameLst>
                                      </p:cBhvr>
                                      <p:to>
                                        <p:strVal val="visible"/>
                                      </p:to>
                                    </p:set>
                                  </p:childTnLst>
                                </p:cTn>
                              </p:par>
                            </p:childTnLst>
                          </p:cTn>
                        </p:par>
                      </p:childTnLst>
                    </p:cTn>
                  </p:par>
                  <p:par>
                    <p:cTn id="16" fill="hold" nodeType="clickPar">
                      <p:stCondLst>
                        <p:cond delay="indefinite"/>
                      </p:stCondLst>
                      <p:childTnLst>
                        <p:par>
                          <p:cTn id="17" fill="hold" nodeType="withGroup">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460823">
                                            <p:txEl>
                                              <p:pRg st="0" end="0"/>
                                            </p:txEl>
                                          </p:spTgt>
                                        </p:tgtEl>
                                        <p:attrNameLst>
                                          <p:attrName>style.visibility</p:attrName>
                                        </p:attrNameLst>
                                      </p:cBhvr>
                                      <p:to>
                                        <p:strVal val="visible"/>
                                      </p:to>
                                    </p:set>
                                    <p:animEffect transition="in" filter="wipe(left)">
                                      <p:cBhvr>
                                        <p:cTn id="20" dur="500"/>
                                        <p:tgtEl>
                                          <p:spTgt spid="460823">
                                            <p:txEl>
                                              <p:pRg st="0" end="0"/>
                                            </p:txEl>
                                          </p:spTgt>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460825">
                                            <p:txEl>
                                              <p:pRg st="0" end="0"/>
                                            </p:txEl>
                                          </p:spTgt>
                                        </p:tgtEl>
                                        <p:attrNameLst>
                                          <p:attrName>style.visibility</p:attrName>
                                        </p:attrNameLst>
                                      </p:cBhvr>
                                      <p:to>
                                        <p:strVal val="visible"/>
                                      </p:to>
                                    </p:set>
                                    <p:animEffect transition="in" filter="wipe(left)">
                                      <p:cBhvr>
                                        <p:cTn id="25" dur="500"/>
                                        <p:tgtEl>
                                          <p:spTgt spid="460825">
                                            <p:txEl>
                                              <p:pRg st="0" end="0"/>
                                            </p:txEl>
                                          </p:spTgt>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22" presetClass="entr" presetSubtype="8" fill="hold" nodeType="clickEffect">
                                  <p:stCondLst>
                                    <p:cond delay="0"/>
                                  </p:stCondLst>
                                  <p:childTnLst>
                                    <p:set>
                                      <p:cBhvr>
                                        <p:cTn id="29" dur="1" fill="hold">
                                          <p:stCondLst>
                                            <p:cond delay="0"/>
                                          </p:stCondLst>
                                        </p:cTn>
                                        <p:tgtEl>
                                          <p:spTgt spid="460815"/>
                                        </p:tgtEl>
                                        <p:attrNameLst>
                                          <p:attrName>style.visibility</p:attrName>
                                        </p:attrNameLst>
                                      </p:cBhvr>
                                      <p:to>
                                        <p:strVal val="visible"/>
                                      </p:to>
                                    </p:set>
                                    <p:animEffect transition="in" filter="wipe(left)">
                                      <p:cBhvr>
                                        <p:cTn id="30" dur="500"/>
                                        <p:tgtEl>
                                          <p:spTgt spid="460815"/>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9" presetClass="entr" presetSubtype="0" fill="hold" grpId="0" nodeType="clickEffect">
                                  <p:stCondLst>
                                    <p:cond delay="0"/>
                                  </p:stCondLst>
                                  <p:childTnLst>
                                    <p:set>
                                      <p:cBhvr>
                                        <p:cTn id="34" dur="1" fill="hold">
                                          <p:stCondLst>
                                            <p:cond delay="0"/>
                                          </p:stCondLst>
                                        </p:cTn>
                                        <p:tgtEl>
                                          <p:spTgt spid="460826">
                                            <p:txEl>
                                              <p:pRg st="0" end="0"/>
                                            </p:txEl>
                                          </p:spTgt>
                                        </p:tgtEl>
                                        <p:attrNameLst>
                                          <p:attrName>style.visibility</p:attrName>
                                        </p:attrNameLst>
                                      </p:cBhvr>
                                      <p:to>
                                        <p:strVal val="visible"/>
                                      </p:to>
                                    </p:set>
                                    <p:animEffect transition="in" filter="dissolve">
                                      <p:cBhvr>
                                        <p:cTn id="35" dur="500"/>
                                        <p:tgtEl>
                                          <p:spTgt spid="460826">
                                            <p:txEl>
                                              <p:pRg st="0" end="0"/>
                                            </p:txEl>
                                          </p:spTgt>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22" presetClass="entr" presetSubtype="8" fill="hold" nodeType="clickEffect">
                                  <p:stCondLst>
                                    <p:cond delay="0"/>
                                  </p:stCondLst>
                                  <p:childTnLst>
                                    <p:set>
                                      <p:cBhvr>
                                        <p:cTn id="39" dur="1" fill="hold">
                                          <p:stCondLst>
                                            <p:cond delay="0"/>
                                          </p:stCondLst>
                                        </p:cTn>
                                        <p:tgtEl>
                                          <p:spTgt spid="460811"/>
                                        </p:tgtEl>
                                        <p:attrNameLst>
                                          <p:attrName>style.visibility</p:attrName>
                                        </p:attrNameLst>
                                      </p:cBhvr>
                                      <p:to>
                                        <p:strVal val="visible"/>
                                      </p:to>
                                    </p:set>
                                    <p:animEffect transition="in" filter="wipe(left)">
                                      <p:cBhvr>
                                        <p:cTn id="40" dur="500"/>
                                        <p:tgtEl>
                                          <p:spTgt spid="460811"/>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9" presetClass="entr" presetSubtype="0" fill="hold" grpId="0" nodeType="clickEffect">
                                  <p:stCondLst>
                                    <p:cond delay="0"/>
                                  </p:stCondLst>
                                  <p:childTnLst>
                                    <p:set>
                                      <p:cBhvr>
                                        <p:cTn id="44" dur="1" fill="hold">
                                          <p:stCondLst>
                                            <p:cond delay="0"/>
                                          </p:stCondLst>
                                        </p:cTn>
                                        <p:tgtEl>
                                          <p:spTgt spid="460824">
                                            <p:txEl>
                                              <p:pRg st="0" end="0"/>
                                            </p:txEl>
                                          </p:spTgt>
                                        </p:tgtEl>
                                        <p:attrNameLst>
                                          <p:attrName>style.visibility</p:attrName>
                                        </p:attrNameLst>
                                      </p:cBhvr>
                                      <p:to>
                                        <p:strVal val="visible"/>
                                      </p:to>
                                    </p:set>
                                    <p:animEffect transition="in" filter="dissolve">
                                      <p:cBhvr>
                                        <p:cTn id="45" dur="500"/>
                                        <p:tgtEl>
                                          <p:spTgt spid="460824">
                                            <p:txEl>
                                              <p:pRg st="0" end="0"/>
                                            </p:txEl>
                                          </p:spTgt>
                                        </p:tgtEl>
                                      </p:cBhvr>
                                    </p:animEffect>
                                  </p:childTnLst>
                                </p:cTn>
                              </p:par>
                            </p:childTnLst>
                          </p:cTn>
                        </p:par>
                      </p:childTnLst>
                    </p:cTn>
                  </p:par>
                  <p:par>
                    <p:cTn id="46" fill="hold" nodeType="clickPar">
                      <p:stCondLst>
                        <p:cond delay="indefinite"/>
                      </p:stCondLst>
                      <p:childTnLst>
                        <p:par>
                          <p:cTn id="47" fill="hold" nodeType="withGroup">
                            <p:stCondLst>
                              <p:cond delay="0"/>
                            </p:stCondLst>
                            <p:childTnLst>
                              <p:par>
                                <p:cTn id="48" presetID="22" presetClass="entr" presetSubtype="8" fill="hold" nodeType="clickEffect">
                                  <p:stCondLst>
                                    <p:cond delay="0"/>
                                  </p:stCondLst>
                                  <p:childTnLst>
                                    <p:set>
                                      <p:cBhvr>
                                        <p:cTn id="49" dur="1" fill="hold">
                                          <p:stCondLst>
                                            <p:cond delay="0"/>
                                          </p:stCondLst>
                                        </p:cTn>
                                        <p:tgtEl>
                                          <p:spTgt spid="460812"/>
                                        </p:tgtEl>
                                        <p:attrNameLst>
                                          <p:attrName>style.visibility</p:attrName>
                                        </p:attrNameLst>
                                      </p:cBhvr>
                                      <p:to>
                                        <p:strVal val="visible"/>
                                      </p:to>
                                    </p:set>
                                    <p:animEffect transition="in" filter="wipe(left)">
                                      <p:cBhvr>
                                        <p:cTn id="50" dur="500"/>
                                        <p:tgtEl>
                                          <p:spTgt spid="460812"/>
                                        </p:tgtEl>
                                      </p:cBhvr>
                                    </p:animEffect>
                                  </p:childTnLst>
                                </p:cTn>
                              </p:par>
                            </p:childTnLst>
                          </p:cTn>
                        </p:par>
                      </p:childTnLst>
                    </p:cTn>
                  </p:par>
                  <p:par>
                    <p:cTn id="51" fill="hold" nodeType="clickPar">
                      <p:stCondLst>
                        <p:cond delay="indefinite"/>
                      </p:stCondLst>
                      <p:childTnLst>
                        <p:par>
                          <p:cTn id="52" fill="hold" nodeType="withGroup">
                            <p:stCondLst>
                              <p:cond delay="0"/>
                            </p:stCondLst>
                            <p:childTnLst>
                              <p:par>
                                <p:cTn id="53" presetID="22" presetClass="entr" presetSubtype="8" fill="hold" nodeType="clickEffect">
                                  <p:stCondLst>
                                    <p:cond delay="0"/>
                                  </p:stCondLst>
                                  <p:childTnLst>
                                    <p:set>
                                      <p:cBhvr>
                                        <p:cTn id="54" dur="1" fill="hold">
                                          <p:stCondLst>
                                            <p:cond delay="0"/>
                                          </p:stCondLst>
                                        </p:cTn>
                                        <p:tgtEl>
                                          <p:spTgt spid="460813"/>
                                        </p:tgtEl>
                                        <p:attrNameLst>
                                          <p:attrName>style.visibility</p:attrName>
                                        </p:attrNameLst>
                                      </p:cBhvr>
                                      <p:to>
                                        <p:strVal val="visible"/>
                                      </p:to>
                                    </p:set>
                                    <p:animEffect transition="in" filter="wipe(left)">
                                      <p:cBhvr>
                                        <p:cTn id="55" dur="500"/>
                                        <p:tgtEl>
                                          <p:spTgt spid="460813"/>
                                        </p:tgtEl>
                                      </p:cBhvr>
                                    </p:animEffect>
                                  </p:childTnLst>
                                </p:cTn>
                              </p:par>
                            </p:childTnLst>
                          </p:cTn>
                        </p:par>
                      </p:childTnLst>
                    </p:cTn>
                  </p:par>
                  <p:par>
                    <p:cTn id="56" fill="hold" nodeType="clickPar">
                      <p:stCondLst>
                        <p:cond delay="indefinite"/>
                      </p:stCondLst>
                      <p:childTnLst>
                        <p:par>
                          <p:cTn id="57" fill="hold" nodeType="withGroup">
                            <p:stCondLst>
                              <p:cond delay="0"/>
                            </p:stCondLst>
                            <p:childTnLst>
                              <p:par>
                                <p:cTn id="58" presetID="22" presetClass="entr" presetSubtype="8" fill="hold" nodeType="clickEffect">
                                  <p:stCondLst>
                                    <p:cond delay="0"/>
                                  </p:stCondLst>
                                  <p:childTnLst>
                                    <p:set>
                                      <p:cBhvr>
                                        <p:cTn id="59" dur="1" fill="hold">
                                          <p:stCondLst>
                                            <p:cond delay="0"/>
                                          </p:stCondLst>
                                        </p:cTn>
                                        <p:tgtEl>
                                          <p:spTgt spid="460814"/>
                                        </p:tgtEl>
                                        <p:attrNameLst>
                                          <p:attrName>style.visibility</p:attrName>
                                        </p:attrNameLst>
                                      </p:cBhvr>
                                      <p:to>
                                        <p:strVal val="visible"/>
                                      </p:to>
                                    </p:set>
                                    <p:animEffect transition="in" filter="wipe(left)">
                                      <p:cBhvr>
                                        <p:cTn id="60" dur="500"/>
                                        <p:tgtEl>
                                          <p:spTgt spid="460814"/>
                                        </p:tgtEl>
                                      </p:cBhvr>
                                    </p:animEffect>
                                  </p:childTnLst>
                                </p:cTn>
                              </p:par>
                            </p:childTnLst>
                          </p:cTn>
                        </p:par>
                      </p:childTnLst>
                    </p:cTn>
                  </p:par>
                  <p:par>
                    <p:cTn id="61" fill="hold" nodeType="clickPar">
                      <p:stCondLst>
                        <p:cond delay="indefinite"/>
                      </p:stCondLst>
                      <p:childTnLst>
                        <p:par>
                          <p:cTn id="62" fill="hold" nodeType="withGroup">
                            <p:stCondLst>
                              <p:cond delay="0"/>
                            </p:stCondLst>
                            <p:childTnLst>
                              <p:par>
                                <p:cTn id="63" presetID="1" presetClass="entr" presetSubtype="0" fill="hold" grpId="0" nodeType="clickEffect">
                                  <p:stCondLst>
                                    <p:cond delay="0"/>
                                  </p:stCondLst>
                                  <p:childTnLst>
                                    <p:set>
                                      <p:cBhvr>
                                        <p:cTn id="64" dur="1" fill="hold">
                                          <p:stCondLst>
                                            <p:cond delay="499"/>
                                          </p:stCondLst>
                                        </p:cTn>
                                        <p:tgtEl>
                                          <p:spTgt spid="4608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0823" grpId="0" build="p" autoUpdateAnimBg="0"/>
      <p:bldP spid="460824" grpId="0" build="p" autoUpdateAnimBg="0"/>
      <p:bldP spid="460825" grpId="0" build="p" autoUpdateAnimBg="0"/>
      <p:bldP spid="460826" grpId="0" build="p" autoUpdateAnimBg="0"/>
      <p:bldP spid="460827" grpId="0" autoUpdateAnimBg="0"/>
      <p:bldP spid="460828" grpId="0" autoUpdateAnimBg="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矩形 3"/>
          <p:cNvSpPr>
            <a:spLocks noChangeArrowheads="1"/>
          </p:cNvSpPr>
          <p:nvPr/>
        </p:nvSpPr>
        <p:spPr bwMode="auto">
          <a:xfrm>
            <a:off x="415925" y="1425575"/>
            <a:ext cx="8358188"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0" lang="zh-CN" altLang="en-US" sz="2400">
                <a:solidFill>
                  <a:srgbClr val="FF0000"/>
                </a:solidFill>
              </a:rPr>
              <a:t>导体</a:t>
            </a:r>
            <a:r>
              <a:rPr kumimoji="0" lang="zh-CN" altLang="en-US" sz="2400"/>
              <a:t>（</a:t>
            </a:r>
            <a:r>
              <a:rPr kumimoji="0" lang="en-US" altLang="zh-CN" sz="2400"/>
              <a:t>conductor</a:t>
            </a:r>
            <a:r>
              <a:rPr kumimoji="0" lang="zh-CN" altLang="en-US" sz="2400"/>
              <a:t>）是指电阻率很小且易于传导电流的物质。导体中存在大量可自由移动的带电粒子（载流子），在外电场作用下，带电粒子作定向运动，形成明显的电流。</a:t>
            </a:r>
          </a:p>
        </p:txBody>
      </p:sp>
      <p:sp>
        <p:nvSpPr>
          <p:cNvPr id="37891" name="矩形 4"/>
          <p:cNvSpPr>
            <a:spLocks noChangeArrowheads="1"/>
          </p:cNvSpPr>
          <p:nvPr/>
        </p:nvSpPr>
        <p:spPr bwMode="auto">
          <a:xfrm>
            <a:off x="590550" y="2613025"/>
            <a:ext cx="46624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0" lang="zh-CN" altLang="en-US" sz="2400">
                <a:solidFill>
                  <a:srgbClr val="FFFF00"/>
                </a:solidFill>
                <a:latin typeface="Times New Roman" panose="02020603050405020304" pitchFamily="18" charset="0"/>
              </a:rPr>
              <a:t>金属（电阻率</a:t>
            </a:r>
            <a:r>
              <a:rPr kumimoji="0" lang="en-US" altLang="zh-CN" sz="2400">
                <a:solidFill>
                  <a:srgbClr val="FFFF00"/>
                </a:solidFill>
                <a:latin typeface="Times New Roman" panose="02020603050405020304" pitchFamily="18" charset="0"/>
              </a:rPr>
              <a:t>10</a:t>
            </a:r>
            <a:r>
              <a:rPr kumimoji="0" lang="en-US" altLang="zh-CN" sz="2400" baseline="30000">
                <a:solidFill>
                  <a:srgbClr val="FFFF00"/>
                </a:solidFill>
                <a:latin typeface="Times New Roman" panose="02020603050405020304" pitchFamily="18" charset="0"/>
              </a:rPr>
              <a:t>-8</a:t>
            </a:r>
            <a:r>
              <a:rPr kumimoji="0" lang="en-US" altLang="zh-CN" sz="2400">
                <a:solidFill>
                  <a:srgbClr val="FFFF00"/>
                </a:solidFill>
                <a:latin typeface="Times New Roman" panose="02020603050405020304" pitchFamily="18" charset="0"/>
              </a:rPr>
              <a:t>~10</a:t>
            </a:r>
            <a:r>
              <a:rPr kumimoji="0" lang="en-US" altLang="zh-CN" sz="2400" baseline="30000">
                <a:solidFill>
                  <a:srgbClr val="FFFF00"/>
                </a:solidFill>
                <a:latin typeface="Times New Roman" panose="02020603050405020304" pitchFamily="18" charset="0"/>
              </a:rPr>
              <a:t>-6</a:t>
            </a:r>
            <a:r>
              <a:rPr kumimoji="0" lang="zh-CN" altLang="en-US" sz="2400">
                <a:solidFill>
                  <a:srgbClr val="FFFF00"/>
                </a:solidFill>
                <a:latin typeface="Times New Roman" panose="02020603050405020304" pitchFamily="18" charset="0"/>
              </a:rPr>
              <a:t>）</a:t>
            </a:r>
            <a:r>
              <a:rPr kumimoji="0" lang="zh-CN" altLang="en-US" sz="2400">
                <a:solidFill>
                  <a:srgbClr val="FFFF00"/>
                </a:solidFill>
                <a:latin typeface="宋体" panose="02010600030101010101" pitchFamily="2" charset="-122"/>
              </a:rPr>
              <a:t>、电解质</a:t>
            </a:r>
          </a:p>
        </p:txBody>
      </p:sp>
      <p:sp>
        <p:nvSpPr>
          <p:cNvPr id="37892" name="矩形 5"/>
          <p:cNvSpPr>
            <a:spLocks noChangeArrowheads="1"/>
          </p:cNvSpPr>
          <p:nvPr/>
        </p:nvSpPr>
        <p:spPr bwMode="auto">
          <a:xfrm>
            <a:off x="436563" y="4838700"/>
            <a:ext cx="83566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0" lang="zh-CN" altLang="en-US" sz="2400" dirty="0">
                <a:solidFill>
                  <a:srgbClr val="FF0000"/>
                </a:solidFill>
              </a:rPr>
              <a:t>半导体</a:t>
            </a:r>
            <a:r>
              <a:rPr kumimoji="0" lang="zh-CN" altLang="en-US" sz="2400" dirty="0"/>
              <a:t>（</a:t>
            </a:r>
            <a:r>
              <a:rPr kumimoji="0" lang="en-US" altLang="zh-CN" sz="2400" dirty="0"/>
              <a:t>semiconductor</a:t>
            </a:r>
            <a:r>
              <a:rPr kumimoji="0" lang="zh-CN" altLang="en-US" sz="2400"/>
              <a:t>）指常温下导电性能介于导体与绝缘体之间的材料</a:t>
            </a:r>
          </a:p>
        </p:txBody>
      </p:sp>
      <p:sp>
        <p:nvSpPr>
          <p:cNvPr id="37893" name="矩形 6"/>
          <p:cNvSpPr>
            <a:spLocks noChangeArrowheads="1"/>
          </p:cNvSpPr>
          <p:nvPr/>
        </p:nvSpPr>
        <p:spPr bwMode="auto">
          <a:xfrm>
            <a:off x="415925" y="3303588"/>
            <a:ext cx="83566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0" lang="zh-CN" altLang="en-US" sz="2400">
                <a:solidFill>
                  <a:srgbClr val="FF0000"/>
                </a:solidFill>
              </a:rPr>
              <a:t>电介质</a:t>
            </a:r>
            <a:r>
              <a:rPr kumimoji="0" lang="zh-CN" altLang="en-US" sz="2400">
                <a:solidFill>
                  <a:schemeClr val="bg1"/>
                </a:solidFill>
              </a:rPr>
              <a:t>（</a:t>
            </a:r>
            <a:r>
              <a:rPr kumimoji="0" lang="en-US" altLang="zh-CN" sz="2400"/>
              <a:t>Dielectric</a:t>
            </a:r>
            <a:r>
              <a:rPr kumimoji="0" lang="zh-CN" altLang="en-US" sz="2400"/>
              <a:t>）不容易导电的物体，其电阻率非常高，又称为</a:t>
            </a:r>
            <a:r>
              <a:rPr kumimoji="0" lang="zh-CN" altLang="en-US" sz="2400">
                <a:solidFill>
                  <a:srgbClr val="FF0000"/>
                </a:solidFill>
              </a:rPr>
              <a:t>绝缘体</a:t>
            </a:r>
            <a:r>
              <a:rPr kumimoji="0" lang="zh-CN" altLang="en-US" sz="2400">
                <a:solidFill>
                  <a:schemeClr val="bg1"/>
                </a:solidFill>
              </a:rPr>
              <a:t>。</a:t>
            </a:r>
          </a:p>
        </p:txBody>
      </p:sp>
      <p:sp>
        <p:nvSpPr>
          <p:cNvPr id="182278" name="矩形 7">
            <a:extLst>
              <a:ext uri="{FF2B5EF4-FFF2-40B4-BE49-F238E27FC236}">
                <a16:creationId xmlns:a16="http://schemas.microsoft.com/office/drawing/2014/main" id="{6EB95553-838B-49CE-85A2-71CADDB8BF92}"/>
              </a:ext>
            </a:extLst>
          </p:cNvPr>
          <p:cNvSpPr>
            <a:spLocks noChangeArrowheads="1"/>
          </p:cNvSpPr>
          <p:nvPr/>
        </p:nvSpPr>
        <p:spPr bwMode="auto">
          <a:xfrm>
            <a:off x="436563" y="414338"/>
            <a:ext cx="848995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l">
              <a:defRPr>
                <a:solidFill>
                  <a:schemeClr val="tx1"/>
                </a:solidFill>
                <a:latin typeface="Arial" panose="020B0604020202020204" pitchFamily="34" charset="0"/>
                <a:ea typeface="宋体" panose="02010600030101010101" pitchFamily="2" charset="-122"/>
              </a:defRPr>
            </a:lvl1pPr>
            <a:lvl2pPr marL="742950" indent="-285750" algn="l">
              <a:defRPr>
                <a:solidFill>
                  <a:schemeClr val="tx1"/>
                </a:solidFill>
                <a:latin typeface="Arial" panose="020B0604020202020204" pitchFamily="34" charset="0"/>
                <a:ea typeface="宋体" panose="02010600030101010101" pitchFamily="2" charset="-122"/>
              </a:defRPr>
            </a:lvl2pPr>
            <a:lvl3pPr marL="1143000" indent="-228600" algn="l">
              <a:defRPr>
                <a:solidFill>
                  <a:schemeClr val="tx1"/>
                </a:solidFill>
                <a:latin typeface="Arial" panose="020B0604020202020204" pitchFamily="34" charset="0"/>
                <a:ea typeface="宋体" panose="02010600030101010101" pitchFamily="2" charset="-122"/>
              </a:defRPr>
            </a:lvl3pPr>
            <a:lvl4pPr marL="1600200" indent="-228600" algn="l">
              <a:defRPr>
                <a:solidFill>
                  <a:schemeClr val="tx1"/>
                </a:solidFill>
                <a:latin typeface="Arial" panose="020B0604020202020204" pitchFamily="34" charset="0"/>
                <a:ea typeface="宋体" panose="02010600030101010101" pitchFamily="2" charset="-122"/>
              </a:defRPr>
            </a:lvl4pPr>
            <a:lvl5pPr marL="2057400" indent="-228600" algn="l">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defRPr/>
            </a:pPr>
            <a:r>
              <a:rPr lang="zh-CN" altLang="en-US" sz="2400" b="1">
                <a:solidFill>
                  <a:srgbClr val="FFFF00"/>
                </a:solidFill>
                <a:effectLst>
                  <a:outerShdw blurRad="38100" dist="38100" dir="2700000" algn="tl">
                    <a:srgbClr val="FFFFFF"/>
                  </a:outerShdw>
                </a:effectLst>
              </a:rPr>
              <a:t>按导电性能，材料分为：</a:t>
            </a:r>
            <a:r>
              <a:rPr lang="zh-CN" altLang="en-US" sz="2400" b="1">
                <a:solidFill>
                  <a:srgbClr val="FF0000"/>
                </a:solidFill>
                <a:effectLst>
                  <a:outerShdw blurRad="38100" dist="38100" dir="2700000" algn="tl">
                    <a:srgbClr val="FFFFFF"/>
                  </a:outerShdw>
                </a:effectLst>
              </a:rPr>
              <a:t>导体</a:t>
            </a:r>
            <a:r>
              <a:rPr lang="zh-CN" altLang="en-US" sz="2400" b="1">
                <a:solidFill>
                  <a:srgbClr val="FFFF00"/>
                </a:solidFill>
                <a:effectLst>
                  <a:outerShdw blurRad="38100" dist="38100" dir="2700000" algn="tl">
                    <a:srgbClr val="FFFFFF"/>
                  </a:outerShdw>
                </a:effectLst>
              </a:rPr>
              <a:t>，绝缘体</a:t>
            </a:r>
            <a:r>
              <a:rPr lang="en-US" altLang="zh-CN" sz="2400" b="1">
                <a:solidFill>
                  <a:srgbClr val="FFFF00"/>
                </a:solidFill>
                <a:effectLst>
                  <a:outerShdw blurRad="38100" dist="38100" dir="2700000" algn="tl">
                    <a:srgbClr val="FFFFFF"/>
                  </a:outerShdw>
                </a:effectLst>
              </a:rPr>
              <a:t>(</a:t>
            </a:r>
            <a:r>
              <a:rPr lang="zh-CN" altLang="en-US" sz="2400" b="1">
                <a:solidFill>
                  <a:srgbClr val="FF0000"/>
                </a:solidFill>
                <a:effectLst>
                  <a:outerShdw blurRad="38100" dist="38100" dir="2700000" algn="tl">
                    <a:srgbClr val="FFFFFF"/>
                  </a:outerShdw>
                </a:effectLst>
              </a:rPr>
              <a:t>电介质</a:t>
            </a:r>
            <a:r>
              <a:rPr lang="en-US" altLang="zh-CN" sz="2400" b="1">
                <a:solidFill>
                  <a:srgbClr val="FFFF00"/>
                </a:solidFill>
                <a:effectLst>
                  <a:outerShdw blurRad="38100" dist="38100" dir="2700000" algn="tl">
                    <a:srgbClr val="FFFFFF"/>
                  </a:outerShdw>
                </a:effectLst>
              </a:rPr>
              <a:t>)</a:t>
            </a:r>
            <a:r>
              <a:rPr lang="zh-CN" altLang="en-US" sz="2400" b="1">
                <a:solidFill>
                  <a:srgbClr val="FFFF00"/>
                </a:solidFill>
                <a:effectLst>
                  <a:outerShdw blurRad="38100" dist="38100" dir="2700000" algn="tl">
                    <a:srgbClr val="FFFFFF"/>
                  </a:outerShdw>
                </a:effectLst>
              </a:rPr>
              <a:t>和半导体。本章研究在金属导体，电介质</a:t>
            </a:r>
            <a:r>
              <a:rPr lang="en-US" altLang="zh-CN" sz="2400" b="1">
                <a:solidFill>
                  <a:srgbClr val="FFFF00"/>
                </a:solidFill>
                <a:effectLst>
                  <a:outerShdw blurRad="38100" dist="38100" dir="2700000" algn="tl">
                    <a:srgbClr val="FFFFFF"/>
                  </a:outerShdw>
                </a:effectLst>
              </a:rPr>
              <a:t>(</a:t>
            </a:r>
            <a:r>
              <a:rPr lang="zh-CN" altLang="en-US" sz="2400" b="1">
                <a:solidFill>
                  <a:srgbClr val="FFFF00"/>
                </a:solidFill>
                <a:effectLst>
                  <a:outerShdw blurRad="38100" dist="38100" dir="2700000" algn="tl">
                    <a:srgbClr val="FFFFFF"/>
                  </a:outerShdw>
                </a:effectLst>
              </a:rPr>
              <a:t>绝缘体</a:t>
            </a:r>
            <a:r>
              <a:rPr lang="en-US" altLang="zh-CN" sz="2400" b="1">
                <a:solidFill>
                  <a:srgbClr val="FFFF00"/>
                </a:solidFill>
                <a:effectLst>
                  <a:outerShdw blurRad="38100" dist="38100" dir="2700000" algn="tl">
                    <a:srgbClr val="FFFFFF"/>
                  </a:outerShdw>
                </a:effectLst>
              </a:rPr>
              <a:t>)</a:t>
            </a:r>
            <a:r>
              <a:rPr lang="zh-CN" altLang="en-US" sz="2400" b="1">
                <a:solidFill>
                  <a:srgbClr val="FFFF00"/>
                </a:solidFill>
                <a:effectLst>
                  <a:outerShdw blurRad="38100" dist="38100" dir="2700000" algn="tl">
                    <a:srgbClr val="FFFFFF"/>
                  </a:outerShdw>
                </a:effectLst>
              </a:rPr>
              <a:t>存在时对静电场的影响。</a:t>
            </a:r>
          </a:p>
        </p:txBody>
      </p:sp>
      <p:sp>
        <p:nvSpPr>
          <p:cNvPr id="37895" name="矩形 8"/>
          <p:cNvSpPr>
            <a:spLocks noChangeArrowheads="1"/>
          </p:cNvSpPr>
          <p:nvPr/>
        </p:nvSpPr>
        <p:spPr bwMode="auto">
          <a:xfrm>
            <a:off x="606425" y="4243388"/>
            <a:ext cx="41671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0" lang="zh-CN" altLang="en-US" sz="2400">
                <a:solidFill>
                  <a:srgbClr val="FFFF00"/>
                </a:solidFill>
                <a:latin typeface="宋体" panose="02010600030101010101" pitchFamily="2" charset="-122"/>
              </a:rPr>
              <a:t>塑料、橡胶、矿物油、空气等</a:t>
            </a:r>
          </a:p>
        </p:txBody>
      </p:sp>
      <p:sp>
        <p:nvSpPr>
          <p:cNvPr id="37896" name="矩形 9"/>
          <p:cNvSpPr>
            <a:spLocks noChangeArrowheads="1"/>
          </p:cNvSpPr>
          <p:nvPr/>
        </p:nvSpPr>
        <p:spPr bwMode="auto">
          <a:xfrm>
            <a:off x="606425" y="6019800"/>
            <a:ext cx="61277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0" lang="zh-CN" altLang="en-US" sz="2400">
                <a:solidFill>
                  <a:srgbClr val="FFFF66"/>
                </a:solidFill>
                <a:latin typeface="宋体" panose="02010600030101010101" pitchFamily="2" charset="-122"/>
              </a:rPr>
              <a:t>硅、砷化镓、氧化物（氧化铁、 氧化铜）等</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1826" name="Text Box 2"/>
          <p:cNvSpPr txBox="1">
            <a:spLocks noChangeArrowheads="1"/>
          </p:cNvSpPr>
          <p:nvPr/>
        </p:nvSpPr>
        <p:spPr bwMode="auto">
          <a:xfrm>
            <a:off x="381000" y="1168400"/>
            <a:ext cx="8077200" cy="111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nSpc>
                <a:spcPct val="120000"/>
              </a:lnSpc>
              <a:spcBef>
                <a:spcPct val="0"/>
              </a:spcBef>
              <a:buClrTx/>
              <a:buSzTx/>
              <a:buFontTx/>
              <a:buNone/>
            </a:pPr>
            <a:r>
              <a:rPr kumimoji="1" lang="en-US" altLang="zh-CN">
                <a:latin typeface="Times New Roman" panose="02020603050405020304" pitchFamily="18" charset="0"/>
              </a:rPr>
              <a:t>       </a:t>
            </a:r>
            <a:r>
              <a:rPr kumimoji="1" lang="zh-CN" altLang="en-US">
                <a:latin typeface="Times New Roman" panose="02020603050405020304" pitchFamily="18" charset="0"/>
              </a:rPr>
              <a:t>导体表面上的电荷分布情况，不仅与导体表面形状有关，还和它周围存在的其他带电体有关。</a:t>
            </a:r>
          </a:p>
        </p:txBody>
      </p:sp>
      <p:sp>
        <p:nvSpPr>
          <p:cNvPr id="461827" name="Text Box 3"/>
          <p:cNvSpPr txBox="1">
            <a:spLocks noChangeArrowheads="1"/>
          </p:cNvSpPr>
          <p:nvPr/>
        </p:nvSpPr>
        <p:spPr bwMode="auto">
          <a:xfrm>
            <a:off x="457200" y="2590800"/>
            <a:ext cx="8382000" cy="1074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kumimoji="1" lang="zh-CN" altLang="en-US">
                <a:latin typeface="Times New Roman" panose="02020603050405020304" pitchFamily="18" charset="0"/>
              </a:rPr>
              <a:t>静电场中的孤立带电体：</a:t>
            </a:r>
          </a:p>
          <a:p>
            <a:pPr>
              <a:lnSpc>
                <a:spcPct val="80000"/>
              </a:lnSpc>
              <a:spcBef>
                <a:spcPct val="50000"/>
              </a:spcBef>
              <a:buClrTx/>
              <a:buSzTx/>
              <a:buFontTx/>
              <a:buNone/>
            </a:pPr>
            <a:r>
              <a:rPr kumimoji="1" lang="zh-CN" altLang="en-US">
                <a:latin typeface="Times New Roman" panose="02020603050405020304" pitchFamily="18" charset="0"/>
              </a:rPr>
              <a:t>导体上电荷面密度的大小与该处</a:t>
            </a:r>
            <a:r>
              <a:rPr kumimoji="1" lang="zh-CN" altLang="en-US" u="sng">
                <a:latin typeface="Times New Roman" panose="02020603050405020304" pitchFamily="18" charset="0"/>
              </a:rPr>
              <a:t>表面的曲率</a:t>
            </a:r>
            <a:r>
              <a:rPr kumimoji="1" lang="zh-CN" altLang="en-US">
                <a:latin typeface="Times New Roman" panose="02020603050405020304" pitchFamily="18" charset="0"/>
              </a:rPr>
              <a:t>有关。</a:t>
            </a:r>
          </a:p>
        </p:txBody>
      </p:sp>
      <p:sp>
        <p:nvSpPr>
          <p:cNvPr id="461828" name="Text Box 4"/>
          <p:cNvSpPr txBox="1">
            <a:spLocks noChangeArrowheads="1"/>
          </p:cNvSpPr>
          <p:nvPr/>
        </p:nvSpPr>
        <p:spPr bwMode="auto">
          <a:xfrm>
            <a:off x="533400" y="4114800"/>
            <a:ext cx="7924800" cy="1930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nSpc>
                <a:spcPct val="110000"/>
              </a:lnSpc>
              <a:spcBef>
                <a:spcPct val="50000"/>
              </a:spcBef>
              <a:buClrTx/>
              <a:buSzTx/>
              <a:buFontTx/>
              <a:buNone/>
            </a:pPr>
            <a:r>
              <a:rPr kumimoji="1" lang="zh-CN" altLang="en-US">
                <a:solidFill>
                  <a:srgbClr val="FFFF00"/>
                </a:solidFill>
                <a:latin typeface="Times New Roman" panose="02020603050405020304" pitchFamily="18" charset="0"/>
              </a:rPr>
              <a:t>曲率较大，表面</a:t>
            </a:r>
            <a:r>
              <a:rPr kumimoji="1" lang="zh-CN" altLang="en-US" u="sng">
                <a:solidFill>
                  <a:srgbClr val="FFFF00"/>
                </a:solidFill>
                <a:latin typeface="Times New Roman" panose="02020603050405020304" pitchFamily="18" charset="0"/>
              </a:rPr>
              <a:t>尖而凸出部分</a:t>
            </a:r>
            <a:r>
              <a:rPr kumimoji="1" lang="zh-CN" altLang="en-US">
                <a:solidFill>
                  <a:srgbClr val="FFFF00"/>
                </a:solidFill>
                <a:latin typeface="Times New Roman" panose="02020603050405020304" pitchFamily="18" charset="0"/>
              </a:rPr>
              <a:t>，电荷面密度较大</a:t>
            </a:r>
          </a:p>
          <a:p>
            <a:pPr>
              <a:lnSpc>
                <a:spcPct val="110000"/>
              </a:lnSpc>
              <a:spcBef>
                <a:spcPct val="50000"/>
              </a:spcBef>
              <a:buClrTx/>
              <a:buSzTx/>
              <a:buFontTx/>
              <a:buNone/>
            </a:pPr>
            <a:r>
              <a:rPr kumimoji="1" lang="zh-CN" altLang="en-US">
                <a:solidFill>
                  <a:srgbClr val="FFFF00"/>
                </a:solidFill>
                <a:latin typeface="Times New Roman" panose="02020603050405020304" pitchFamily="18" charset="0"/>
              </a:rPr>
              <a:t>曲率较小，表面</a:t>
            </a:r>
            <a:r>
              <a:rPr kumimoji="1" lang="zh-CN" altLang="en-US" u="sng">
                <a:solidFill>
                  <a:srgbClr val="FFFF00"/>
                </a:solidFill>
                <a:latin typeface="Times New Roman" panose="02020603050405020304" pitchFamily="18" charset="0"/>
              </a:rPr>
              <a:t>比较平坦部分</a:t>
            </a:r>
            <a:r>
              <a:rPr kumimoji="1" lang="zh-CN" altLang="en-US">
                <a:solidFill>
                  <a:srgbClr val="FFFF00"/>
                </a:solidFill>
                <a:latin typeface="Times New Roman" panose="02020603050405020304" pitchFamily="18" charset="0"/>
              </a:rPr>
              <a:t>，电荷面密度较小</a:t>
            </a:r>
          </a:p>
          <a:p>
            <a:pPr>
              <a:lnSpc>
                <a:spcPct val="110000"/>
              </a:lnSpc>
              <a:spcBef>
                <a:spcPct val="50000"/>
              </a:spcBef>
              <a:buClrTx/>
              <a:buSzTx/>
              <a:buFontTx/>
              <a:buNone/>
            </a:pPr>
            <a:r>
              <a:rPr kumimoji="1" lang="zh-CN" altLang="en-US">
                <a:solidFill>
                  <a:srgbClr val="FFFF00"/>
                </a:solidFill>
                <a:latin typeface="Times New Roman" panose="02020603050405020304" pitchFamily="18" charset="0"/>
              </a:rPr>
              <a:t>曲率为负，表面</a:t>
            </a:r>
            <a:r>
              <a:rPr kumimoji="1" lang="zh-CN" altLang="en-US" u="sng">
                <a:solidFill>
                  <a:srgbClr val="FFFF00"/>
                </a:solidFill>
                <a:latin typeface="Times New Roman" panose="02020603050405020304" pitchFamily="18" charset="0"/>
              </a:rPr>
              <a:t>凹进去的部分</a:t>
            </a:r>
            <a:r>
              <a:rPr kumimoji="1" lang="zh-CN" altLang="en-US">
                <a:solidFill>
                  <a:srgbClr val="FFFF00"/>
                </a:solidFill>
                <a:latin typeface="Times New Roman" panose="02020603050405020304" pitchFamily="18" charset="0"/>
              </a:rPr>
              <a:t>，电荷面密度最小</a:t>
            </a:r>
          </a:p>
        </p:txBody>
      </p:sp>
      <p:sp>
        <p:nvSpPr>
          <p:cNvPr id="461829" name="Text Box 5"/>
          <p:cNvSpPr txBox="1">
            <a:spLocks noChangeArrowheads="1"/>
          </p:cNvSpPr>
          <p:nvPr/>
        </p:nvSpPr>
        <p:spPr bwMode="auto">
          <a:xfrm>
            <a:off x="304800" y="533400"/>
            <a:ext cx="52578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kumimoji="1" lang="zh-CN" altLang="en-US" sz="3200">
                <a:solidFill>
                  <a:schemeClr val="tx2"/>
                </a:solidFill>
                <a:latin typeface="Times New Roman" panose="02020603050405020304" pitchFamily="18" charset="0"/>
              </a:rPr>
              <a:t>导体表面上的电荷分布</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61829"/>
                                        </p:tgtEl>
                                        <p:attrNameLst>
                                          <p:attrName>style.visibility</p:attrName>
                                        </p:attrNameLst>
                                      </p:cBhvr>
                                      <p:to>
                                        <p:strVal val="visible"/>
                                      </p:to>
                                    </p:set>
                                    <p:animEffect transition="in" filter="wipe(left)">
                                      <p:cBhvr>
                                        <p:cTn id="7" dur="500"/>
                                        <p:tgtEl>
                                          <p:spTgt spid="46182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61826"/>
                                        </p:tgtEl>
                                        <p:attrNameLst>
                                          <p:attrName>style.visibility</p:attrName>
                                        </p:attrNameLst>
                                      </p:cBhvr>
                                      <p:to>
                                        <p:strVal val="visible"/>
                                      </p:to>
                                    </p:set>
                                    <p:animEffect transition="in" filter="wipe(left)">
                                      <p:cBhvr>
                                        <p:cTn id="12" dur="500"/>
                                        <p:tgtEl>
                                          <p:spTgt spid="46182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61827"/>
                                        </p:tgtEl>
                                        <p:attrNameLst>
                                          <p:attrName>style.visibility</p:attrName>
                                        </p:attrNameLst>
                                      </p:cBhvr>
                                      <p:to>
                                        <p:strVal val="visible"/>
                                      </p:to>
                                    </p:set>
                                    <p:animEffect transition="in" filter="wipe(left)">
                                      <p:cBhvr>
                                        <p:cTn id="17" dur="500"/>
                                        <p:tgtEl>
                                          <p:spTgt spid="461827"/>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461828"/>
                                        </p:tgtEl>
                                        <p:attrNameLst>
                                          <p:attrName>style.visibility</p:attrName>
                                        </p:attrNameLst>
                                      </p:cBhvr>
                                      <p:to>
                                        <p:strVal val="visible"/>
                                      </p:to>
                                    </p:set>
                                    <p:animEffect transition="in" filter="wipe(left)">
                                      <p:cBhvr>
                                        <p:cTn id="22" dur="500"/>
                                        <p:tgtEl>
                                          <p:spTgt spid="4618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1826" grpId="0" autoUpdateAnimBg="0"/>
      <p:bldP spid="461827" grpId="0" autoUpdateAnimBg="0"/>
      <p:bldP spid="461828" grpId="0" autoUpdateAnimBg="0"/>
      <p:bldP spid="461829" grpId="0" autoUpdateAnimBg="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2850" name="Text Box 2"/>
          <p:cNvSpPr txBox="1">
            <a:spLocks noChangeArrowheads="1"/>
          </p:cNvSpPr>
          <p:nvPr/>
        </p:nvSpPr>
        <p:spPr bwMode="auto">
          <a:xfrm>
            <a:off x="685800" y="685800"/>
            <a:ext cx="230187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a:latin typeface="Times New Roman" panose="02020603050405020304" pitchFamily="18" charset="0"/>
              </a:rPr>
              <a:t>3. </a:t>
            </a:r>
            <a:r>
              <a:rPr kumimoji="1" lang="zh-CN" altLang="en-US">
                <a:latin typeface="Times New Roman" panose="02020603050405020304" pitchFamily="18" charset="0"/>
              </a:rPr>
              <a:t>尖端放电</a:t>
            </a:r>
          </a:p>
        </p:txBody>
      </p:sp>
      <p:sp>
        <p:nvSpPr>
          <p:cNvPr id="462851" name="Text Box 3"/>
          <p:cNvSpPr txBox="1">
            <a:spLocks noChangeArrowheads="1"/>
          </p:cNvSpPr>
          <p:nvPr/>
        </p:nvSpPr>
        <p:spPr bwMode="auto">
          <a:xfrm>
            <a:off x="685800" y="1447800"/>
            <a:ext cx="7924800" cy="1031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lnSpc>
                <a:spcPct val="110000"/>
              </a:lnSpc>
              <a:spcBef>
                <a:spcPct val="0"/>
              </a:spcBef>
              <a:buClrTx/>
              <a:buSzTx/>
              <a:buFontTx/>
              <a:buNone/>
            </a:pPr>
            <a:r>
              <a:rPr kumimoji="1" lang="en-US" altLang="zh-CN">
                <a:latin typeface="Times New Roman" panose="02020603050405020304" pitchFamily="18" charset="0"/>
              </a:rPr>
              <a:t>        </a:t>
            </a:r>
            <a:r>
              <a:rPr kumimoji="1" lang="zh-CN" altLang="en-US">
                <a:latin typeface="Times New Roman" panose="02020603050405020304" pitchFamily="18" charset="0"/>
              </a:rPr>
              <a:t>尖端场强特别强，足以使周围空气分子电离而使空气被击穿，导致“尖端放电”。</a:t>
            </a:r>
          </a:p>
        </p:txBody>
      </p:sp>
      <p:sp>
        <p:nvSpPr>
          <p:cNvPr id="462852" name="Text Box 4"/>
          <p:cNvSpPr txBox="1">
            <a:spLocks noChangeArrowheads="1"/>
          </p:cNvSpPr>
          <p:nvPr/>
        </p:nvSpPr>
        <p:spPr bwMode="auto">
          <a:xfrm>
            <a:off x="762000" y="2743200"/>
            <a:ext cx="3449638"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a:latin typeface="Times New Roman" panose="02020603050405020304" pitchFamily="18" charset="0"/>
                <a:sym typeface="Symbol" panose="05050102010706020507" pitchFamily="18" charset="2"/>
              </a:rPr>
              <a:t>——</a:t>
            </a:r>
            <a:r>
              <a:rPr kumimoji="1" lang="zh-CN" altLang="en-US">
                <a:latin typeface="Times New Roman" panose="02020603050405020304" pitchFamily="18" charset="0"/>
                <a:sym typeface="Symbol" panose="05050102010706020507" pitchFamily="18" charset="2"/>
              </a:rPr>
              <a:t>形成“</a:t>
            </a:r>
            <a:r>
              <a:rPr kumimoji="1" lang="zh-CN" altLang="en-US">
                <a:solidFill>
                  <a:srgbClr val="FFFF00"/>
                </a:solidFill>
                <a:latin typeface="Times New Roman" panose="02020603050405020304" pitchFamily="18" charset="0"/>
                <a:sym typeface="Symbol" panose="05050102010706020507" pitchFamily="18" charset="2"/>
              </a:rPr>
              <a:t>电风</a:t>
            </a:r>
            <a:r>
              <a:rPr kumimoji="1" lang="zh-CN" altLang="en-US">
                <a:latin typeface="Times New Roman" panose="02020603050405020304" pitchFamily="18" charset="0"/>
                <a:sym typeface="Symbol" panose="05050102010706020507" pitchFamily="18" charset="2"/>
              </a:rPr>
              <a:t>”</a:t>
            </a:r>
            <a:endParaRPr kumimoji="1" lang="zh-CN" altLang="en-US">
              <a:latin typeface="Times New Roman" panose="02020603050405020304"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62850"/>
                                        </p:tgtEl>
                                        <p:attrNameLst>
                                          <p:attrName>style.visibility</p:attrName>
                                        </p:attrNameLst>
                                      </p:cBhvr>
                                      <p:to>
                                        <p:strVal val="visible"/>
                                      </p:to>
                                    </p:set>
                                    <p:animEffect transition="in" filter="wipe(left)">
                                      <p:cBhvr>
                                        <p:cTn id="7" dur="500"/>
                                        <p:tgtEl>
                                          <p:spTgt spid="46285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62851"/>
                                        </p:tgtEl>
                                        <p:attrNameLst>
                                          <p:attrName>style.visibility</p:attrName>
                                        </p:attrNameLst>
                                      </p:cBhvr>
                                      <p:to>
                                        <p:strVal val="visible"/>
                                      </p:to>
                                    </p:set>
                                    <p:animEffect transition="in" filter="wipe(left)">
                                      <p:cBhvr>
                                        <p:cTn id="12" dur="500"/>
                                        <p:tgtEl>
                                          <p:spTgt spid="46285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62852"/>
                                        </p:tgtEl>
                                        <p:attrNameLst>
                                          <p:attrName>style.visibility</p:attrName>
                                        </p:attrNameLst>
                                      </p:cBhvr>
                                      <p:to>
                                        <p:strVal val="visible"/>
                                      </p:to>
                                    </p:set>
                                    <p:animEffect transition="in" filter="wipe(left)">
                                      <p:cBhvr>
                                        <p:cTn id="17" dur="500"/>
                                        <p:tgtEl>
                                          <p:spTgt spid="4628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2850" grpId="0" autoUpdateAnimBg="0"/>
      <p:bldP spid="462851" grpId="0" autoUpdateAnimBg="0"/>
      <p:bldP spid="462852" grpId="0" autoUpdateAnimBg="0"/>
    </p:bld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8610" name="灯片编号占位符 1"/>
          <p:cNvSpPr txBox="1">
            <a:spLocks noGrp="1" noChangeArrowheads="1"/>
          </p:cNvSpPr>
          <p:nvPr/>
        </p:nvSpPr>
        <p:spPr bwMode="auto">
          <a:xfrm>
            <a:off x="6684963" y="6440488"/>
            <a:ext cx="2133600" cy="41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r" eaLnBrk="1" hangingPunct="1">
              <a:spcBef>
                <a:spcPct val="0"/>
              </a:spcBef>
              <a:buClrTx/>
              <a:buSzTx/>
              <a:buFontTx/>
              <a:buNone/>
            </a:pPr>
            <a:fld id="{851D9C83-24B7-495C-B3C4-9801D20F0A8A}" type="slidenum">
              <a:rPr lang="en-US" altLang="zh-CN" sz="1400" b="0"/>
              <a:pPr algn="r" eaLnBrk="1" hangingPunct="1">
                <a:spcBef>
                  <a:spcPct val="0"/>
                </a:spcBef>
                <a:buClrTx/>
                <a:buSzTx/>
                <a:buFontTx/>
                <a:buNone/>
              </a:pPr>
              <a:t>32</a:t>
            </a:fld>
            <a:endParaRPr lang="en-US" altLang="zh-CN" sz="1400" b="0"/>
          </a:p>
        </p:txBody>
      </p:sp>
      <p:sp>
        <p:nvSpPr>
          <p:cNvPr id="254978" name="Rectangle 2"/>
          <p:cNvSpPr>
            <a:spLocks noChangeArrowheads="1"/>
          </p:cNvSpPr>
          <p:nvPr/>
        </p:nvSpPr>
        <p:spPr bwMode="auto">
          <a:xfrm>
            <a:off x="685800" y="1828800"/>
            <a:ext cx="4038600" cy="301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0"/>
              </a:spcBef>
              <a:buClrTx/>
              <a:buSzTx/>
              <a:buFontTx/>
              <a:buNone/>
            </a:pPr>
            <a:r>
              <a:rPr lang="en-US" altLang="zh-CN" sz="3200">
                <a:solidFill>
                  <a:srgbClr val="1C1C1C"/>
                </a:solidFill>
                <a:latin typeface="Times New Roman" panose="02020603050405020304" pitchFamily="18" charset="0"/>
              </a:rPr>
              <a:t>       </a:t>
            </a:r>
            <a:r>
              <a:rPr lang="zh-CN" altLang="en-US" sz="3200">
                <a:solidFill>
                  <a:srgbClr val="1C1C1C"/>
                </a:solidFill>
                <a:latin typeface="Times New Roman" panose="02020603050405020304" pitchFamily="18" charset="0"/>
              </a:rPr>
              <a:t>带电导体尖端附近的电场特别大，可使尖端附近的空气发生电离而成为导体产生放电现象．</a:t>
            </a:r>
          </a:p>
        </p:txBody>
      </p:sp>
      <p:sp>
        <p:nvSpPr>
          <p:cNvPr id="68612" name="Text Box 3"/>
          <p:cNvSpPr txBox="1">
            <a:spLocks noChangeArrowheads="1"/>
          </p:cNvSpPr>
          <p:nvPr/>
        </p:nvSpPr>
        <p:spPr bwMode="auto">
          <a:xfrm>
            <a:off x="685800" y="990600"/>
            <a:ext cx="41910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lg"/>
                <a:tailEnd type="none" w="sm" len="lg"/>
              </a14:hiddenLine>
            </a:ext>
          </a:extLst>
        </p:spPr>
        <p:txBody>
          <a:bodyPr>
            <a:spAutoFit/>
          </a:bodyP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Blip>
                <a:blip r:embed="rId2"/>
              </a:buBlip>
            </a:pPr>
            <a:r>
              <a:rPr lang="en-US" altLang="zh-CN" sz="3200">
                <a:solidFill>
                  <a:srgbClr val="1C1C1C"/>
                </a:solidFill>
                <a:latin typeface="Times New Roman" panose="02020603050405020304" pitchFamily="18" charset="0"/>
              </a:rPr>
              <a:t>   </a:t>
            </a:r>
            <a:r>
              <a:rPr lang="zh-CN" altLang="en-US" sz="3200">
                <a:solidFill>
                  <a:srgbClr val="1C1C1C"/>
                </a:solidFill>
                <a:latin typeface="Times New Roman" panose="02020603050405020304" pitchFamily="18" charset="0"/>
              </a:rPr>
              <a:t>尖端放电现象</a:t>
            </a:r>
          </a:p>
        </p:txBody>
      </p:sp>
      <p:grpSp>
        <p:nvGrpSpPr>
          <p:cNvPr id="68613" name="Group 4"/>
          <p:cNvGrpSpPr>
            <a:grpSpLocks/>
          </p:cNvGrpSpPr>
          <p:nvPr/>
        </p:nvGrpSpPr>
        <p:grpSpPr bwMode="auto">
          <a:xfrm>
            <a:off x="5029200" y="1828800"/>
            <a:ext cx="3581400" cy="3706813"/>
            <a:chOff x="3168" y="1152"/>
            <a:chExt cx="2256" cy="2335"/>
          </a:xfrm>
        </p:grpSpPr>
        <p:pic>
          <p:nvPicPr>
            <p:cNvPr id="68614" name="Picture 5" descr="Z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68" y="1152"/>
              <a:ext cx="2256" cy="1920"/>
            </a:xfrm>
            <a:prstGeom prst="rect">
              <a:avLst/>
            </a:prstGeom>
            <a:noFill/>
            <a:ln w="9525">
              <a:solidFill>
                <a:schemeClr val="tx2"/>
              </a:solidFill>
              <a:miter lim="800000"/>
              <a:headEnd/>
              <a:tailEnd/>
            </a:ln>
            <a:extLst>
              <a:ext uri="{909E8E84-426E-40DD-AFC4-6F175D3DCCD1}">
                <a14:hiddenFill xmlns:a14="http://schemas.microsoft.com/office/drawing/2010/main">
                  <a:solidFill>
                    <a:srgbClr val="FFFFFF"/>
                  </a:solidFill>
                </a14:hiddenFill>
              </a:ext>
            </a:extLst>
          </p:spPr>
        </p:pic>
        <p:graphicFrame>
          <p:nvGraphicFramePr>
            <p:cNvPr id="68615" name="Object 6"/>
            <p:cNvGraphicFramePr>
              <a:graphicFrameLocks noChangeAspect="1"/>
            </p:cNvGraphicFramePr>
            <p:nvPr/>
          </p:nvGraphicFramePr>
          <p:xfrm>
            <a:off x="3936" y="3168"/>
            <a:ext cx="816" cy="319"/>
          </p:xfrm>
          <a:graphic>
            <a:graphicData uri="http://schemas.openxmlformats.org/presentationml/2006/ole">
              <mc:AlternateContent xmlns:mc="http://schemas.openxmlformats.org/markup-compatibility/2006">
                <mc:Choice xmlns:v="urn:schemas-microsoft-com:vml" Requires="v">
                  <p:oleObj name="Equation" r:id="rId4" imgW="520474" imgH="203112" progId="Equation.3">
                    <p:embed/>
                  </p:oleObj>
                </mc:Choice>
                <mc:Fallback>
                  <p:oleObj name="Equation" r:id="rId4" imgW="520474" imgH="203112" progId="Equation.3">
                    <p:embed/>
                    <p:pic>
                      <p:nvPicPr>
                        <p:cNvPr id="0"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36" y="3168"/>
                          <a:ext cx="816" cy="31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54978"/>
                                        </p:tgtEl>
                                        <p:attrNameLst>
                                          <p:attrName>style.visibility</p:attrName>
                                        </p:attrNameLst>
                                      </p:cBhvr>
                                      <p:to>
                                        <p:strVal val="visible"/>
                                      </p:to>
                                    </p:set>
                                    <p:animEffect transition="in" filter="blinds(horizontal)">
                                      <p:cBhvr>
                                        <p:cTn id="7" dur="500"/>
                                        <p:tgtEl>
                                          <p:spTgt spid="2549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4978" grpId="0" autoUpdateAnimBg="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Text Box 42"/>
          <p:cNvSpPr txBox="1">
            <a:spLocks noChangeArrowheads="1"/>
          </p:cNvSpPr>
          <p:nvPr/>
        </p:nvSpPr>
        <p:spPr bwMode="auto">
          <a:xfrm>
            <a:off x="428625" y="428625"/>
            <a:ext cx="2590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lg"/>
                <a:tailEnd type="none" w="sm" len="lg"/>
              </a14:hiddenLine>
            </a:ext>
          </a:extLst>
        </p:spPr>
        <p:txBody>
          <a:bodyPr>
            <a:spAutoFit/>
          </a:bodyP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a:solidFill>
                  <a:srgbClr val="FFFF00"/>
                </a:solidFill>
                <a:latin typeface="华文中宋" panose="02010600040101010101" pitchFamily="2" charset="-122"/>
                <a:ea typeface="华文中宋" panose="02010600040101010101" pitchFamily="2" charset="-122"/>
              </a:rPr>
              <a:t>&lt; </a:t>
            </a:r>
            <a:r>
              <a:rPr lang="zh-CN" altLang="en-US">
                <a:solidFill>
                  <a:srgbClr val="FFFF00"/>
                </a:solidFill>
                <a:latin typeface="华文中宋" panose="02010600040101010101" pitchFamily="2" charset="-122"/>
                <a:ea typeface="华文中宋" panose="02010600040101010101" pitchFamily="2" charset="-122"/>
              </a:rPr>
              <a:t>避雷针 </a:t>
            </a:r>
            <a:r>
              <a:rPr lang="en-US" altLang="zh-CN">
                <a:solidFill>
                  <a:srgbClr val="FFFF00"/>
                </a:solidFill>
                <a:latin typeface="华文中宋" panose="02010600040101010101" pitchFamily="2" charset="-122"/>
                <a:ea typeface="华文中宋" panose="02010600040101010101" pitchFamily="2" charset="-122"/>
              </a:rPr>
              <a:t>&gt;</a:t>
            </a:r>
          </a:p>
        </p:txBody>
      </p:sp>
      <p:sp>
        <p:nvSpPr>
          <p:cNvPr id="69635" name="Text Box 43"/>
          <p:cNvSpPr txBox="1">
            <a:spLocks noChangeArrowheads="1"/>
          </p:cNvSpPr>
          <p:nvPr/>
        </p:nvSpPr>
        <p:spPr bwMode="auto">
          <a:xfrm>
            <a:off x="714375" y="1143000"/>
            <a:ext cx="38862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lg"/>
                <a:tailEnd type="none" w="sm" len="lg"/>
              </a14:hiddenLine>
            </a:ext>
          </a:extLst>
        </p:spPr>
        <p:txBody>
          <a:bodyPr>
            <a:spAutoFit/>
          </a:bodyP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zh-CN" altLang="en-US" b="0">
                <a:latin typeface="华文中宋" panose="02010600040101010101" pitchFamily="2" charset="-122"/>
                <a:ea typeface="华文中宋" panose="02010600040101010101" pitchFamily="2" charset="-122"/>
              </a:rPr>
              <a:t>尖端放电现象的利用</a:t>
            </a:r>
          </a:p>
        </p:txBody>
      </p:sp>
      <p:pic>
        <p:nvPicPr>
          <p:cNvPr id="69636" name="Picture 49" descr="0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35600" y="404813"/>
            <a:ext cx="3087688" cy="5945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637" name="Picture 6" descr="http://c.hiphotos.baidu.com/baike/c0%3Dbaike80%2C5%2C5%2C80%2C26%3Bt%3Dgif/sign=14bac908b9389b502cf2e800e45c8eb8/f703738da977391291705677f8198618367ae256.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4375" y="2601913"/>
            <a:ext cx="3429000" cy="274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638" name="Rectangle 6"/>
          <p:cNvSpPr>
            <a:spLocks noChangeArrowheads="1"/>
          </p:cNvSpPr>
          <p:nvPr/>
        </p:nvSpPr>
        <p:spPr bwMode="auto">
          <a:xfrm>
            <a:off x="2895600" y="425450"/>
            <a:ext cx="15240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indent="177800">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a:solidFill>
                  <a:srgbClr val="FF0000"/>
                </a:solidFill>
              </a:rPr>
              <a:t>接闪杆</a:t>
            </a:r>
            <a:r>
              <a:rPr lang="zh-CN" altLang="en-US" sz="1800" b="0"/>
              <a:t> </a:t>
            </a:r>
          </a:p>
        </p:txBody>
      </p:sp>
    </p:spTree>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Text Box 2"/>
          <p:cNvSpPr txBox="1">
            <a:spLocks noChangeArrowheads="1"/>
          </p:cNvSpPr>
          <p:nvPr/>
        </p:nvSpPr>
        <p:spPr bwMode="auto">
          <a:xfrm>
            <a:off x="3276600" y="6096000"/>
            <a:ext cx="1892300"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zh-CN" altLang="en-US" sz="3200">
                <a:latin typeface="Times New Roman" panose="02020603050405020304" pitchFamily="18" charset="0"/>
                <a:ea typeface="黑体" panose="02010609060101010101" pitchFamily="49" charset="-122"/>
              </a:rPr>
              <a:t>雷击尖端</a:t>
            </a:r>
          </a:p>
        </p:txBody>
      </p:sp>
      <p:pic>
        <p:nvPicPr>
          <p:cNvPr id="71683" name="Picture 4" descr="http://ptimg.org:88/penti/BlLdJf6f/Itgl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663" y="381000"/>
            <a:ext cx="8847137" cy="543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706" name="Picture 2" descr="DSC0083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9800" y="228600"/>
            <a:ext cx="4516438" cy="6021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730" name="Picture 2" descr="IE7L9P09S0331]B]2~YGFN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3830638"/>
            <a:ext cx="3581400" cy="2646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27" name="Picture 3" descr="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1600200"/>
            <a:ext cx="8458200" cy="212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29" name="Picture 5" descr="空气中直流高压放电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19600" y="3810000"/>
            <a:ext cx="3810000" cy="266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3733" name="Text Box 5"/>
          <p:cNvSpPr txBox="1">
            <a:spLocks noChangeArrowheads="1"/>
          </p:cNvSpPr>
          <p:nvPr/>
        </p:nvSpPr>
        <p:spPr bwMode="auto">
          <a:xfrm>
            <a:off x="152400" y="152400"/>
            <a:ext cx="8915400"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50000"/>
              </a:spcBef>
              <a:buClrTx/>
              <a:buSzTx/>
              <a:buFontTx/>
              <a:buNone/>
            </a:pPr>
            <a:r>
              <a:rPr lang="zh-CN" altLang="en-US" dirty="0">
                <a:latin typeface="黑体" panose="02010609060101010101" pitchFamily="49" charset="-122"/>
                <a:ea typeface="黑体" panose="02010609060101010101" pitchFamily="49" charset="-122"/>
              </a:rPr>
              <a:t>高压设备电极的尖端放电会在周围笼罩着一层光晕，称为电晕。</a:t>
            </a:r>
            <a:r>
              <a:rPr lang="zh-CN" altLang="en-US" dirty="0">
                <a:solidFill>
                  <a:srgbClr val="FF0066"/>
                </a:solidFill>
                <a:latin typeface="黑体" panose="02010609060101010101" pitchFamily="49" charset="-122"/>
                <a:ea typeface="黑体" panose="02010609060101010101" pitchFamily="49" charset="-122"/>
              </a:rPr>
              <a:t>电晕</a:t>
            </a:r>
            <a:r>
              <a:rPr lang="zh-CN" altLang="en-US" dirty="0">
                <a:latin typeface="黑体" panose="02010609060101010101" pitchFamily="49" charset="-122"/>
                <a:ea typeface="黑体" panose="02010609060101010101" pitchFamily="49" charset="-122"/>
              </a:rPr>
              <a:t>是电力系统中重要的电能损耗</a:t>
            </a:r>
            <a:r>
              <a:rPr lang="zh-CN" altLang="en-US">
                <a:latin typeface="黑体" panose="02010609060101010101" pitchFamily="49" charset="-122"/>
                <a:ea typeface="黑体" panose="02010609060101010101" pitchFamily="49" charset="-122"/>
              </a:rPr>
              <a:t>原因之一 </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52227"/>
                                        </p:tgtEl>
                                        <p:attrNameLst>
                                          <p:attrName>style.visibility</p:attrName>
                                        </p:attrNameLst>
                                      </p:cBhvr>
                                      <p:to>
                                        <p:strVal val="visible"/>
                                      </p:to>
                                    </p:set>
                                    <p:animEffect transition="in" filter="wipe(left)">
                                      <p:cBhvr>
                                        <p:cTn id="7" dur="500"/>
                                        <p:tgtEl>
                                          <p:spTgt spid="5222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52229"/>
                                        </p:tgtEl>
                                        <p:attrNameLst>
                                          <p:attrName>style.visibility</p:attrName>
                                        </p:attrNameLst>
                                      </p:cBhvr>
                                      <p:to>
                                        <p:strVal val="visible"/>
                                      </p:to>
                                    </p:set>
                                    <p:animEffect transition="in" filter="wipe(left)">
                                      <p:cBhvr>
                                        <p:cTn id="12" dur="500"/>
                                        <p:tgtEl>
                                          <p:spTgt spid="522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ontrols>
      <mc:AlternateContent xmlns:mc="http://schemas.openxmlformats.org/markup-compatibility/2006">
        <mc:Choice xmlns:v="urn:schemas-microsoft-com:vml" Requires="v">
          <p:control r:id="rId1" imgW="8295238" imgH="5634534"/>
        </mc:Choice>
        <mc:Fallback>
          <p:control r:id="rId1" imgW="8295238" imgH="5634534">
            <p:pic>
              <p:nvPicPr>
                <p:cNvPr id="74754" name="ShockwaveFlash1"/>
                <p:cNvPicPr preferRelativeResize="0">
                  <a:picLocks noChangeArrowheads="1" noChangeShapeType="1"/>
                </p:cNvPicPr>
                <p:nvPr/>
              </p:nvPicPr>
              <p:blipFill>
                <a:blip r:embed="rId3">
                  <a:extLst>
                    <a:ext uri="{28A0092B-C50C-407E-A947-70E740481C1C}">
                      <a14:useLocalDpi xmlns:a14="http://schemas.microsoft.com/office/drawing/2010/main" val="0"/>
                    </a:ext>
                  </a:extLst>
                </a:blip>
                <a:srcRect/>
                <a:stretch>
                  <a:fillRect/>
                </a:stretch>
              </p:blipFill>
              <p:spPr bwMode="auto">
                <a:xfrm>
                  <a:off x="523875" y="525463"/>
                  <a:ext cx="8296275" cy="5634037"/>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no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control>
        </mc:Fallback>
      </mc:AlternateContent>
    </p:controls>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468" name="Rectangle 252">
            <a:extLst>
              <a:ext uri="{FF2B5EF4-FFF2-40B4-BE49-F238E27FC236}">
                <a16:creationId xmlns:a16="http://schemas.microsoft.com/office/drawing/2014/main" id="{CADEA0C7-948F-498E-A330-7C6CB2B2287C}"/>
              </a:ext>
            </a:extLst>
          </p:cNvPr>
          <p:cNvSpPr>
            <a:spLocks noChangeArrowheads="1"/>
          </p:cNvSpPr>
          <p:nvPr/>
        </p:nvSpPr>
        <p:spPr bwMode="auto">
          <a:xfrm>
            <a:off x="0" y="1844675"/>
            <a:ext cx="9144000" cy="2736850"/>
          </a:xfrm>
          <a:prstGeom prst="rect">
            <a:avLst/>
          </a:prstGeom>
          <a:solidFill>
            <a:srgbClr val="FFFFFF"/>
          </a:solidFill>
          <a:ln>
            <a:noFill/>
          </a:ln>
          <a:effectLst/>
          <a:extLs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hangingPunct="1">
              <a:defRPr/>
            </a:pPr>
            <a:endParaRPr lang="zh-CN" altLang="zh-CN" sz="2800" b="1">
              <a:solidFill>
                <a:srgbClr val="000099"/>
              </a:solidFill>
              <a:effectLst>
                <a:outerShdw blurRad="38100" dist="38100" dir="2700000" algn="tl">
                  <a:srgbClr val="C0C0C0"/>
                </a:outerShdw>
              </a:effectLst>
              <a:latin typeface="楷体_GB2312" pitchFamily="49" charset="-122"/>
              <a:ea typeface="楷体_GB2312" pitchFamily="49" charset="-122"/>
              <a:cs typeface="Times New Roman" panose="02020603050405020304" pitchFamily="18" charset="0"/>
            </a:endParaRPr>
          </a:p>
        </p:txBody>
      </p:sp>
      <p:sp>
        <p:nvSpPr>
          <p:cNvPr id="265219" name="Text Box 3">
            <a:extLst>
              <a:ext uri="{FF2B5EF4-FFF2-40B4-BE49-F238E27FC236}">
                <a16:creationId xmlns:a16="http://schemas.microsoft.com/office/drawing/2014/main" id="{9FB7C63F-AB8C-4E1D-8890-B8C387FBA38E}"/>
              </a:ext>
            </a:extLst>
          </p:cNvPr>
          <p:cNvSpPr txBox="1">
            <a:spLocks noChangeArrowheads="1"/>
          </p:cNvSpPr>
          <p:nvPr/>
        </p:nvSpPr>
        <p:spPr bwMode="auto">
          <a:xfrm>
            <a:off x="179388" y="1196975"/>
            <a:ext cx="4267200"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eaLnBrk="1" hangingPunct="1">
              <a:spcBef>
                <a:spcPct val="50000"/>
              </a:spcBef>
              <a:defRPr/>
            </a:pPr>
            <a:r>
              <a:rPr lang="en-US" altLang="zh-CN" sz="2800" b="1">
                <a:solidFill>
                  <a:srgbClr val="000099"/>
                </a:solidFill>
                <a:effectLst>
                  <a:outerShdw blurRad="38100" dist="38100" dir="2700000" algn="tl">
                    <a:srgbClr val="C0C0C0"/>
                  </a:outerShdw>
                </a:effectLst>
                <a:latin typeface="楷体_GB2312" pitchFamily="49" charset="-122"/>
                <a:ea typeface="楷体_GB2312" pitchFamily="49" charset="-122"/>
                <a:cs typeface="Times New Roman" panose="02020603050405020304" pitchFamily="18" charset="0"/>
              </a:rPr>
              <a:t> 1</a:t>
            </a:r>
            <a:r>
              <a:rPr lang="zh-CN" altLang="en-US" sz="2800" b="1">
                <a:solidFill>
                  <a:srgbClr val="000099"/>
                </a:solidFill>
                <a:effectLst>
                  <a:outerShdw blurRad="38100" dist="38100" dir="2700000" algn="tl">
                    <a:srgbClr val="C0C0C0"/>
                  </a:outerShdw>
                </a:effectLst>
                <a:latin typeface="楷体_GB2312" pitchFamily="49" charset="-122"/>
                <a:ea typeface="楷体_GB2312" pitchFamily="49" charset="-122"/>
                <a:cs typeface="Times New Roman" panose="02020603050405020304" pitchFamily="18" charset="0"/>
              </a:rPr>
              <a:t>、屏蔽外电场</a:t>
            </a:r>
          </a:p>
        </p:txBody>
      </p:sp>
      <p:sp>
        <p:nvSpPr>
          <p:cNvPr id="265239" name="Rectangle 23">
            <a:extLst>
              <a:ext uri="{FF2B5EF4-FFF2-40B4-BE49-F238E27FC236}">
                <a16:creationId xmlns:a16="http://schemas.microsoft.com/office/drawing/2014/main" id="{68B73FAB-00A0-4F9B-A42A-DCBA9144563B}"/>
              </a:ext>
            </a:extLst>
          </p:cNvPr>
          <p:cNvSpPr>
            <a:spLocks noChangeArrowheads="1"/>
          </p:cNvSpPr>
          <p:nvPr/>
        </p:nvSpPr>
        <p:spPr bwMode="auto">
          <a:xfrm>
            <a:off x="120650" y="5013325"/>
            <a:ext cx="8915400" cy="955675"/>
          </a:xfrm>
          <a:prstGeom prst="rect">
            <a:avLst/>
          </a:prstGeom>
          <a:gradFill rotWithShape="0">
            <a:gsLst>
              <a:gs pos="0">
                <a:schemeClr val="accent1"/>
              </a:gs>
              <a:gs pos="50000">
                <a:schemeClr val="accent1">
                  <a:gamma/>
                  <a:tint val="0"/>
                  <a:invGamma/>
                </a:schemeClr>
              </a:gs>
              <a:gs pos="100000">
                <a:schemeClr val="accent1"/>
              </a:gs>
            </a:gsLst>
            <a:lin ang="5400000" scaled="1"/>
          </a:gradFill>
          <a:ln w="9525">
            <a:solidFill>
              <a:schemeClr val="tx2"/>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defRPr/>
            </a:pPr>
            <a:r>
              <a:rPr lang="zh-CN" altLang="en-US" sz="2800" b="1" dirty="0">
                <a:solidFill>
                  <a:srgbClr val="000099"/>
                </a:solidFill>
                <a:effectLst>
                  <a:outerShdw blurRad="38100" dist="38100" dir="2700000" algn="tl">
                    <a:srgbClr val="000000"/>
                  </a:outerShdw>
                </a:effectLst>
                <a:latin typeface="楷体_GB2312" pitchFamily="49" charset="-122"/>
                <a:ea typeface="楷体_GB2312" pitchFamily="49" charset="-122"/>
                <a:cs typeface="Times New Roman" panose="02020603050405020304" pitchFamily="18" charset="0"/>
              </a:rPr>
              <a:t>空腔导体可以屏蔽外电场</a:t>
            </a:r>
            <a:r>
              <a:rPr lang="en-US" altLang="zh-CN" sz="2800" b="1" dirty="0">
                <a:solidFill>
                  <a:srgbClr val="000099"/>
                </a:solidFill>
                <a:effectLst>
                  <a:outerShdw blurRad="38100" dist="38100" dir="2700000" algn="tl">
                    <a:srgbClr val="000000"/>
                  </a:outerShdw>
                </a:effectLst>
                <a:latin typeface="楷体_GB2312" pitchFamily="49" charset="-122"/>
                <a:ea typeface="楷体_GB2312" pitchFamily="49" charset="-122"/>
                <a:cs typeface="Times New Roman" panose="02020603050405020304" pitchFamily="18" charset="0"/>
              </a:rPr>
              <a:t>, </a:t>
            </a:r>
            <a:r>
              <a:rPr lang="zh-CN" altLang="en-US" sz="2800" b="1" dirty="0">
                <a:solidFill>
                  <a:srgbClr val="000099"/>
                </a:solidFill>
                <a:effectLst>
                  <a:outerShdw blurRad="38100" dist="38100" dir="2700000" algn="tl">
                    <a:srgbClr val="000000"/>
                  </a:outerShdw>
                </a:effectLst>
                <a:latin typeface="楷体_GB2312" pitchFamily="49" charset="-122"/>
                <a:ea typeface="楷体_GB2312" pitchFamily="49" charset="-122"/>
                <a:cs typeface="Times New Roman" panose="02020603050405020304" pitchFamily="18" charset="0"/>
              </a:rPr>
              <a:t>使空腔内物体不受外电场影响</a:t>
            </a:r>
            <a:r>
              <a:rPr lang="en-US" altLang="zh-CN" sz="2800" b="1" dirty="0">
                <a:solidFill>
                  <a:srgbClr val="000099"/>
                </a:solidFill>
                <a:effectLst>
                  <a:outerShdw blurRad="38100" dist="38100" dir="2700000" algn="tl">
                    <a:srgbClr val="000000"/>
                  </a:outerShdw>
                </a:effectLst>
                <a:latin typeface="楷体_GB2312" pitchFamily="49" charset="-122"/>
                <a:ea typeface="楷体_GB2312" pitchFamily="49" charset="-122"/>
                <a:cs typeface="Times New Roman" panose="02020603050405020304" pitchFamily="18" charset="0"/>
              </a:rPr>
              <a:t>.</a:t>
            </a:r>
            <a:r>
              <a:rPr lang="zh-CN" altLang="en-US" sz="2800" b="1" dirty="0">
                <a:solidFill>
                  <a:srgbClr val="000099"/>
                </a:solidFill>
                <a:effectLst>
                  <a:outerShdw blurRad="38100" dist="38100" dir="2700000" algn="tl">
                    <a:srgbClr val="000000"/>
                  </a:outerShdw>
                </a:effectLst>
                <a:latin typeface="楷体_GB2312" pitchFamily="49" charset="-122"/>
                <a:ea typeface="楷体_GB2312" pitchFamily="49" charset="-122"/>
                <a:cs typeface="Times New Roman" panose="02020603050405020304" pitchFamily="18" charset="0"/>
              </a:rPr>
              <a:t>这时</a:t>
            </a:r>
            <a:r>
              <a:rPr lang="en-US" altLang="zh-CN" sz="2800" b="1" dirty="0">
                <a:solidFill>
                  <a:srgbClr val="000099"/>
                </a:solidFill>
                <a:effectLst>
                  <a:outerShdw blurRad="38100" dist="38100" dir="2700000" algn="tl">
                    <a:srgbClr val="000000"/>
                  </a:outerShdw>
                </a:effectLst>
                <a:latin typeface="楷体_GB2312" pitchFamily="49" charset="-122"/>
                <a:ea typeface="楷体_GB2312" pitchFamily="49" charset="-122"/>
                <a:cs typeface="Times New Roman" panose="02020603050405020304" pitchFamily="18" charset="0"/>
              </a:rPr>
              <a:t>,</a:t>
            </a:r>
            <a:r>
              <a:rPr lang="zh-CN" altLang="en-US" sz="2800" b="1" dirty="0">
                <a:solidFill>
                  <a:srgbClr val="000099"/>
                </a:solidFill>
                <a:effectLst>
                  <a:outerShdw blurRad="38100" dist="38100" dir="2700000" algn="tl">
                    <a:srgbClr val="000000"/>
                  </a:outerShdw>
                </a:effectLst>
                <a:latin typeface="楷体_GB2312" pitchFamily="49" charset="-122"/>
                <a:ea typeface="楷体_GB2312" pitchFamily="49" charset="-122"/>
                <a:cs typeface="Times New Roman" panose="02020603050405020304" pitchFamily="18" charset="0"/>
              </a:rPr>
              <a:t>整个空腔导体和腔内的电势也必处处相等</a:t>
            </a:r>
            <a:r>
              <a:rPr lang="en-US" altLang="zh-CN" sz="2800" b="1" dirty="0">
                <a:solidFill>
                  <a:srgbClr val="000099"/>
                </a:solidFill>
                <a:effectLst>
                  <a:outerShdw blurRad="38100" dist="38100" dir="2700000" algn="tl">
                    <a:srgbClr val="000000"/>
                  </a:outerShdw>
                </a:effectLst>
                <a:latin typeface="楷体_GB2312" pitchFamily="49" charset="-122"/>
                <a:ea typeface="楷体_GB2312" pitchFamily="49" charset="-122"/>
                <a:cs typeface="Times New Roman" panose="02020603050405020304" pitchFamily="18" charset="0"/>
              </a:rPr>
              <a:t>.</a:t>
            </a:r>
          </a:p>
        </p:txBody>
      </p:sp>
      <p:sp>
        <p:nvSpPr>
          <p:cNvPr id="265293" name="Text Box 77">
            <a:extLst>
              <a:ext uri="{FF2B5EF4-FFF2-40B4-BE49-F238E27FC236}">
                <a16:creationId xmlns:a16="http://schemas.microsoft.com/office/drawing/2014/main" id="{71F7C14F-D12F-405C-857A-81C881B0944D}"/>
              </a:ext>
            </a:extLst>
          </p:cNvPr>
          <p:cNvSpPr txBox="1">
            <a:spLocks noChangeArrowheads="1"/>
          </p:cNvSpPr>
          <p:nvPr/>
        </p:nvSpPr>
        <p:spPr bwMode="auto">
          <a:xfrm>
            <a:off x="250825" y="188913"/>
            <a:ext cx="44640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a:defRPr>
                <a:solidFill>
                  <a:schemeClr val="tx1"/>
                </a:solidFill>
                <a:latin typeface="Arial" panose="020B0604020202020204" pitchFamily="34" charset="0"/>
                <a:ea typeface="宋体" panose="02010600030101010101" pitchFamily="2" charset="-122"/>
              </a:defRPr>
            </a:lvl1pPr>
            <a:lvl2pPr algn="l">
              <a:defRPr>
                <a:solidFill>
                  <a:schemeClr val="tx1"/>
                </a:solidFill>
                <a:latin typeface="Arial" panose="020B0604020202020204" pitchFamily="34" charset="0"/>
                <a:ea typeface="宋体" panose="02010600030101010101" pitchFamily="2" charset="-122"/>
              </a:defRPr>
            </a:lvl2pPr>
            <a:lvl3pPr algn="l">
              <a:defRPr>
                <a:solidFill>
                  <a:schemeClr val="tx1"/>
                </a:solidFill>
                <a:latin typeface="Arial" panose="020B0604020202020204" pitchFamily="34" charset="0"/>
                <a:ea typeface="宋体" panose="02010600030101010101" pitchFamily="2" charset="-122"/>
              </a:defRPr>
            </a:lvl3pPr>
            <a:lvl4pPr algn="l">
              <a:defRPr>
                <a:solidFill>
                  <a:schemeClr val="tx1"/>
                </a:solidFill>
                <a:latin typeface="Arial" panose="020B0604020202020204" pitchFamily="34" charset="0"/>
                <a:ea typeface="宋体" panose="02010600030101010101" pitchFamily="2" charset="-122"/>
              </a:defRPr>
            </a:lvl4pPr>
            <a:lvl5pPr algn="l">
              <a:defRPr>
                <a:solidFill>
                  <a:schemeClr val="tx1"/>
                </a:solidFill>
                <a:latin typeface="Arial" panose="020B0604020202020204" pitchFamily="34" charset="0"/>
                <a:ea typeface="宋体" panose="02010600030101010101" pitchFamily="2" charset="-122"/>
              </a:defRPr>
            </a:lvl5pPr>
            <a:lvl6pPr marL="4572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9144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1371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18288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defRPr/>
            </a:pPr>
            <a:r>
              <a:rPr lang="zh-CN" altLang="en-US" sz="3600" b="1">
                <a:solidFill>
                  <a:srgbClr val="000099"/>
                </a:solidFill>
                <a:effectLst>
                  <a:outerShdw blurRad="38100" dist="38100" dir="2700000" algn="tl">
                    <a:srgbClr val="C0C0C0"/>
                  </a:outerShdw>
                </a:effectLst>
                <a:latin typeface="楷体_GB2312" pitchFamily="49" charset="-122"/>
                <a:ea typeface="楷体_GB2312" pitchFamily="49" charset="-122"/>
                <a:cs typeface="Times New Roman" panose="02020603050405020304" pitchFamily="18" charset="0"/>
              </a:rPr>
              <a:t>三、静电屏蔽</a:t>
            </a:r>
          </a:p>
        </p:txBody>
      </p:sp>
      <p:grpSp>
        <p:nvGrpSpPr>
          <p:cNvPr id="75782" name="Group 201"/>
          <p:cNvGrpSpPr>
            <a:grpSpLocks/>
          </p:cNvGrpSpPr>
          <p:nvPr/>
        </p:nvGrpSpPr>
        <p:grpSpPr bwMode="auto">
          <a:xfrm>
            <a:off x="906463" y="2255838"/>
            <a:ext cx="6610350" cy="1949450"/>
            <a:chOff x="838" y="1102"/>
            <a:chExt cx="4164" cy="1228"/>
          </a:xfrm>
        </p:grpSpPr>
        <p:grpSp>
          <p:nvGrpSpPr>
            <p:cNvPr id="75815" name="Group 202"/>
            <p:cNvGrpSpPr>
              <a:grpSpLocks/>
            </p:cNvGrpSpPr>
            <p:nvPr/>
          </p:nvGrpSpPr>
          <p:grpSpPr bwMode="auto">
            <a:xfrm>
              <a:off x="838" y="1102"/>
              <a:ext cx="905" cy="1228"/>
              <a:chOff x="838" y="1102"/>
              <a:chExt cx="905" cy="1228"/>
            </a:xfrm>
          </p:grpSpPr>
          <p:sp>
            <p:nvSpPr>
              <p:cNvPr id="75824" name="Freeform 203"/>
              <p:cNvSpPr>
                <a:spLocks/>
              </p:cNvSpPr>
              <p:nvPr/>
            </p:nvSpPr>
            <p:spPr bwMode="auto">
              <a:xfrm>
                <a:off x="950" y="1102"/>
                <a:ext cx="748" cy="192"/>
              </a:xfrm>
              <a:custGeom>
                <a:avLst/>
                <a:gdLst>
                  <a:gd name="T0" fmla="*/ 748 w 748"/>
                  <a:gd name="T1" fmla="*/ 192 h 192"/>
                  <a:gd name="T2" fmla="*/ 657 w 748"/>
                  <a:gd name="T3" fmla="*/ 121 h 192"/>
                  <a:gd name="T4" fmla="*/ 465 w 748"/>
                  <a:gd name="T5" fmla="*/ 71 h 192"/>
                  <a:gd name="T6" fmla="*/ 0 w 748"/>
                  <a:gd name="T7" fmla="*/ 0 h 192"/>
                  <a:gd name="T8" fmla="*/ 0 60000 65536"/>
                  <a:gd name="T9" fmla="*/ 0 60000 65536"/>
                  <a:gd name="T10" fmla="*/ 0 60000 65536"/>
                  <a:gd name="T11" fmla="*/ 0 60000 65536"/>
                  <a:gd name="T12" fmla="*/ 0 w 748"/>
                  <a:gd name="T13" fmla="*/ 0 h 192"/>
                  <a:gd name="T14" fmla="*/ 748 w 748"/>
                  <a:gd name="T15" fmla="*/ 192 h 192"/>
                </a:gdLst>
                <a:ahLst/>
                <a:cxnLst>
                  <a:cxn ang="T8">
                    <a:pos x="T0" y="T1"/>
                  </a:cxn>
                  <a:cxn ang="T9">
                    <a:pos x="T2" y="T3"/>
                  </a:cxn>
                  <a:cxn ang="T10">
                    <a:pos x="T4" y="T5"/>
                  </a:cxn>
                  <a:cxn ang="T11">
                    <a:pos x="T6" y="T7"/>
                  </a:cxn>
                </a:cxnLst>
                <a:rect l="T12" t="T13" r="T14" b="T15"/>
                <a:pathLst>
                  <a:path w="748" h="192">
                    <a:moveTo>
                      <a:pt x="748" y="192"/>
                    </a:moveTo>
                    <a:cubicBezTo>
                      <a:pt x="726" y="166"/>
                      <a:pt x="704" y="141"/>
                      <a:pt x="657" y="121"/>
                    </a:cubicBezTo>
                    <a:cubicBezTo>
                      <a:pt x="610" y="101"/>
                      <a:pt x="574" y="91"/>
                      <a:pt x="465" y="71"/>
                    </a:cubicBezTo>
                    <a:cubicBezTo>
                      <a:pt x="356" y="51"/>
                      <a:pt x="178" y="25"/>
                      <a:pt x="0" y="0"/>
                    </a:cubicBezTo>
                  </a:path>
                </a:pathLst>
              </a:custGeom>
              <a:noFill/>
              <a:ln w="19050">
                <a:solidFill>
                  <a:schemeClr val="tx1"/>
                </a:solidFill>
                <a:round/>
                <a:headEnd/>
                <a:tailEnd type="stealth"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5825" name="Freeform 204"/>
              <p:cNvSpPr>
                <a:spLocks/>
              </p:cNvSpPr>
              <p:nvPr/>
            </p:nvSpPr>
            <p:spPr bwMode="auto">
              <a:xfrm flipV="1">
                <a:off x="995" y="2138"/>
                <a:ext cx="748" cy="192"/>
              </a:xfrm>
              <a:custGeom>
                <a:avLst/>
                <a:gdLst>
                  <a:gd name="T0" fmla="*/ 748 w 748"/>
                  <a:gd name="T1" fmla="*/ 192 h 192"/>
                  <a:gd name="T2" fmla="*/ 657 w 748"/>
                  <a:gd name="T3" fmla="*/ 121 h 192"/>
                  <a:gd name="T4" fmla="*/ 465 w 748"/>
                  <a:gd name="T5" fmla="*/ 71 h 192"/>
                  <a:gd name="T6" fmla="*/ 0 w 748"/>
                  <a:gd name="T7" fmla="*/ 0 h 192"/>
                  <a:gd name="T8" fmla="*/ 0 60000 65536"/>
                  <a:gd name="T9" fmla="*/ 0 60000 65536"/>
                  <a:gd name="T10" fmla="*/ 0 60000 65536"/>
                  <a:gd name="T11" fmla="*/ 0 60000 65536"/>
                  <a:gd name="T12" fmla="*/ 0 w 748"/>
                  <a:gd name="T13" fmla="*/ 0 h 192"/>
                  <a:gd name="T14" fmla="*/ 748 w 748"/>
                  <a:gd name="T15" fmla="*/ 192 h 192"/>
                </a:gdLst>
                <a:ahLst/>
                <a:cxnLst>
                  <a:cxn ang="T8">
                    <a:pos x="T0" y="T1"/>
                  </a:cxn>
                  <a:cxn ang="T9">
                    <a:pos x="T2" y="T3"/>
                  </a:cxn>
                  <a:cxn ang="T10">
                    <a:pos x="T4" y="T5"/>
                  </a:cxn>
                  <a:cxn ang="T11">
                    <a:pos x="T6" y="T7"/>
                  </a:cxn>
                </a:cxnLst>
                <a:rect l="T12" t="T13" r="T14" b="T15"/>
                <a:pathLst>
                  <a:path w="748" h="192">
                    <a:moveTo>
                      <a:pt x="748" y="192"/>
                    </a:moveTo>
                    <a:cubicBezTo>
                      <a:pt x="726" y="166"/>
                      <a:pt x="704" y="141"/>
                      <a:pt x="657" y="121"/>
                    </a:cubicBezTo>
                    <a:cubicBezTo>
                      <a:pt x="610" y="101"/>
                      <a:pt x="574" y="91"/>
                      <a:pt x="465" y="71"/>
                    </a:cubicBezTo>
                    <a:cubicBezTo>
                      <a:pt x="356" y="51"/>
                      <a:pt x="178" y="25"/>
                      <a:pt x="0" y="0"/>
                    </a:cubicBezTo>
                  </a:path>
                </a:pathLst>
              </a:custGeom>
              <a:noFill/>
              <a:ln w="19050">
                <a:solidFill>
                  <a:schemeClr val="tx1"/>
                </a:solidFill>
                <a:round/>
                <a:headEnd/>
                <a:tailEnd type="stealth" w="med" len="med"/>
              </a:ln>
              <a:extLst>
                <a:ext uri="{909E8E84-426E-40DD-AFC4-6F175D3DCCD1}">
                  <a14:hiddenFill xmlns:a14="http://schemas.microsoft.com/office/drawing/2010/main">
                    <a:solidFill>
                      <a:srgbClr val="FFFFFF"/>
                    </a:solidFill>
                  </a14:hiddenFill>
                </a:ext>
              </a:extLst>
            </p:spPr>
            <p:txBody>
              <a:bodyPr rot="10800000"/>
              <a:lstStyle/>
              <a:p>
                <a:endParaRPr lang="zh-CN" altLang="en-US"/>
              </a:p>
            </p:txBody>
          </p:sp>
          <p:sp>
            <p:nvSpPr>
              <p:cNvPr id="75826" name="Line 205"/>
              <p:cNvSpPr>
                <a:spLocks noChangeShapeType="1"/>
              </p:cNvSpPr>
              <p:nvPr/>
            </p:nvSpPr>
            <p:spPr bwMode="auto">
              <a:xfrm flipH="1">
                <a:off x="838" y="1718"/>
                <a:ext cx="667" cy="0"/>
              </a:xfrm>
              <a:prstGeom prst="line">
                <a:avLst/>
              </a:prstGeom>
              <a:noFill/>
              <a:ln w="19050">
                <a:solidFill>
                  <a:schemeClr val="tx1"/>
                </a:solidFill>
                <a:round/>
                <a:headEnd/>
                <a:tailEnd type="stealth"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75816" name="Group 206"/>
            <p:cNvGrpSpPr>
              <a:grpSpLocks/>
            </p:cNvGrpSpPr>
            <p:nvPr/>
          </p:nvGrpSpPr>
          <p:grpSpPr bwMode="auto">
            <a:xfrm>
              <a:off x="2546" y="1310"/>
              <a:ext cx="2456" cy="817"/>
              <a:chOff x="2546" y="1310"/>
              <a:chExt cx="2456" cy="817"/>
            </a:xfrm>
          </p:grpSpPr>
          <p:grpSp>
            <p:nvGrpSpPr>
              <p:cNvPr id="75817" name="Group 207"/>
              <p:cNvGrpSpPr>
                <a:grpSpLocks/>
              </p:cNvGrpSpPr>
              <p:nvPr/>
            </p:nvGrpSpPr>
            <p:grpSpPr bwMode="auto">
              <a:xfrm>
                <a:off x="4826" y="1622"/>
                <a:ext cx="176" cy="176"/>
                <a:chOff x="1801" y="1929"/>
                <a:chExt cx="105" cy="107"/>
              </a:xfrm>
            </p:grpSpPr>
            <p:sp>
              <p:nvSpPr>
                <p:cNvPr id="75821" name="Oval 208"/>
                <p:cNvSpPr>
                  <a:spLocks noChangeArrowheads="1"/>
                </p:cNvSpPr>
                <p:nvPr/>
              </p:nvSpPr>
              <p:spPr bwMode="auto">
                <a:xfrm>
                  <a:off x="1801" y="1929"/>
                  <a:ext cx="105" cy="107"/>
                </a:xfrm>
                <a:prstGeom prst="ellipse">
                  <a:avLst/>
                </a:prstGeom>
                <a:gradFill rotWithShape="0">
                  <a:gsLst>
                    <a:gs pos="0">
                      <a:srgbClr val="FF9900"/>
                    </a:gs>
                    <a:gs pos="100000">
                      <a:srgbClr val="EC0000"/>
                    </a:gs>
                  </a:gsLst>
                  <a:lin ang="2700000" scaled="1"/>
                </a:gradFill>
                <a:ln w="12700">
                  <a:solidFill>
                    <a:schemeClr val="tx1"/>
                  </a:solidFill>
                  <a:round/>
                  <a:headEnd/>
                  <a:tailEnd/>
                </a:ln>
              </p:spPr>
              <p:txBody>
                <a:bodyPr wrap="none" anchor="ct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FontTx/>
                    <a:buNone/>
                  </a:pPr>
                  <a:endParaRPr lang="zh-CN" altLang="zh-CN" sz="1800">
                    <a:solidFill>
                      <a:srgbClr val="000000"/>
                    </a:solidFill>
                    <a:latin typeface="Arial" panose="020B0604020202020204" pitchFamily="34" charset="0"/>
                  </a:endParaRPr>
                </a:p>
              </p:txBody>
            </p:sp>
            <p:sp>
              <p:nvSpPr>
                <p:cNvPr id="75822" name="Oval 209"/>
                <p:cNvSpPr>
                  <a:spLocks noChangeArrowheads="1"/>
                </p:cNvSpPr>
                <p:nvPr/>
              </p:nvSpPr>
              <p:spPr bwMode="auto">
                <a:xfrm rot="-3104273">
                  <a:off x="1814" y="1948"/>
                  <a:ext cx="43" cy="27"/>
                </a:xfrm>
                <a:prstGeom prst="ellipse">
                  <a:avLst/>
                </a:prstGeom>
                <a:gradFill rotWithShape="0">
                  <a:gsLst>
                    <a:gs pos="0">
                      <a:srgbClr val="FFFF00"/>
                    </a:gs>
                    <a:gs pos="100000">
                      <a:srgbClr val="FF9900"/>
                    </a:gs>
                  </a:gsLst>
                  <a:path path="shape">
                    <a:fillToRect l="50000" t="50000" r="50000" b="50000"/>
                  </a:path>
                </a:gradFill>
                <a:ln>
                  <a:noFill/>
                </a:ln>
                <a:extLst>
                  <a:ext uri="{91240B29-F687-4F45-9708-019B960494DF}">
                    <a14:hiddenLine xmlns:a14="http://schemas.microsoft.com/office/drawing/2010/main" w="12700">
                      <a:solidFill>
                        <a:srgbClr val="000000"/>
                      </a:solidFill>
                      <a:round/>
                      <a:headEnd/>
                      <a:tailEnd/>
                    </a14:hiddenLine>
                  </a:ext>
                </a:extLst>
              </p:spPr>
              <p:txBody>
                <a:bodyPr vert="eaVert" wrap="none" anchor="ct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FontTx/>
                    <a:buNone/>
                  </a:pPr>
                  <a:endParaRPr lang="zh-CN" altLang="zh-CN" sz="1800">
                    <a:solidFill>
                      <a:srgbClr val="000000"/>
                    </a:solidFill>
                    <a:latin typeface="Arial" panose="020B0604020202020204" pitchFamily="34" charset="0"/>
                  </a:endParaRPr>
                </a:p>
              </p:txBody>
            </p:sp>
            <p:sp>
              <p:nvSpPr>
                <p:cNvPr id="75823" name="WordArt 210"/>
                <p:cNvSpPr>
                  <a:spLocks noChangeArrowheads="1" noChangeShapeType="1" noTextEdit="1"/>
                </p:cNvSpPr>
                <p:nvPr/>
              </p:nvSpPr>
              <p:spPr bwMode="auto">
                <a:xfrm>
                  <a:off x="1815" y="1946"/>
                  <a:ext cx="80" cy="75"/>
                </a:xfrm>
                <a:prstGeom prst="rect">
                  <a:avLst/>
                </a:prstGeom>
              </p:spPr>
              <p:txBody>
                <a:bodyPr wrap="none" fromWordArt="1">
                  <a:prstTxWarp prst="textPlain">
                    <a:avLst>
                      <a:gd name="adj" fmla="val 50000"/>
                    </a:avLst>
                  </a:prstTxWarp>
                </a:bodyPr>
                <a:lstStyle/>
                <a:p>
                  <a:pPr algn="ctr"/>
                  <a:r>
                    <a:rPr lang="en-US" altLang="zh-CN" sz="3600" kern="10">
                      <a:ln w="19050">
                        <a:solidFill>
                          <a:srgbClr val="FFFFFF"/>
                        </a:solidFill>
                        <a:round/>
                        <a:headEnd/>
                        <a:tailEnd/>
                      </a:ln>
                      <a:solidFill>
                        <a:srgbClr val="000000"/>
                      </a:solidFill>
                      <a:latin typeface="宋体" panose="02010600030101010101" pitchFamily="2" charset="-122"/>
                    </a:rPr>
                    <a:t>+</a:t>
                  </a:r>
                  <a:endParaRPr lang="zh-CN" altLang="en-US" sz="3600" kern="10">
                    <a:ln w="19050">
                      <a:solidFill>
                        <a:srgbClr val="FFFFFF"/>
                      </a:solidFill>
                      <a:round/>
                      <a:headEnd/>
                      <a:tailEnd/>
                    </a:ln>
                    <a:solidFill>
                      <a:srgbClr val="000000"/>
                    </a:solidFill>
                    <a:latin typeface="宋体" panose="02010600030101010101" pitchFamily="2" charset="-122"/>
                  </a:endParaRPr>
                </a:p>
              </p:txBody>
            </p:sp>
          </p:grpSp>
          <p:sp>
            <p:nvSpPr>
              <p:cNvPr id="75818" name="Freeform 211"/>
              <p:cNvSpPr>
                <a:spLocks/>
              </p:cNvSpPr>
              <p:nvPr/>
            </p:nvSpPr>
            <p:spPr bwMode="auto">
              <a:xfrm>
                <a:off x="2546" y="1310"/>
                <a:ext cx="2284" cy="388"/>
              </a:xfrm>
              <a:custGeom>
                <a:avLst/>
                <a:gdLst>
                  <a:gd name="T0" fmla="*/ 0 w 2284"/>
                  <a:gd name="T1" fmla="*/ 95 h 388"/>
                  <a:gd name="T2" fmla="*/ 91 w 2284"/>
                  <a:gd name="T3" fmla="*/ 34 h 388"/>
                  <a:gd name="T4" fmla="*/ 323 w 2284"/>
                  <a:gd name="T5" fmla="*/ 4 h 388"/>
                  <a:gd name="T6" fmla="*/ 798 w 2284"/>
                  <a:gd name="T7" fmla="*/ 34 h 388"/>
                  <a:gd name="T8" fmla="*/ 1708 w 2284"/>
                  <a:gd name="T9" fmla="*/ 206 h 388"/>
                  <a:gd name="T10" fmla="*/ 2284 w 2284"/>
                  <a:gd name="T11" fmla="*/ 388 h 388"/>
                  <a:gd name="T12" fmla="*/ 0 60000 65536"/>
                  <a:gd name="T13" fmla="*/ 0 60000 65536"/>
                  <a:gd name="T14" fmla="*/ 0 60000 65536"/>
                  <a:gd name="T15" fmla="*/ 0 60000 65536"/>
                  <a:gd name="T16" fmla="*/ 0 60000 65536"/>
                  <a:gd name="T17" fmla="*/ 0 60000 65536"/>
                  <a:gd name="T18" fmla="*/ 0 w 2284"/>
                  <a:gd name="T19" fmla="*/ 0 h 388"/>
                  <a:gd name="T20" fmla="*/ 2284 w 2284"/>
                  <a:gd name="T21" fmla="*/ 388 h 388"/>
                </a:gdLst>
                <a:ahLst/>
                <a:cxnLst>
                  <a:cxn ang="T12">
                    <a:pos x="T0" y="T1"/>
                  </a:cxn>
                  <a:cxn ang="T13">
                    <a:pos x="T2" y="T3"/>
                  </a:cxn>
                  <a:cxn ang="T14">
                    <a:pos x="T4" y="T5"/>
                  </a:cxn>
                  <a:cxn ang="T15">
                    <a:pos x="T6" y="T7"/>
                  </a:cxn>
                  <a:cxn ang="T16">
                    <a:pos x="T8" y="T9"/>
                  </a:cxn>
                  <a:cxn ang="T17">
                    <a:pos x="T10" y="T11"/>
                  </a:cxn>
                </a:cxnLst>
                <a:rect l="T18" t="T19" r="T20" b="T21"/>
                <a:pathLst>
                  <a:path w="2284" h="388">
                    <a:moveTo>
                      <a:pt x="0" y="95"/>
                    </a:moveTo>
                    <a:cubicBezTo>
                      <a:pt x="18" y="72"/>
                      <a:pt x="37" y="49"/>
                      <a:pt x="91" y="34"/>
                    </a:cubicBezTo>
                    <a:cubicBezTo>
                      <a:pt x="145" y="19"/>
                      <a:pt x="205" y="4"/>
                      <a:pt x="323" y="4"/>
                    </a:cubicBezTo>
                    <a:cubicBezTo>
                      <a:pt x="441" y="4"/>
                      <a:pt x="567" y="0"/>
                      <a:pt x="798" y="34"/>
                    </a:cubicBezTo>
                    <a:cubicBezTo>
                      <a:pt x="1029" y="68"/>
                      <a:pt x="1460" y="147"/>
                      <a:pt x="1708" y="206"/>
                    </a:cubicBezTo>
                    <a:cubicBezTo>
                      <a:pt x="1956" y="265"/>
                      <a:pt x="2120" y="326"/>
                      <a:pt x="2284" y="388"/>
                    </a:cubicBezTo>
                  </a:path>
                </a:pathLst>
              </a:custGeom>
              <a:noFill/>
              <a:ln w="19050">
                <a:solidFill>
                  <a:schemeClr val="tx1"/>
                </a:solidFill>
                <a:round/>
                <a:headEnd type="stealth" w="med" len="me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5819" name="Freeform 212"/>
              <p:cNvSpPr>
                <a:spLocks/>
              </p:cNvSpPr>
              <p:nvPr/>
            </p:nvSpPr>
            <p:spPr bwMode="auto">
              <a:xfrm flipV="1">
                <a:off x="2551" y="1739"/>
                <a:ext cx="2284" cy="388"/>
              </a:xfrm>
              <a:custGeom>
                <a:avLst/>
                <a:gdLst>
                  <a:gd name="T0" fmla="*/ 0 w 2284"/>
                  <a:gd name="T1" fmla="*/ 95 h 388"/>
                  <a:gd name="T2" fmla="*/ 91 w 2284"/>
                  <a:gd name="T3" fmla="*/ 34 h 388"/>
                  <a:gd name="T4" fmla="*/ 323 w 2284"/>
                  <a:gd name="T5" fmla="*/ 4 h 388"/>
                  <a:gd name="T6" fmla="*/ 798 w 2284"/>
                  <a:gd name="T7" fmla="*/ 34 h 388"/>
                  <a:gd name="T8" fmla="*/ 1708 w 2284"/>
                  <a:gd name="T9" fmla="*/ 206 h 388"/>
                  <a:gd name="T10" fmla="*/ 2284 w 2284"/>
                  <a:gd name="T11" fmla="*/ 388 h 388"/>
                  <a:gd name="T12" fmla="*/ 0 60000 65536"/>
                  <a:gd name="T13" fmla="*/ 0 60000 65536"/>
                  <a:gd name="T14" fmla="*/ 0 60000 65536"/>
                  <a:gd name="T15" fmla="*/ 0 60000 65536"/>
                  <a:gd name="T16" fmla="*/ 0 60000 65536"/>
                  <a:gd name="T17" fmla="*/ 0 60000 65536"/>
                  <a:gd name="T18" fmla="*/ 0 w 2284"/>
                  <a:gd name="T19" fmla="*/ 0 h 388"/>
                  <a:gd name="T20" fmla="*/ 2284 w 2284"/>
                  <a:gd name="T21" fmla="*/ 388 h 388"/>
                </a:gdLst>
                <a:ahLst/>
                <a:cxnLst>
                  <a:cxn ang="T12">
                    <a:pos x="T0" y="T1"/>
                  </a:cxn>
                  <a:cxn ang="T13">
                    <a:pos x="T2" y="T3"/>
                  </a:cxn>
                  <a:cxn ang="T14">
                    <a:pos x="T4" y="T5"/>
                  </a:cxn>
                  <a:cxn ang="T15">
                    <a:pos x="T6" y="T7"/>
                  </a:cxn>
                  <a:cxn ang="T16">
                    <a:pos x="T8" y="T9"/>
                  </a:cxn>
                  <a:cxn ang="T17">
                    <a:pos x="T10" y="T11"/>
                  </a:cxn>
                </a:cxnLst>
                <a:rect l="T18" t="T19" r="T20" b="T21"/>
                <a:pathLst>
                  <a:path w="2284" h="388">
                    <a:moveTo>
                      <a:pt x="0" y="95"/>
                    </a:moveTo>
                    <a:cubicBezTo>
                      <a:pt x="18" y="72"/>
                      <a:pt x="37" y="49"/>
                      <a:pt x="91" y="34"/>
                    </a:cubicBezTo>
                    <a:cubicBezTo>
                      <a:pt x="145" y="19"/>
                      <a:pt x="205" y="4"/>
                      <a:pt x="323" y="4"/>
                    </a:cubicBezTo>
                    <a:cubicBezTo>
                      <a:pt x="441" y="4"/>
                      <a:pt x="567" y="0"/>
                      <a:pt x="798" y="34"/>
                    </a:cubicBezTo>
                    <a:cubicBezTo>
                      <a:pt x="1029" y="68"/>
                      <a:pt x="1460" y="147"/>
                      <a:pt x="1708" y="206"/>
                    </a:cubicBezTo>
                    <a:cubicBezTo>
                      <a:pt x="1956" y="265"/>
                      <a:pt x="2120" y="326"/>
                      <a:pt x="2284" y="388"/>
                    </a:cubicBezTo>
                  </a:path>
                </a:pathLst>
              </a:custGeom>
              <a:noFill/>
              <a:ln w="19050">
                <a:solidFill>
                  <a:schemeClr val="tx1"/>
                </a:solidFill>
                <a:round/>
                <a:headEnd type="stealth" w="med" len="med"/>
                <a:tailEnd/>
              </a:ln>
              <a:extLst>
                <a:ext uri="{909E8E84-426E-40DD-AFC4-6F175D3DCCD1}">
                  <a14:hiddenFill xmlns:a14="http://schemas.microsoft.com/office/drawing/2010/main">
                    <a:solidFill>
                      <a:srgbClr val="FFFFFF"/>
                    </a:solidFill>
                  </a14:hiddenFill>
                </a:ext>
              </a:extLst>
            </p:spPr>
            <p:txBody>
              <a:bodyPr rot="10800000"/>
              <a:lstStyle/>
              <a:p>
                <a:endParaRPr lang="zh-CN" altLang="en-US"/>
              </a:p>
            </p:txBody>
          </p:sp>
          <p:sp>
            <p:nvSpPr>
              <p:cNvPr id="75820" name="Line 213"/>
              <p:cNvSpPr>
                <a:spLocks noChangeShapeType="1"/>
              </p:cNvSpPr>
              <p:nvPr/>
            </p:nvSpPr>
            <p:spPr bwMode="auto">
              <a:xfrm>
                <a:off x="2637" y="1718"/>
                <a:ext cx="2193" cy="0"/>
              </a:xfrm>
              <a:prstGeom prst="line">
                <a:avLst/>
              </a:prstGeom>
              <a:noFill/>
              <a:ln w="19050">
                <a:solidFill>
                  <a:schemeClr val="tx1"/>
                </a:solidFill>
                <a:round/>
                <a:headEnd type="stealth" w="med" len="med"/>
                <a:tailEnd/>
              </a:ln>
              <a:extLst>
                <a:ext uri="{909E8E84-426E-40DD-AFC4-6F175D3DCCD1}">
                  <a14:hiddenFill xmlns:a14="http://schemas.microsoft.com/office/drawing/2010/main">
                    <a:noFill/>
                  </a14:hiddenFill>
                </a:ext>
              </a:extLst>
            </p:spPr>
            <p:txBody>
              <a:bodyPr/>
              <a:lstStyle/>
              <a:p>
                <a:endParaRPr lang="zh-CN" altLang="en-US"/>
              </a:p>
            </p:txBody>
          </p:sp>
        </p:grpSp>
      </p:grpSp>
      <p:grpSp>
        <p:nvGrpSpPr>
          <p:cNvPr id="75783" name="Group 243"/>
          <p:cNvGrpSpPr>
            <a:grpSpLocks/>
          </p:cNvGrpSpPr>
          <p:nvPr/>
        </p:nvGrpSpPr>
        <p:grpSpPr bwMode="auto">
          <a:xfrm>
            <a:off x="611188" y="2133600"/>
            <a:ext cx="7042150" cy="2181225"/>
            <a:chOff x="738" y="1031"/>
            <a:chExt cx="4436" cy="1374"/>
          </a:xfrm>
        </p:grpSpPr>
        <p:sp>
          <p:nvSpPr>
            <p:cNvPr id="75795" name="Freeform 244"/>
            <p:cNvSpPr>
              <a:spLocks/>
            </p:cNvSpPr>
            <p:nvPr/>
          </p:nvSpPr>
          <p:spPr bwMode="auto">
            <a:xfrm>
              <a:off x="2173" y="1112"/>
              <a:ext cx="3001" cy="1222"/>
            </a:xfrm>
            <a:custGeom>
              <a:avLst/>
              <a:gdLst>
                <a:gd name="T0" fmla="*/ 80 w 3001"/>
                <a:gd name="T1" fmla="*/ 0 h 1222"/>
                <a:gd name="T2" fmla="*/ 343 w 3001"/>
                <a:gd name="T3" fmla="*/ 626 h 1222"/>
                <a:gd name="T4" fmla="*/ 0 w 3001"/>
                <a:gd name="T5" fmla="*/ 1222 h 1222"/>
                <a:gd name="T6" fmla="*/ 2587 w 3001"/>
                <a:gd name="T7" fmla="*/ 1000 h 1222"/>
                <a:gd name="T8" fmla="*/ 3001 w 3001"/>
                <a:gd name="T9" fmla="*/ 768 h 1222"/>
                <a:gd name="T10" fmla="*/ 3001 w 3001"/>
                <a:gd name="T11" fmla="*/ 323 h 1222"/>
                <a:gd name="T12" fmla="*/ 2607 w 3001"/>
                <a:gd name="T13" fmla="*/ 212 h 1222"/>
                <a:gd name="T14" fmla="*/ 80 w 3001"/>
                <a:gd name="T15" fmla="*/ 0 h 1222"/>
                <a:gd name="T16" fmla="*/ 0 60000 65536"/>
                <a:gd name="T17" fmla="*/ 0 60000 65536"/>
                <a:gd name="T18" fmla="*/ 0 60000 65536"/>
                <a:gd name="T19" fmla="*/ 0 60000 65536"/>
                <a:gd name="T20" fmla="*/ 0 60000 65536"/>
                <a:gd name="T21" fmla="*/ 0 60000 65536"/>
                <a:gd name="T22" fmla="*/ 0 60000 65536"/>
                <a:gd name="T23" fmla="*/ 0 60000 65536"/>
                <a:gd name="T24" fmla="*/ 0 w 3001"/>
                <a:gd name="T25" fmla="*/ 0 h 1222"/>
                <a:gd name="T26" fmla="*/ 3001 w 3001"/>
                <a:gd name="T27" fmla="*/ 1222 h 122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001" h="1222">
                  <a:moveTo>
                    <a:pt x="80" y="0"/>
                  </a:moveTo>
                  <a:lnTo>
                    <a:pt x="343" y="626"/>
                  </a:lnTo>
                  <a:lnTo>
                    <a:pt x="0" y="1222"/>
                  </a:lnTo>
                  <a:lnTo>
                    <a:pt x="2587" y="1000"/>
                  </a:lnTo>
                  <a:lnTo>
                    <a:pt x="3001" y="768"/>
                  </a:lnTo>
                  <a:lnTo>
                    <a:pt x="3001" y="323"/>
                  </a:lnTo>
                  <a:lnTo>
                    <a:pt x="2607" y="212"/>
                  </a:lnTo>
                  <a:lnTo>
                    <a:pt x="80" y="0"/>
                  </a:lnTo>
                  <a:close/>
                </a:path>
              </a:pathLst>
            </a:custGeom>
            <a:solidFill>
              <a:schemeClr val="bg1"/>
            </a:solidFill>
            <a:ln w="9525">
              <a:solidFill>
                <a:schemeClr val="bg1"/>
              </a:solidFill>
              <a:round/>
              <a:headEnd/>
              <a:tailEnd/>
            </a:ln>
          </p:spPr>
          <p:txBody>
            <a:bodyPr/>
            <a:lstStyle/>
            <a:p>
              <a:endParaRPr lang="zh-CN" altLang="en-US"/>
            </a:p>
          </p:txBody>
        </p:sp>
        <p:grpSp>
          <p:nvGrpSpPr>
            <p:cNvPr id="75796" name="Group 245"/>
            <p:cNvGrpSpPr>
              <a:grpSpLocks/>
            </p:cNvGrpSpPr>
            <p:nvPr/>
          </p:nvGrpSpPr>
          <p:grpSpPr bwMode="auto">
            <a:xfrm>
              <a:off x="2364" y="1204"/>
              <a:ext cx="1107" cy="1020"/>
              <a:chOff x="2364" y="1204"/>
              <a:chExt cx="1107" cy="1020"/>
            </a:xfrm>
          </p:grpSpPr>
          <p:sp>
            <p:nvSpPr>
              <p:cNvPr id="75804" name="Freeform 246"/>
              <p:cNvSpPr>
                <a:spLocks/>
              </p:cNvSpPr>
              <p:nvPr/>
            </p:nvSpPr>
            <p:spPr bwMode="auto">
              <a:xfrm>
                <a:off x="2367" y="1204"/>
                <a:ext cx="942" cy="464"/>
              </a:xfrm>
              <a:custGeom>
                <a:avLst/>
                <a:gdLst>
                  <a:gd name="T0" fmla="*/ 0 w 942"/>
                  <a:gd name="T1" fmla="*/ 35 h 464"/>
                  <a:gd name="T2" fmla="*/ 18 w 942"/>
                  <a:gd name="T3" fmla="*/ 11 h 464"/>
                  <a:gd name="T4" fmla="*/ 48 w 942"/>
                  <a:gd name="T5" fmla="*/ 2 h 464"/>
                  <a:gd name="T6" fmla="*/ 96 w 942"/>
                  <a:gd name="T7" fmla="*/ 2 h 464"/>
                  <a:gd name="T8" fmla="*/ 171 w 942"/>
                  <a:gd name="T9" fmla="*/ 17 h 464"/>
                  <a:gd name="T10" fmla="*/ 333 w 942"/>
                  <a:gd name="T11" fmla="*/ 104 h 464"/>
                  <a:gd name="T12" fmla="*/ 495 w 942"/>
                  <a:gd name="T13" fmla="*/ 197 h 464"/>
                  <a:gd name="T14" fmla="*/ 942 w 942"/>
                  <a:gd name="T15" fmla="*/ 464 h 464"/>
                  <a:gd name="T16" fmla="*/ 0 60000 65536"/>
                  <a:gd name="T17" fmla="*/ 0 60000 65536"/>
                  <a:gd name="T18" fmla="*/ 0 60000 65536"/>
                  <a:gd name="T19" fmla="*/ 0 60000 65536"/>
                  <a:gd name="T20" fmla="*/ 0 60000 65536"/>
                  <a:gd name="T21" fmla="*/ 0 60000 65536"/>
                  <a:gd name="T22" fmla="*/ 0 60000 65536"/>
                  <a:gd name="T23" fmla="*/ 0 60000 65536"/>
                  <a:gd name="T24" fmla="*/ 0 w 942"/>
                  <a:gd name="T25" fmla="*/ 0 h 464"/>
                  <a:gd name="T26" fmla="*/ 942 w 942"/>
                  <a:gd name="T27" fmla="*/ 464 h 46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942" h="464">
                    <a:moveTo>
                      <a:pt x="0" y="35"/>
                    </a:moveTo>
                    <a:cubicBezTo>
                      <a:pt x="5" y="25"/>
                      <a:pt x="10" y="16"/>
                      <a:pt x="18" y="11"/>
                    </a:cubicBezTo>
                    <a:cubicBezTo>
                      <a:pt x="26" y="6"/>
                      <a:pt x="35" y="4"/>
                      <a:pt x="48" y="2"/>
                    </a:cubicBezTo>
                    <a:cubicBezTo>
                      <a:pt x="61" y="0"/>
                      <a:pt x="76" y="0"/>
                      <a:pt x="96" y="2"/>
                    </a:cubicBezTo>
                    <a:cubicBezTo>
                      <a:pt x="116" y="4"/>
                      <a:pt x="131" y="0"/>
                      <a:pt x="171" y="17"/>
                    </a:cubicBezTo>
                    <a:cubicBezTo>
                      <a:pt x="211" y="34"/>
                      <a:pt x="279" y="74"/>
                      <a:pt x="333" y="104"/>
                    </a:cubicBezTo>
                    <a:cubicBezTo>
                      <a:pt x="387" y="134"/>
                      <a:pt x="393" y="137"/>
                      <a:pt x="495" y="197"/>
                    </a:cubicBezTo>
                    <a:cubicBezTo>
                      <a:pt x="597" y="257"/>
                      <a:pt x="769" y="360"/>
                      <a:pt x="942" y="464"/>
                    </a:cubicBezTo>
                  </a:path>
                </a:pathLst>
              </a:custGeom>
              <a:noFill/>
              <a:ln w="19050">
                <a:solidFill>
                  <a:schemeClr val="tx1"/>
                </a:solidFill>
                <a:round/>
                <a:headEnd type="stealth" w="med" len="me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5805" name="Freeform 247"/>
              <p:cNvSpPr>
                <a:spLocks/>
              </p:cNvSpPr>
              <p:nvPr/>
            </p:nvSpPr>
            <p:spPr bwMode="auto">
              <a:xfrm>
                <a:off x="2568" y="1403"/>
                <a:ext cx="735" cy="286"/>
              </a:xfrm>
              <a:custGeom>
                <a:avLst/>
                <a:gdLst>
                  <a:gd name="T0" fmla="*/ 0 w 735"/>
                  <a:gd name="T1" fmla="*/ 31 h 286"/>
                  <a:gd name="T2" fmla="*/ 36 w 735"/>
                  <a:gd name="T3" fmla="*/ 13 h 286"/>
                  <a:gd name="T4" fmla="*/ 108 w 735"/>
                  <a:gd name="T5" fmla="*/ 13 h 286"/>
                  <a:gd name="T6" fmla="*/ 312 w 735"/>
                  <a:gd name="T7" fmla="*/ 88 h 286"/>
                  <a:gd name="T8" fmla="*/ 735 w 735"/>
                  <a:gd name="T9" fmla="*/ 286 h 286"/>
                  <a:gd name="T10" fmla="*/ 0 60000 65536"/>
                  <a:gd name="T11" fmla="*/ 0 60000 65536"/>
                  <a:gd name="T12" fmla="*/ 0 60000 65536"/>
                  <a:gd name="T13" fmla="*/ 0 60000 65536"/>
                  <a:gd name="T14" fmla="*/ 0 60000 65536"/>
                  <a:gd name="T15" fmla="*/ 0 w 735"/>
                  <a:gd name="T16" fmla="*/ 0 h 286"/>
                  <a:gd name="T17" fmla="*/ 735 w 735"/>
                  <a:gd name="T18" fmla="*/ 286 h 286"/>
                </a:gdLst>
                <a:ahLst/>
                <a:cxnLst>
                  <a:cxn ang="T10">
                    <a:pos x="T0" y="T1"/>
                  </a:cxn>
                  <a:cxn ang="T11">
                    <a:pos x="T2" y="T3"/>
                  </a:cxn>
                  <a:cxn ang="T12">
                    <a:pos x="T4" y="T5"/>
                  </a:cxn>
                  <a:cxn ang="T13">
                    <a:pos x="T6" y="T7"/>
                  </a:cxn>
                  <a:cxn ang="T14">
                    <a:pos x="T8" y="T9"/>
                  </a:cxn>
                </a:cxnLst>
                <a:rect l="T15" t="T16" r="T17" b="T18"/>
                <a:pathLst>
                  <a:path w="735" h="286">
                    <a:moveTo>
                      <a:pt x="0" y="31"/>
                    </a:moveTo>
                    <a:cubicBezTo>
                      <a:pt x="9" y="23"/>
                      <a:pt x="18" y="16"/>
                      <a:pt x="36" y="13"/>
                    </a:cubicBezTo>
                    <a:cubicBezTo>
                      <a:pt x="54" y="10"/>
                      <a:pt x="62" y="0"/>
                      <a:pt x="108" y="13"/>
                    </a:cubicBezTo>
                    <a:cubicBezTo>
                      <a:pt x="154" y="26"/>
                      <a:pt x="208" y="42"/>
                      <a:pt x="312" y="88"/>
                    </a:cubicBezTo>
                    <a:cubicBezTo>
                      <a:pt x="416" y="134"/>
                      <a:pt x="575" y="210"/>
                      <a:pt x="735" y="286"/>
                    </a:cubicBezTo>
                  </a:path>
                </a:pathLst>
              </a:custGeom>
              <a:noFill/>
              <a:ln w="19050">
                <a:solidFill>
                  <a:schemeClr val="tx1"/>
                </a:solidFill>
                <a:round/>
                <a:headEnd type="stealth" w="med" len="me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5806" name="Freeform 248"/>
              <p:cNvSpPr>
                <a:spLocks/>
              </p:cNvSpPr>
              <p:nvPr/>
            </p:nvSpPr>
            <p:spPr bwMode="auto">
              <a:xfrm>
                <a:off x="2622" y="1561"/>
                <a:ext cx="666" cy="143"/>
              </a:xfrm>
              <a:custGeom>
                <a:avLst/>
                <a:gdLst>
                  <a:gd name="T0" fmla="*/ 0 w 666"/>
                  <a:gd name="T1" fmla="*/ 26 h 143"/>
                  <a:gd name="T2" fmla="*/ 48 w 666"/>
                  <a:gd name="T3" fmla="*/ 14 h 143"/>
                  <a:gd name="T4" fmla="*/ 141 w 666"/>
                  <a:gd name="T5" fmla="*/ 8 h 143"/>
                  <a:gd name="T6" fmla="*/ 384 w 666"/>
                  <a:gd name="T7" fmla="*/ 62 h 143"/>
                  <a:gd name="T8" fmla="*/ 666 w 666"/>
                  <a:gd name="T9" fmla="*/ 143 h 143"/>
                  <a:gd name="T10" fmla="*/ 0 60000 65536"/>
                  <a:gd name="T11" fmla="*/ 0 60000 65536"/>
                  <a:gd name="T12" fmla="*/ 0 60000 65536"/>
                  <a:gd name="T13" fmla="*/ 0 60000 65536"/>
                  <a:gd name="T14" fmla="*/ 0 60000 65536"/>
                  <a:gd name="T15" fmla="*/ 0 w 666"/>
                  <a:gd name="T16" fmla="*/ 0 h 143"/>
                  <a:gd name="T17" fmla="*/ 666 w 666"/>
                  <a:gd name="T18" fmla="*/ 143 h 143"/>
                </a:gdLst>
                <a:ahLst/>
                <a:cxnLst>
                  <a:cxn ang="T10">
                    <a:pos x="T0" y="T1"/>
                  </a:cxn>
                  <a:cxn ang="T11">
                    <a:pos x="T2" y="T3"/>
                  </a:cxn>
                  <a:cxn ang="T12">
                    <a:pos x="T4" y="T5"/>
                  </a:cxn>
                  <a:cxn ang="T13">
                    <a:pos x="T6" y="T7"/>
                  </a:cxn>
                  <a:cxn ang="T14">
                    <a:pos x="T8" y="T9"/>
                  </a:cxn>
                </a:cxnLst>
                <a:rect l="T15" t="T16" r="T17" b="T18"/>
                <a:pathLst>
                  <a:path w="666" h="143">
                    <a:moveTo>
                      <a:pt x="0" y="26"/>
                    </a:moveTo>
                    <a:cubicBezTo>
                      <a:pt x="12" y="21"/>
                      <a:pt x="25" y="17"/>
                      <a:pt x="48" y="14"/>
                    </a:cubicBezTo>
                    <a:cubicBezTo>
                      <a:pt x="71" y="11"/>
                      <a:pt x="85" y="0"/>
                      <a:pt x="141" y="8"/>
                    </a:cubicBezTo>
                    <a:cubicBezTo>
                      <a:pt x="197" y="16"/>
                      <a:pt x="297" y="40"/>
                      <a:pt x="384" y="62"/>
                    </a:cubicBezTo>
                    <a:cubicBezTo>
                      <a:pt x="471" y="84"/>
                      <a:pt x="568" y="113"/>
                      <a:pt x="666" y="143"/>
                    </a:cubicBezTo>
                  </a:path>
                </a:pathLst>
              </a:custGeom>
              <a:noFill/>
              <a:ln w="19050">
                <a:solidFill>
                  <a:schemeClr val="tx1"/>
                </a:solidFill>
                <a:round/>
                <a:headEnd type="stealth" w="med" len="me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5807" name="Line 249"/>
              <p:cNvSpPr>
                <a:spLocks noChangeShapeType="1"/>
              </p:cNvSpPr>
              <p:nvPr/>
            </p:nvSpPr>
            <p:spPr bwMode="auto">
              <a:xfrm>
                <a:off x="2643" y="1719"/>
                <a:ext cx="645" cy="0"/>
              </a:xfrm>
              <a:prstGeom prst="line">
                <a:avLst/>
              </a:prstGeom>
              <a:noFill/>
              <a:ln w="19050">
                <a:solidFill>
                  <a:schemeClr val="tx1"/>
                </a:solidFill>
                <a:round/>
                <a:headEnd type="stealth"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75808" name="Freeform 250"/>
              <p:cNvSpPr>
                <a:spLocks/>
              </p:cNvSpPr>
              <p:nvPr/>
            </p:nvSpPr>
            <p:spPr bwMode="auto">
              <a:xfrm flipV="1">
                <a:off x="2621" y="1727"/>
                <a:ext cx="666" cy="143"/>
              </a:xfrm>
              <a:custGeom>
                <a:avLst/>
                <a:gdLst>
                  <a:gd name="T0" fmla="*/ 0 w 666"/>
                  <a:gd name="T1" fmla="*/ 26 h 143"/>
                  <a:gd name="T2" fmla="*/ 48 w 666"/>
                  <a:gd name="T3" fmla="*/ 14 h 143"/>
                  <a:gd name="T4" fmla="*/ 141 w 666"/>
                  <a:gd name="T5" fmla="*/ 8 h 143"/>
                  <a:gd name="T6" fmla="*/ 384 w 666"/>
                  <a:gd name="T7" fmla="*/ 62 h 143"/>
                  <a:gd name="T8" fmla="*/ 666 w 666"/>
                  <a:gd name="T9" fmla="*/ 143 h 143"/>
                  <a:gd name="T10" fmla="*/ 0 60000 65536"/>
                  <a:gd name="T11" fmla="*/ 0 60000 65536"/>
                  <a:gd name="T12" fmla="*/ 0 60000 65536"/>
                  <a:gd name="T13" fmla="*/ 0 60000 65536"/>
                  <a:gd name="T14" fmla="*/ 0 60000 65536"/>
                  <a:gd name="T15" fmla="*/ 0 w 666"/>
                  <a:gd name="T16" fmla="*/ 0 h 143"/>
                  <a:gd name="T17" fmla="*/ 666 w 666"/>
                  <a:gd name="T18" fmla="*/ 143 h 143"/>
                </a:gdLst>
                <a:ahLst/>
                <a:cxnLst>
                  <a:cxn ang="T10">
                    <a:pos x="T0" y="T1"/>
                  </a:cxn>
                  <a:cxn ang="T11">
                    <a:pos x="T2" y="T3"/>
                  </a:cxn>
                  <a:cxn ang="T12">
                    <a:pos x="T4" y="T5"/>
                  </a:cxn>
                  <a:cxn ang="T13">
                    <a:pos x="T6" y="T7"/>
                  </a:cxn>
                  <a:cxn ang="T14">
                    <a:pos x="T8" y="T9"/>
                  </a:cxn>
                </a:cxnLst>
                <a:rect l="T15" t="T16" r="T17" b="T18"/>
                <a:pathLst>
                  <a:path w="666" h="143">
                    <a:moveTo>
                      <a:pt x="0" y="26"/>
                    </a:moveTo>
                    <a:cubicBezTo>
                      <a:pt x="12" y="21"/>
                      <a:pt x="25" y="17"/>
                      <a:pt x="48" y="14"/>
                    </a:cubicBezTo>
                    <a:cubicBezTo>
                      <a:pt x="71" y="11"/>
                      <a:pt x="85" y="0"/>
                      <a:pt x="141" y="8"/>
                    </a:cubicBezTo>
                    <a:cubicBezTo>
                      <a:pt x="197" y="16"/>
                      <a:pt x="297" y="40"/>
                      <a:pt x="384" y="62"/>
                    </a:cubicBezTo>
                    <a:cubicBezTo>
                      <a:pt x="471" y="84"/>
                      <a:pt x="568" y="113"/>
                      <a:pt x="666" y="143"/>
                    </a:cubicBezTo>
                  </a:path>
                </a:pathLst>
              </a:custGeom>
              <a:noFill/>
              <a:ln w="19050">
                <a:solidFill>
                  <a:schemeClr val="tx1"/>
                </a:solidFill>
                <a:round/>
                <a:headEnd type="stealth" w="med" len="med"/>
                <a:tailEnd/>
              </a:ln>
              <a:extLst>
                <a:ext uri="{909E8E84-426E-40DD-AFC4-6F175D3DCCD1}">
                  <a14:hiddenFill xmlns:a14="http://schemas.microsoft.com/office/drawing/2010/main">
                    <a:solidFill>
                      <a:srgbClr val="FFFFFF"/>
                    </a:solidFill>
                  </a14:hiddenFill>
                </a:ext>
              </a:extLst>
            </p:spPr>
            <p:txBody>
              <a:bodyPr rot="10800000"/>
              <a:lstStyle/>
              <a:p>
                <a:endParaRPr lang="zh-CN" altLang="en-US"/>
              </a:p>
            </p:txBody>
          </p:sp>
          <p:sp>
            <p:nvSpPr>
              <p:cNvPr id="75809" name="Freeform 251"/>
              <p:cNvSpPr>
                <a:spLocks/>
              </p:cNvSpPr>
              <p:nvPr/>
            </p:nvSpPr>
            <p:spPr bwMode="auto">
              <a:xfrm flipV="1">
                <a:off x="2560" y="1748"/>
                <a:ext cx="735" cy="286"/>
              </a:xfrm>
              <a:custGeom>
                <a:avLst/>
                <a:gdLst>
                  <a:gd name="T0" fmla="*/ 0 w 735"/>
                  <a:gd name="T1" fmla="*/ 31 h 286"/>
                  <a:gd name="T2" fmla="*/ 36 w 735"/>
                  <a:gd name="T3" fmla="*/ 13 h 286"/>
                  <a:gd name="T4" fmla="*/ 108 w 735"/>
                  <a:gd name="T5" fmla="*/ 13 h 286"/>
                  <a:gd name="T6" fmla="*/ 312 w 735"/>
                  <a:gd name="T7" fmla="*/ 88 h 286"/>
                  <a:gd name="T8" fmla="*/ 735 w 735"/>
                  <a:gd name="T9" fmla="*/ 286 h 286"/>
                  <a:gd name="T10" fmla="*/ 0 60000 65536"/>
                  <a:gd name="T11" fmla="*/ 0 60000 65536"/>
                  <a:gd name="T12" fmla="*/ 0 60000 65536"/>
                  <a:gd name="T13" fmla="*/ 0 60000 65536"/>
                  <a:gd name="T14" fmla="*/ 0 60000 65536"/>
                  <a:gd name="T15" fmla="*/ 0 w 735"/>
                  <a:gd name="T16" fmla="*/ 0 h 286"/>
                  <a:gd name="T17" fmla="*/ 735 w 735"/>
                  <a:gd name="T18" fmla="*/ 286 h 286"/>
                </a:gdLst>
                <a:ahLst/>
                <a:cxnLst>
                  <a:cxn ang="T10">
                    <a:pos x="T0" y="T1"/>
                  </a:cxn>
                  <a:cxn ang="T11">
                    <a:pos x="T2" y="T3"/>
                  </a:cxn>
                  <a:cxn ang="T12">
                    <a:pos x="T4" y="T5"/>
                  </a:cxn>
                  <a:cxn ang="T13">
                    <a:pos x="T6" y="T7"/>
                  </a:cxn>
                  <a:cxn ang="T14">
                    <a:pos x="T8" y="T9"/>
                  </a:cxn>
                </a:cxnLst>
                <a:rect l="T15" t="T16" r="T17" b="T18"/>
                <a:pathLst>
                  <a:path w="735" h="286">
                    <a:moveTo>
                      <a:pt x="0" y="31"/>
                    </a:moveTo>
                    <a:cubicBezTo>
                      <a:pt x="9" y="23"/>
                      <a:pt x="18" y="16"/>
                      <a:pt x="36" y="13"/>
                    </a:cubicBezTo>
                    <a:cubicBezTo>
                      <a:pt x="54" y="10"/>
                      <a:pt x="62" y="0"/>
                      <a:pt x="108" y="13"/>
                    </a:cubicBezTo>
                    <a:cubicBezTo>
                      <a:pt x="154" y="26"/>
                      <a:pt x="208" y="42"/>
                      <a:pt x="312" y="88"/>
                    </a:cubicBezTo>
                    <a:cubicBezTo>
                      <a:pt x="416" y="134"/>
                      <a:pt x="575" y="210"/>
                      <a:pt x="735" y="286"/>
                    </a:cubicBezTo>
                  </a:path>
                </a:pathLst>
              </a:custGeom>
              <a:noFill/>
              <a:ln w="19050">
                <a:solidFill>
                  <a:schemeClr val="tx1"/>
                </a:solidFill>
                <a:round/>
                <a:headEnd type="stealth" w="med" len="med"/>
                <a:tailEnd/>
              </a:ln>
              <a:extLst>
                <a:ext uri="{909E8E84-426E-40DD-AFC4-6F175D3DCCD1}">
                  <a14:hiddenFill xmlns:a14="http://schemas.microsoft.com/office/drawing/2010/main">
                    <a:solidFill>
                      <a:srgbClr val="FFFFFF"/>
                    </a:solidFill>
                  </a14:hiddenFill>
                </a:ext>
              </a:extLst>
            </p:spPr>
            <p:txBody>
              <a:bodyPr rot="10800000"/>
              <a:lstStyle/>
              <a:p>
                <a:endParaRPr lang="zh-CN" altLang="en-US"/>
              </a:p>
            </p:txBody>
          </p:sp>
          <p:sp>
            <p:nvSpPr>
              <p:cNvPr id="75810" name="Freeform 252"/>
              <p:cNvSpPr>
                <a:spLocks/>
              </p:cNvSpPr>
              <p:nvPr/>
            </p:nvSpPr>
            <p:spPr bwMode="auto">
              <a:xfrm flipV="1">
                <a:off x="2364" y="1760"/>
                <a:ext cx="942" cy="464"/>
              </a:xfrm>
              <a:custGeom>
                <a:avLst/>
                <a:gdLst>
                  <a:gd name="T0" fmla="*/ 0 w 942"/>
                  <a:gd name="T1" fmla="*/ 35 h 464"/>
                  <a:gd name="T2" fmla="*/ 18 w 942"/>
                  <a:gd name="T3" fmla="*/ 11 h 464"/>
                  <a:gd name="T4" fmla="*/ 48 w 942"/>
                  <a:gd name="T5" fmla="*/ 2 h 464"/>
                  <a:gd name="T6" fmla="*/ 96 w 942"/>
                  <a:gd name="T7" fmla="*/ 2 h 464"/>
                  <a:gd name="T8" fmla="*/ 171 w 942"/>
                  <a:gd name="T9" fmla="*/ 17 h 464"/>
                  <a:gd name="T10" fmla="*/ 333 w 942"/>
                  <a:gd name="T11" fmla="*/ 104 h 464"/>
                  <a:gd name="T12" fmla="*/ 495 w 942"/>
                  <a:gd name="T13" fmla="*/ 197 h 464"/>
                  <a:gd name="T14" fmla="*/ 942 w 942"/>
                  <a:gd name="T15" fmla="*/ 464 h 464"/>
                  <a:gd name="T16" fmla="*/ 0 60000 65536"/>
                  <a:gd name="T17" fmla="*/ 0 60000 65536"/>
                  <a:gd name="T18" fmla="*/ 0 60000 65536"/>
                  <a:gd name="T19" fmla="*/ 0 60000 65536"/>
                  <a:gd name="T20" fmla="*/ 0 60000 65536"/>
                  <a:gd name="T21" fmla="*/ 0 60000 65536"/>
                  <a:gd name="T22" fmla="*/ 0 60000 65536"/>
                  <a:gd name="T23" fmla="*/ 0 60000 65536"/>
                  <a:gd name="T24" fmla="*/ 0 w 942"/>
                  <a:gd name="T25" fmla="*/ 0 h 464"/>
                  <a:gd name="T26" fmla="*/ 942 w 942"/>
                  <a:gd name="T27" fmla="*/ 464 h 46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942" h="464">
                    <a:moveTo>
                      <a:pt x="0" y="35"/>
                    </a:moveTo>
                    <a:cubicBezTo>
                      <a:pt x="5" y="25"/>
                      <a:pt x="10" y="16"/>
                      <a:pt x="18" y="11"/>
                    </a:cubicBezTo>
                    <a:cubicBezTo>
                      <a:pt x="26" y="6"/>
                      <a:pt x="35" y="4"/>
                      <a:pt x="48" y="2"/>
                    </a:cubicBezTo>
                    <a:cubicBezTo>
                      <a:pt x="61" y="0"/>
                      <a:pt x="76" y="0"/>
                      <a:pt x="96" y="2"/>
                    </a:cubicBezTo>
                    <a:cubicBezTo>
                      <a:pt x="116" y="4"/>
                      <a:pt x="131" y="0"/>
                      <a:pt x="171" y="17"/>
                    </a:cubicBezTo>
                    <a:cubicBezTo>
                      <a:pt x="211" y="34"/>
                      <a:pt x="279" y="74"/>
                      <a:pt x="333" y="104"/>
                    </a:cubicBezTo>
                    <a:cubicBezTo>
                      <a:pt x="387" y="134"/>
                      <a:pt x="393" y="137"/>
                      <a:pt x="495" y="197"/>
                    </a:cubicBezTo>
                    <a:cubicBezTo>
                      <a:pt x="597" y="257"/>
                      <a:pt x="769" y="360"/>
                      <a:pt x="942" y="464"/>
                    </a:cubicBezTo>
                  </a:path>
                </a:pathLst>
              </a:custGeom>
              <a:noFill/>
              <a:ln w="19050">
                <a:solidFill>
                  <a:schemeClr val="tx1"/>
                </a:solidFill>
                <a:round/>
                <a:headEnd type="stealth" w="med" len="med"/>
                <a:tailEnd/>
              </a:ln>
              <a:extLst>
                <a:ext uri="{909E8E84-426E-40DD-AFC4-6F175D3DCCD1}">
                  <a14:hiddenFill xmlns:a14="http://schemas.microsoft.com/office/drawing/2010/main">
                    <a:solidFill>
                      <a:srgbClr val="FFFFFF"/>
                    </a:solidFill>
                  </a14:hiddenFill>
                </a:ext>
              </a:extLst>
            </p:spPr>
            <p:txBody>
              <a:bodyPr rot="10800000"/>
              <a:lstStyle/>
              <a:p>
                <a:endParaRPr lang="zh-CN" altLang="en-US"/>
              </a:p>
            </p:txBody>
          </p:sp>
          <p:grpSp>
            <p:nvGrpSpPr>
              <p:cNvPr id="75811" name="Group 253"/>
              <p:cNvGrpSpPr>
                <a:grpSpLocks/>
              </p:cNvGrpSpPr>
              <p:nvPr/>
            </p:nvGrpSpPr>
            <p:grpSpPr bwMode="auto">
              <a:xfrm>
                <a:off x="3295" y="1627"/>
                <a:ext cx="176" cy="176"/>
                <a:chOff x="1801" y="1929"/>
                <a:chExt cx="105" cy="107"/>
              </a:xfrm>
            </p:grpSpPr>
            <p:sp>
              <p:nvSpPr>
                <p:cNvPr id="75812" name="Oval 254"/>
                <p:cNvSpPr>
                  <a:spLocks noChangeArrowheads="1"/>
                </p:cNvSpPr>
                <p:nvPr/>
              </p:nvSpPr>
              <p:spPr bwMode="auto">
                <a:xfrm>
                  <a:off x="1801" y="1929"/>
                  <a:ext cx="105" cy="107"/>
                </a:xfrm>
                <a:prstGeom prst="ellipse">
                  <a:avLst/>
                </a:prstGeom>
                <a:gradFill rotWithShape="0">
                  <a:gsLst>
                    <a:gs pos="0">
                      <a:srgbClr val="FF9900"/>
                    </a:gs>
                    <a:gs pos="100000">
                      <a:srgbClr val="EC0000"/>
                    </a:gs>
                  </a:gsLst>
                  <a:lin ang="2700000" scaled="1"/>
                </a:gradFill>
                <a:ln w="12700">
                  <a:solidFill>
                    <a:schemeClr val="tx1"/>
                  </a:solidFill>
                  <a:round/>
                  <a:headEnd/>
                  <a:tailEnd/>
                </a:ln>
              </p:spPr>
              <p:txBody>
                <a:bodyPr wrap="none" anchor="ct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FontTx/>
                    <a:buNone/>
                  </a:pPr>
                  <a:endParaRPr lang="zh-CN" altLang="zh-CN" sz="1800">
                    <a:solidFill>
                      <a:srgbClr val="000000"/>
                    </a:solidFill>
                    <a:latin typeface="Arial" panose="020B0604020202020204" pitchFamily="34" charset="0"/>
                  </a:endParaRPr>
                </a:p>
              </p:txBody>
            </p:sp>
            <p:sp>
              <p:nvSpPr>
                <p:cNvPr id="75813" name="Oval 255"/>
                <p:cNvSpPr>
                  <a:spLocks noChangeArrowheads="1"/>
                </p:cNvSpPr>
                <p:nvPr/>
              </p:nvSpPr>
              <p:spPr bwMode="auto">
                <a:xfrm rot="-3104273">
                  <a:off x="1814" y="1948"/>
                  <a:ext cx="43" cy="27"/>
                </a:xfrm>
                <a:prstGeom prst="ellipse">
                  <a:avLst/>
                </a:prstGeom>
                <a:gradFill rotWithShape="0">
                  <a:gsLst>
                    <a:gs pos="0">
                      <a:srgbClr val="FFFF00"/>
                    </a:gs>
                    <a:gs pos="100000">
                      <a:srgbClr val="FF9900"/>
                    </a:gs>
                  </a:gsLst>
                  <a:path path="shape">
                    <a:fillToRect l="50000" t="50000" r="50000" b="50000"/>
                  </a:path>
                </a:gradFill>
                <a:ln>
                  <a:noFill/>
                </a:ln>
                <a:extLst>
                  <a:ext uri="{91240B29-F687-4F45-9708-019B960494DF}">
                    <a14:hiddenLine xmlns:a14="http://schemas.microsoft.com/office/drawing/2010/main" w="12700">
                      <a:solidFill>
                        <a:srgbClr val="000000"/>
                      </a:solidFill>
                      <a:round/>
                      <a:headEnd/>
                      <a:tailEnd/>
                    </a14:hiddenLine>
                  </a:ext>
                </a:extLst>
              </p:spPr>
              <p:txBody>
                <a:bodyPr vert="eaVert" wrap="none" anchor="ct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FontTx/>
                    <a:buNone/>
                  </a:pPr>
                  <a:endParaRPr lang="zh-CN" altLang="zh-CN" sz="1800">
                    <a:solidFill>
                      <a:srgbClr val="000000"/>
                    </a:solidFill>
                    <a:latin typeface="Arial" panose="020B0604020202020204" pitchFamily="34" charset="0"/>
                  </a:endParaRPr>
                </a:p>
              </p:txBody>
            </p:sp>
            <p:sp>
              <p:nvSpPr>
                <p:cNvPr id="75814" name="WordArt 256"/>
                <p:cNvSpPr>
                  <a:spLocks noChangeArrowheads="1" noChangeShapeType="1" noTextEdit="1"/>
                </p:cNvSpPr>
                <p:nvPr/>
              </p:nvSpPr>
              <p:spPr bwMode="auto">
                <a:xfrm>
                  <a:off x="1815" y="1946"/>
                  <a:ext cx="80" cy="75"/>
                </a:xfrm>
                <a:prstGeom prst="rect">
                  <a:avLst/>
                </a:prstGeom>
              </p:spPr>
              <p:txBody>
                <a:bodyPr wrap="none" fromWordArt="1">
                  <a:prstTxWarp prst="textPlain">
                    <a:avLst>
                      <a:gd name="adj" fmla="val 50000"/>
                    </a:avLst>
                  </a:prstTxWarp>
                </a:bodyPr>
                <a:lstStyle/>
                <a:p>
                  <a:pPr algn="ctr"/>
                  <a:r>
                    <a:rPr lang="en-US" altLang="zh-CN" sz="3600" kern="10">
                      <a:ln w="19050">
                        <a:solidFill>
                          <a:srgbClr val="FFFFFF"/>
                        </a:solidFill>
                        <a:round/>
                        <a:headEnd/>
                        <a:tailEnd/>
                      </a:ln>
                      <a:solidFill>
                        <a:srgbClr val="000000"/>
                      </a:solidFill>
                      <a:latin typeface="宋体" panose="02010600030101010101" pitchFamily="2" charset="-122"/>
                    </a:rPr>
                    <a:t>+</a:t>
                  </a:r>
                  <a:endParaRPr lang="zh-CN" altLang="en-US" sz="3600" kern="10">
                    <a:ln w="19050">
                      <a:solidFill>
                        <a:srgbClr val="FFFFFF"/>
                      </a:solidFill>
                      <a:round/>
                      <a:headEnd/>
                      <a:tailEnd/>
                    </a:ln>
                    <a:solidFill>
                      <a:srgbClr val="000000"/>
                    </a:solidFill>
                    <a:latin typeface="宋体" panose="02010600030101010101" pitchFamily="2" charset="-122"/>
                  </a:endParaRPr>
                </a:p>
              </p:txBody>
            </p:sp>
          </p:grpSp>
        </p:grpSp>
        <p:sp>
          <p:nvSpPr>
            <p:cNvPr id="75797" name="Freeform 257"/>
            <p:cNvSpPr>
              <a:spLocks/>
            </p:cNvSpPr>
            <p:nvPr/>
          </p:nvSpPr>
          <p:spPr bwMode="auto">
            <a:xfrm>
              <a:off x="738" y="1031"/>
              <a:ext cx="1303" cy="1374"/>
            </a:xfrm>
            <a:custGeom>
              <a:avLst/>
              <a:gdLst>
                <a:gd name="T0" fmla="*/ 81 w 1303"/>
                <a:gd name="T1" fmla="*/ 50 h 1374"/>
                <a:gd name="T2" fmla="*/ 899 w 1303"/>
                <a:gd name="T3" fmla="*/ 0 h 1374"/>
                <a:gd name="T4" fmla="*/ 1283 w 1303"/>
                <a:gd name="T5" fmla="*/ 182 h 1374"/>
                <a:gd name="T6" fmla="*/ 939 w 1303"/>
                <a:gd name="T7" fmla="*/ 535 h 1374"/>
                <a:gd name="T8" fmla="*/ 939 w 1303"/>
                <a:gd name="T9" fmla="*/ 909 h 1374"/>
                <a:gd name="T10" fmla="*/ 1303 w 1303"/>
                <a:gd name="T11" fmla="*/ 1152 h 1374"/>
                <a:gd name="T12" fmla="*/ 1283 w 1303"/>
                <a:gd name="T13" fmla="*/ 1364 h 1374"/>
                <a:gd name="T14" fmla="*/ 0 w 1303"/>
                <a:gd name="T15" fmla="*/ 1374 h 1374"/>
                <a:gd name="T16" fmla="*/ 81 w 1303"/>
                <a:gd name="T17" fmla="*/ 50 h 137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303"/>
                <a:gd name="T28" fmla="*/ 0 h 1374"/>
                <a:gd name="T29" fmla="*/ 1303 w 1303"/>
                <a:gd name="T30" fmla="*/ 1374 h 137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303" h="1374">
                  <a:moveTo>
                    <a:pt x="81" y="50"/>
                  </a:moveTo>
                  <a:lnTo>
                    <a:pt x="899" y="0"/>
                  </a:lnTo>
                  <a:lnTo>
                    <a:pt x="1283" y="182"/>
                  </a:lnTo>
                  <a:lnTo>
                    <a:pt x="939" y="535"/>
                  </a:lnTo>
                  <a:lnTo>
                    <a:pt x="939" y="909"/>
                  </a:lnTo>
                  <a:lnTo>
                    <a:pt x="1303" y="1152"/>
                  </a:lnTo>
                  <a:lnTo>
                    <a:pt x="1283" y="1364"/>
                  </a:lnTo>
                  <a:lnTo>
                    <a:pt x="0" y="1374"/>
                  </a:lnTo>
                  <a:lnTo>
                    <a:pt x="81" y="50"/>
                  </a:lnTo>
                  <a:close/>
                </a:path>
              </a:pathLst>
            </a:custGeom>
            <a:solidFill>
              <a:schemeClr val="bg1"/>
            </a:solidFill>
            <a:ln w="9525">
              <a:solidFill>
                <a:schemeClr val="bg1"/>
              </a:solidFill>
              <a:round/>
              <a:headEnd/>
              <a:tailEnd/>
            </a:ln>
          </p:spPr>
          <p:txBody>
            <a:bodyPr/>
            <a:lstStyle/>
            <a:p>
              <a:endParaRPr lang="zh-CN" altLang="en-US"/>
            </a:p>
          </p:txBody>
        </p:sp>
        <p:grpSp>
          <p:nvGrpSpPr>
            <p:cNvPr id="75798" name="Group 258"/>
            <p:cNvGrpSpPr>
              <a:grpSpLocks/>
            </p:cNvGrpSpPr>
            <p:nvPr/>
          </p:nvGrpSpPr>
          <p:grpSpPr bwMode="auto">
            <a:xfrm>
              <a:off x="843" y="1053"/>
              <a:ext cx="1048" cy="1321"/>
              <a:chOff x="843" y="1053"/>
              <a:chExt cx="1048" cy="1321"/>
            </a:xfrm>
          </p:grpSpPr>
          <p:sp>
            <p:nvSpPr>
              <p:cNvPr id="75799" name="Freeform 259"/>
              <p:cNvSpPr>
                <a:spLocks/>
              </p:cNvSpPr>
              <p:nvPr/>
            </p:nvSpPr>
            <p:spPr bwMode="auto">
              <a:xfrm>
                <a:off x="1554" y="1053"/>
                <a:ext cx="312" cy="144"/>
              </a:xfrm>
              <a:custGeom>
                <a:avLst/>
                <a:gdLst>
                  <a:gd name="T0" fmla="*/ 312 w 312"/>
                  <a:gd name="T1" fmla="*/ 144 h 144"/>
                  <a:gd name="T2" fmla="*/ 300 w 312"/>
                  <a:gd name="T3" fmla="*/ 123 h 144"/>
                  <a:gd name="T4" fmla="*/ 270 w 312"/>
                  <a:gd name="T5" fmla="*/ 93 h 144"/>
                  <a:gd name="T6" fmla="*/ 219 w 312"/>
                  <a:gd name="T7" fmla="*/ 72 h 144"/>
                  <a:gd name="T8" fmla="*/ 84 w 312"/>
                  <a:gd name="T9" fmla="*/ 27 h 144"/>
                  <a:gd name="T10" fmla="*/ 0 w 312"/>
                  <a:gd name="T11" fmla="*/ 0 h 144"/>
                  <a:gd name="T12" fmla="*/ 0 60000 65536"/>
                  <a:gd name="T13" fmla="*/ 0 60000 65536"/>
                  <a:gd name="T14" fmla="*/ 0 60000 65536"/>
                  <a:gd name="T15" fmla="*/ 0 60000 65536"/>
                  <a:gd name="T16" fmla="*/ 0 60000 65536"/>
                  <a:gd name="T17" fmla="*/ 0 60000 65536"/>
                  <a:gd name="T18" fmla="*/ 0 w 312"/>
                  <a:gd name="T19" fmla="*/ 0 h 144"/>
                  <a:gd name="T20" fmla="*/ 312 w 312"/>
                  <a:gd name="T21" fmla="*/ 144 h 144"/>
                </a:gdLst>
                <a:ahLst/>
                <a:cxnLst>
                  <a:cxn ang="T12">
                    <a:pos x="T0" y="T1"/>
                  </a:cxn>
                  <a:cxn ang="T13">
                    <a:pos x="T2" y="T3"/>
                  </a:cxn>
                  <a:cxn ang="T14">
                    <a:pos x="T4" y="T5"/>
                  </a:cxn>
                  <a:cxn ang="T15">
                    <a:pos x="T6" y="T7"/>
                  </a:cxn>
                  <a:cxn ang="T16">
                    <a:pos x="T8" y="T9"/>
                  </a:cxn>
                  <a:cxn ang="T17">
                    <a:pos x="T10" y="T11"/>
                  </a:cxn>
                </a:cxnLst>
                <a:rect l="T18" t="T19" r="T20" b="T21"/>
                <a:pathLst>
                  <a:path w="312" h="144">
                    <a:moveTo>
                      <a:pt x="312" y="144"/>
                    </a:moveTo>
                    <a:cubicBezTo>
                      <a:pt x="309" y="137"/>
                      <a:pt x="307" y="131"/>
                      <a:pt x="300" y="123"/>
                    </a:cubicBezTo>
                    <a:cubicBezTo>
                      <a:pt x="293" y="115"/>
                      <a:pt x="283" y="101"/>
                      <a:pt x="270" y="93"/>
                    </a:cubicBezTo>
                    <a:cubicBezTo>
                      <a:pt x="257" y="85"/>
                      <a:pt x="250" y="83"/>
                      <a:pt x="219" y="72"/>
                    </a:cubicBezTo>
                    <a:cubicBezTo>
                      <a:pt x="188" y="61"/>
                      <a:pt x="120" y="39"/>
                      <a:pt x="84" y="27"/>
                    </a:cubicBezTo>
                    <a:cubicBezTo>
                      <a:pt x="48" y="15"/>
                      <a:pt x="24" y="7"/>
                      <a:pt x="0" y="0"/>
                    </a:cubicBezTo>
                  </a:path>
                </a:pathLst>
              </a:custGeom>
              <a:noFill/>
              <a:ln w="19050">
                <a:solidFill>
                  <a:schemeClr val="tx1"/>
                </a:solidFill>
                <a:round/>
                <a:headEnd/>
                <a:tailEnd type="stealth"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5800" name="Freeform 260"/>
              <p:cNvSpPr>
                <a:spLocks/>
              </p:cNvSpPr>
              <p:nvPr/>
            </p:nvSpPr>
            <p:spPr bwMode="auto">
              <a:xfrm>
                <a:off x="849" y="1239"/>
                <a:ext cx="759" cy="171"/>
              </a:xfrm>
              <a:custGeom>
                <a:avLst/>
                <a:gdLst>
                  <a:gd name="T0" fmla="*/ 759 w 759"/>
                  <a:gd name="T1" fmla="*/ 171 h 171"/>
                  <a:gd name="T2" fmla="*/ 729 w 759"/>
                  <a:gd name="T3" fmla="*/ 150 h 171"/>
                  <a:gd name="T4" fmla="*/ 690 w 759"/>
                  <a:gd name="T5" fmla="*/ 129 h 171"/>
                  <a:gd name="T6" fmla="*/ 612 w 759"/>
                  <a:gd name="T7" fmla="*/ 111 h 171"/>
                  <a:gd name="T8" fmla="*/ 384 w 759"/>
                  <a:gd name="T9" fmla="*/ 69 h 171"/>
                  <a:gd name="T10" fmla="*/ 0 w 759"/>
                  <a:gd name="T11" fmla="*/ 0 h 171"/>
                  <a:gd name="T12" fmla="*/ 0 60000 65536"/>
                  <a:gd name="T13" fmla="*/ 0 60000 65536"/>
                  <a:gd name="T14" fmla="*/ 0 60000 65536"/>
                  <a:gd name="T15" fmla="*/ 0 60000 65536"/>
                  <a:gd name="T16" fmla="*/ 0 60000 65536"/>
                  <a:gd name="T17" fmla="*/ 0 60000 65536"/>
                  <a:gd name="T18" fmla="*/ 0 w 759"/>
                  <a:gd name="T19" fmla="*/ 0 h 171"/>
                  <a:gd name="T20" fmla="*/ 759 w 759"/>
                  <a:gd name="T21" fmla="*/ 171 h 171"/>
                </a:gdLst>
                <a:ahLst/>
                <a:cxnLst>
                  <a:cxn ang="T12">
                    <a:pos x="T0" y="T1"/>
                  </a:cxn>
                  <a:cxn ang="T13">
                    <a:pos x="T2" y="T3"/>
                  </a:cxn>
                  <a:cxn ang="T14">
                    <a:pos x="T4" y="T5"/>
                  </a:cxn>
                  <a:cxn ang="T15">
                    <a:pos x="T6" y="T7"/>
                  </a:cxn>
                  <a:cxn ang="T16">
                    <a:pos x="T8" y="T9"/>
                  </a:cxn>
                  <a:cxn ang="T17">
                    <a:pos x="T10" y="T11"/>
                  </a:cxn>
                </a:cxnLst>
                <a:rect l="T18" t="T19" r="T20" b="T21"/>
                <a:pathLst>
                  <a:path w="759" h="171">
                    <a:moveTo>
                      <a:pt x="759" y="171"/>
                    </a:moveTo>
                    <a:cubicBezTo>
                      <a:pt x="750" y="164"/>
                      <a:pt x="741" y="157"/>
                      <a:pt x="729" y="150"/>
                    </a:cubicBezTo>
                    <a:cubicBezTo>
                      <a:pt x="717" y="143"/>
                      <a:pt x="709" y="135"/>
                      <a:pt x="690" y="129"/>
                    </a:cubicBezTo>
                    <a:cubicBezTo>
                      <a:pt x="671" y="123"/>
                      <a:pt x="663" y="121"/>
                      <a:pt x="612" y="111"/>
                    </a:cubicBezTo>
                    <a:cubicBezTo>
                      <a:pt x="561" y="101"/>
                      <a:pt x="486" y="87"/>
                      <a:pt x="384" y="69"/>
                    </a:cubicBezTo>
                    <a:cubicBezTo>
                      <a:pt x="282" y="51"/>
                      <a:pt x="141" y="25"/>
                      <a:pt x="0" y="0"/>
                    </a:cubicBezTo>
                  </a:path>
                </a:pathLst>
              </a:custGeom>
              <a:noFill/>
              <a:ln w="19050">
                <a:solidFill>
                  <a:schemeClr val="tx1"/>
                </a:solidFill>
                <a:round/>
                <a:headEnd/>
                <a:tailEnd type="stealth"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5801" name="Line 261"/>
              <p:cNvSpPr>
                <a:spLocks noChangeShapeType="1"/>
              </p:cNvSpPr>
              <p:nvPr/>
            </p:nvSpPr>
            <p:spPr bwMode="auto">
              <a:xfrm>
                <a:off x="843" y="1722"/>
                <a:ext cx="692" cy="0"/>
              </a:xfrm>
              <a:prstGeom prst="line">
                <a:avLst/>
              </a:prstGeom>
              <a:noFill/>
              <a:ln w="19050">
                <a:solidFill>
                  <a:schemeClr val="tx1"/>
                </a:solidFill>
                <a:round/>
                <a:headEnd type="stealth"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75802" name="Freeform 262"/>
              <p:cNvSpPr>
                <a:spLocks/>
              </p:cNvSpPr>
              <p:nvPr/>
            </p:nvSpPr>
            <p:spPr bwMode="auto">
              <a:xfrm flipV="1">
                <a:off x="1579" y="2230"/>
                <a:ext cx="312" cy="144"/>
              </a:xfrm>
              <a:custGeom>
                <a:avLst/>
                <a:gdLst>
                  <a:gd name="T0" fmla="*/ 312 w 312"/>
                  <a:gd name="T1" fmla="*/ 144 h 144"/>
                  <a:gd name="T2" fmla="*/ 300 w 312"/>
                  <a:gd name="T3" fmla="*/ 123 h 144"/>
                  <a:gd name="T4" fmla="*/ 270 w 312"/>
                  <a:gd name="T5" fmla="*/ 93 h 144"/>
                  <a:gd name="T6" fmla="*/ 219 w 312"/>
                  <a:gd name="T7" fmla="*/ 72 h 144"/>
                  <a:gd name="T8" fmla="*/ 84 w 312"/>
                  <a:gd name="T9" fmla="*/ 27 h 144"/>
                  <a:gd name="T10" fmla="*/ 0 w 312"/>
                  <a:gd name="T11" fmla="*/ 0 h 144"/>
                  <a:gd name="T12" fmla="*/ 0 60000 65536"/>
                  <a:gd name="T13" fmla="*/ 0 60000 65536"/>
                  <a:gd name="T14" fmla="*/ 0 60000 65536"/>
                  <a:gd name="T15" fmla="*/ 0 60000 65536"/>
                  <a:gd name="T16" fmla="*/ 0 60000 65536"/>
                  <a:gd name="T17" fmla="*/ 0 60000 65536"/>
                  <a:gd name="T18" fmla="*/ 0 w 312"/>
                  <a:gd name="T19" fmla="*/ 0 h 144"/>
                  <a:gd name="T20" fmla="*/ 312 w 312"/>
                  <a:gd name="T21" fmla="*/ 144 h 144"/>
                </a:gdLst>
                <a:ahLst/>
                <a:cxnLst>
                  <a:cxn ang="T12">
                    <a:pos x="T0" y="T1"/>
                  </a:cxn>
                  <a:cxn ang="T13">
                    <a:pos x="T2" y="T3"/>
                  </a:cxn>
                  <a:cxn ang="T14">
                    <a:pos x="T4" y="T5"/>
                  </a:cxn>
                  <a:cxn ang="T15">
                    <a:pos x="T6" y="T7"/>
                  </a:cxn>
                  <a:cxn ang="T16">
                    <a:pos x="T8" y="T9"/>
                  </a:cxn>
                  <a:cxn ang="T17">
                    <a:pos x="T10" y="T11"/>
                  </a:cxn>
                </a:cxnLst>
                <a:rect l="T18" t="T19" r="T20" b="T21"/>
                <a:pathLst>
                  <a:path w="312" h="144">
                    <a:moveTo>
                      <a:pt x="312" y="144"/>
                    </a:moveTo>
                    <a:cubicBezTo>
                      <a:pt x="309" y="137"/>
                      <a:pt x="307" y="131"/>
                      <a:pt x="300" y="123"/>
                    </a:cubicBezTo>
                    <a:cubicBezTo>
                      <a:pt x="293" y="115"/>
                      <a:pt x="283" y="101"/>
                      <a:pt x="270" y="93"/>
                    </a:cubicBezTo>
                    <a:cubicBezTo>
                      <a:pt x="257" y="85"/>
                      <a:pt x="250" y="83"/>
                      <a:pt x="219" y="72"/>
                    </a:cubicBezTo>
                    <a:cubicBezTo>
                      <a:pt x="188" y="61"/>
                      <a:pt x="120" y="39"/>
                      <a:pt x="84" y="27"/>
                    </a:cubicBezTo>
                    <a:cubicBezTo>
                      <a:pt x="48" y="15"/>
                      <a:pt x="24" y="7"/>
                      <a:pt x="0" y="0"/>
                    </a:cubicBezTo>
                  </a:path>
                </a:pathLst>
              </a:custGeom>
              <a:noFill/>
              <a:ln w="19050">
                <a:solidFill>
                  <a:schemeClr val="tx1"/>
                </a:solidFill>
                <a:round/>
                <a:headEnd/>
                <a:tailEnd type="stealth" w="med" len="med"/>
              </a:ln>
              <a:extLst>
                <a:ext uri="{909E8E84-426E-40DD-AFC4-6F175D3DCCD1}">
                  <a14:hiddenFill xmlns:a14="http://schemas.microsoft.com/office/drawing/2010/main">
                    <a:solidFill>
                      <a:srgbClr val="FFFFFF"/>
                    </a:solidFill>
                  </a14:hiddenFill>
                </a:ext>
              </a:extLst>
            </p:spPr>
            <p:txBody>
              <a:bodyPr rot="10800000"/>
              <a:lstStyle/>
              <a:p>
                <a:endParaRPr lang="zh-CN" altLang="en-US"/>
              </a:p>
            </p:txBody>
          </p:sp>
          <p:sp>
            <p:nvSpPr>
              <p:cNvPr id="75803" name="Freeform 263"/>
              <p:cNvSpPr>
                <a:spLocks/>
              </p:cNvSpPr>
              <p:nvPr/>
            </p:nvSpPr>
            <p:spPr bwMode="auto">
              <a:xfrm flipV="1">
                <a:off x="866" y="2041"/>
                <a:ext cx="759" cy="171"/>
              </a:xfrm>
              <a:custGeom>
                <a:avLst/>
                <a:gdLst>
                  <a:gd name="T0" fmla="*/ 759 w 759"/>
                  <a:gd name="T1" fmla="*/ 171 h 171"/>
                  <a:gd name="T2" fmla="*/ 729 w 759"/>
                  <a:gd name="T3" fmla="*/ 150 h 171"/>
                  <a:gd name="T4" fmla="*/ 690 w 759"/>
                  <a:gd name="T5" fmla="*/ 129 h 171"/>
                  <a:gd name="T6" fmla="*/ 612 w 759"/>
                  <a:gd name="T7" fmla="*/ 111 h 171"/>
                  <a:gd name="T8" fmla="*/ 384 w 759"/>
                  <a:gd name="T9" fmla="*/ 69 h 171"/>
                  <a:gd name="T10" fmla="*/ 0 w 759"/>
                  <a:gd name="T11" fmla="*/ 0 h 171"/>
                  <a:gd name="T12" fmla="*/ 0 60000 65536"/>
                  <a:gd name="T13" fmla="*/ 0 60000 65536"/>
                  <a:gd name="T14" fmla="*/ 0 60000 65536"/>
                  <a:gd name="T15" fmla="*/ 0 60000 65536"/>
                  <a:gd name="T16" fmla="*/ 0 60000 65536"/>
                  <a:gd name="T17" fmla="*/ 0 60000 65536"/>
                  <a:gd name="T18" fmla="*/ 0 w 759"/>
                  <a:gd name="T19" fmla="*/ 0 h 171"/>
                  <a:gd name="T20" fmla="*/ 759 w 759"/>
                  <a:gd name="T21" fmla="*/ 171 h 171"/>
                </a:gdLst>
                <a:ahLst/>
                <a:cxnLst>
                  <a:cxn ang="T12">
                    <a:pos x="T0" y="T1"/>
                  </a:cxn>
                  <a:cxn ang="T13">
                    <a:pos x="T2" y="T3"/>
                  </a:cxn>
                  <a:cxn ang="T14">
                    <a:pos x="T4" y="T5"/>
                  </a:cxn>
                  <a:cxn ang="T15">
                    <a:pos x="T6" y="T7"/>
                  </a:cxn>
                  <a:cxn ang="T16">
                    <a:pos x="T8" y="T9"/>
                  </a:cxn>
                  <a:cxn ang="T17">
                    <a:pos x="T10" y="T11"/>
                  </a:cxn>
                </a:cxnLst>
                <a:rect l="T18" t="T19" r="T20" b="T21"/>
                <a:pathLst>
                  <a:path w="759" h="171">
                    <a:moveTo>
                      <a:pt x="759" y="171"/>
                    </a:moveTo>
                    <a:cubicBezTo>
                      <a:pt x="750" y="164"/>
                      <a:pt x="741" y="157"/>
                      <a:pt x="729" y="150"/>
                    </a:cubicBezTo>
                    <a:cubicBezTo>
                      <a:pt x="717" y="143"/>
                      <a:pt x="709" y="135"/>
                      <a:pt x="690" y="129"/>
                    </a:cubicBezTo>
                    <a:cubicBezTo>
                      <a:pt x="671" y="123"/>
                      <a:pt x="663" y="121"/>
                      <a:pt x="612" y="111"/>
                    </a:cubicBezTo>
                    <a:cubicBezTo>
                      <a:pt x="561" y="101"/>
                      <a:pt x="486" y="87"/>
                      <a:pt x="384" y="69"/>
                    </a:cubicBezTo>
                    <a:cubicBezTo>
                      <a:pt x="282" y="51"/>
                      <a:pt x="141" y="25"/>
                      <a:pt x="0" y="0"/>
                    </a:cubicBezTo>
                  </a:path>
                </a:pathLst>
              </a:custGeom>
              <a:noFill/>
              <a:ln w="19050">
                <a:solidFill>
                  <a:schemeClr val="tx1"/>
                </a:solidFill>
                <a:round/>
                <a:headEnd/>
                <a:tailEnd type="stealth" w="med" len="med"/>
              </a:ln>
              <a:extLst>
                <a:ext uri="{909E8E84-426E-40DD-AFC4-6F175D3DCCD1}">
                  <a14:hiddenFill xmlns:a14="http://schemas.microsoft.com/office/drawing/2010/main">
                    <a:solidFill>
                      <a:srgbClr val="FFFFFF"/>
                    </a:solidFill>
                  </a14:hiddenFill>
                </a:ext>
              </a:extLst>
            </p:spPr>
            <p:txBody>
              <a:bodyPr rot="10800000"/>
              <a:lstStyle/>
              <a:p>
                <a:endParaRPr lang="zh-CN" altLang="en-US"/>
              </a:p>
            </p:txBody>
          </p:sp>
        </p:grpSp>
      </p:grpSp>
      <p:grpSp>
        <p:nvGrpSpPr>
          <p:cNvPr id="75784" name="Group 120"/>
          <p:cNvGrpSpPr>
            <a:grpSpLocks/>
          </p:cNvGrpSpPr>
          <p:nvPr/>
        </p:nvGrpSpPr>
        <p:grpSpPr bwMode="auto">
          <a:xfrm>
            <a:off x="1835150" y="2349500"/>
            <a:ext cx="1779588" cy="1749425"/>
            <a:chOff x="1316" y="1348"/>
            <a:chExt cx="1121" cy="1102"/>
          </a:xfrm>
        </p:grpSpPr>
        <p:sp>
          <p:nvSpPr>
            <p:cNvPr id="39" name="AutoShape 60">
              <a:extLst>
                <a:ext uri="{FF2B5EF4-FFF2-40B4-BE49-F238E27FC236}">
                  <a16:creationId xmlns:a16="http://schemas.microsoft.com/office/drawing/2014/main" id="{D11118BC-BA51-42E1-86FD-D56BE9DE62EA}"/>
                </a:ext>
              </a:extLst>
            </p:cNvPr>
            <p:cNvSpPr>
              <a:spLocks noChangeArrowheads="1"/>
            </p:cNvSpPr>
            <p:nvPr/>
          </p:nvSpPr>
          <p:spPr bwMode="auto">
            <a:xfrm>
              <a:off x="1316" y="1348"/>
              <a:ext cx="1121" cy="1102"/>
            </a:xfrm>
            <a:custGeom>
              <a:avLst/>
              <a:gdLst>
                <a:gd name="G0" fmla="+- 4507 0 0"/>
                <a:gd name="G1" fmla="+- 21600 0 4507"/>
                <a:gd name="G2" fmla="+- 21600 0 4507"/>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4507" y="10800"/>
                  </a:moveTo>
                  <a:cubicBezTo>
                    <a:pt x="4507" y="14276"/>
                    <a:pt x="7324" y="17093"/>
                    <a:pt x="10800" y="17093"/>
                  </a:cubicBezTo>
                  <a:cubicBezTo>
                    <a:pt x="14276" y="17093"/>
                    <a:pt x="17093" y="14276"/>
                    <a:pt x="17093" y="10800"/>
                  </a:cubicBezTo>
                  <a:cubicBezTo>
                    <a:pt x="17093" y="7324"/>
                    <a:pt x="14276" y="4507"/>
                    <a:pt x="10800" y="4507"/>
                  </a:cubicBezTo>
                  <a:cubicBezTo>
                    <a:pt x="7324" y="4507"/>
                    <a:pt x="4507" y="7324"/>
                    <a:pt x="4507" y="10800"/>
                  </a:cubicBezTo>
                  <a:close/>
                </a:path>
              </a:pathLst>
            </a:custGeom>
            <a:solidFill>
              <a:schemeClr val="bg1">
                <a:lumMod val="75000"/>
              </a:schemeClr>
            </a:solidFill>
            <a:ln w="19050">
              <a:solidFill>
                <a:schemeClr val="tx1"/>
              </a:solidFill>
              <a:round/>
              <a:headEnd/>
              <a:tailEnd/>
            </a:ln>
            <a:effectLst/>
          </p:spPr>
          <p:txBody>
            <a:bodyPr wrap="none" anchor="ctr"/>
            <a:lstStyle/>
            <a:p>
              <a:pPr>
                <a:defRPr/>
              </a:pPr>
              <a:endParaRPr lang="zh-CN" altLang="en-US">
                <a:solidFill>
                  <a:srgbClr val="000000"/>
                </a:solidFill>
              </a:endParaRPr>
            </a:p>
          </p:txBody>
        </p:sp>
        <p:sp>
          <p:nvSpPr>
            <p:cNvPr id="75787" name="Line 98"/>
            <p:cNvSpPr>
              <a:spLocks noChangeShapeType="1"/>
            </p:cNvSpPr>
            <p:nvPr/>
          </p:nvSpPr>
          <p:spPr bwMode="auto">
            <a:xfrm>
              <a:off x="1880" y="1573"/>
              <a:ext cx="0" cy="648"/>
            </a:xfrm>
            <a:prstGeom prst="line">
              <a:avLst/>
            </a:prstGeom>
            <a:noFill/>
            <a:ln w="19050">
              <a:solidFill>
                <a:schemeClr val="tx1"/>
              </a:solidFill>
              <a:round/>
              <a:headEnd type="stealth" w="med" len="med"/>
              <a:tailEnd type="stealth" w="med" len="med"/>
            </a:ln>
            <a:extLst>
              <a:ext uri="{909E8E84-426E-40DD-AFC4-6F175D3DCCD1}">
                <a14:hiddenFill xmlns:a14="http://schemas.microsoft.com/office/drawing/2010/main">
                  <a:noFill/>
                </a14:hiddenFill>
              </a:ext>
            </a:extLst>
          </p:spPr>
          <p:txBody>
            <a:bodyPr/>
            <a:lstStyle/>
            <a:p>
              <a:endParaRPr lang="zh-CN" altLang="en-US"/>
            </a:p>
          </p:txBody>
        </p:sp>
        <p:sp>
          <p:nvSpPr>
            <p:cNvPr id="75788" name="Line 117"/>
            <p:cNvSpPr>
              <a:spLocks noChangeShapeType="1"/>
            </p:cNvSpPr>
            <p:nvPr/>
          </p:nvSpPr>
          <p:spPr bwMode="auto">
            <a:xfrm rot="-5400000">
              <a:off x="1871" y="1579"/>
              <a:ext cx="0" cy="654"/>
            </a:xfrm>
            <a:prstGeom prst="line">
              <a:avLst/>
            </a:prstGeom>
            <a:noFill/>
            <a:ln w="19050">
              <a:solidFill>
                <a:schemeClr val="tx1"/>
              </a:solidFill>
              <a:round/>
              <a:headEnd type="stealth" w="med" len="med"/>
              <a:tailEnd type="stealth" w="med" len="med"/>
            </a:ln>
            <a:extLst>
              <a:ext uri="{909E8E84-426E-40DD-AFC4-6F175D3DCCD1}">
                <a14:hiddenFill xmlns:a14="http://schemas.microsoft.com/office/drawing/2010/main">
                  <a:noFill/>
                </a14:hiddenFill>
              </a:ext>
            </a:extLst>
          </p:spPr>
          <p:txBody>
            <a:bodyPr/>
            <a:lstStyle/>
            <a:p>
              <a:endParaRPr lang="zh-CN" altLang="en-US"/>
            </a:p>
          </p:txBody>
        </p:sp>
        <p:sp>
          <p:nvSpPr>
            <p:cNvPr id="75789" name="Line 118"/>
            <p:cNvSpPr>
              <a:spLocks noChangeShapeType="1"/>
            </p:cNvSpPr>
            <p:nvPr/>
          </p:nvSpPr>
          <p:spPr bwMode="auto">
            <a:xfrm rot="-8097509">
              <a:off x="1876" y="1577"/>
              <a:ext cx="1" cy="654"/>
            </a:xfrm>
            <a:prstGeom prst="line">
              <a:avLst/>
            </a:prstGeom>
            <a:noFill/>
            <a:ln w="19050">
              <a:solidFill>
                <a:schemeClr val="tx1"/>
              </a:solidFill>
              <a:round/>
              <a:headEnd type="stealth" w="med" len="med"/>
              <a:tailEnd type="stealth" w="med" len="med"/>
            </a:ln>
            <a:extLst>
              <a:ext uri="{909E8E84-426E-40DD-AFC4-6F175D3DCCD1}">
                <a14:hiddenFill xmlns:a14="http://schemas.microsoft.com/office/drawing/2010/main">
                  <a:noFill/>
                </a14:hiddenFill>
              </a:ext>
            </a:extLst>
          </p:spPr>
          <p:txBody>
            <a:bodyPr/>
            <a:lstStyle/>
            <a:p>
              <a:endParaRPr lang="zh-CN" altLang="en-US"/>
            </a:p>
          </p:txBody>
        </p:sp>
        <p:sp>
          <p:nvSpPr>
            <p:cNvPr id="75790" name="Line 119"/>
            <p:cNvSpPr>
              <a:spLocks noChangeShapeType="1"/>
            </p:cNvSpPr>
            <p:nvPr/>
          </p:nvSpPr>
          <p:spPr bwMode="auto">
            <a:xfrm rot="8097509" flipH="1">
              <a:off x="1871" y="1572"/>
              <a:ext cx="1" cy="650"/>
            </a:xfrm>
            <a:prstGeom prst="line">
              <a:avLst/>
            </a:prstGeom>
            <a:noFill/>
            <a:ln w="19050">
              <a:solidFill>
                <a:schemeClr val="tx1"/>
              </a:solidFill>
              <a:round/>
              <a:headEnd type="stealth" w="med" len="med"/>
              <a:tailEnd type="stealth" w="med" len="med"/>
            </a:ln>
            <a:extLst>
              <a:ext uri="{909E8E84-426E-40DD-AFC4-6F175D3DCCD1}">
                <a14:hiddenFill xmlns:a14="http://schemas.microsoft.com/office/drawing/2010/main">
                  <a:noFill/>
                </a14:hiddenFill>
              </a:ext>
            </a:extLst>
          </p:spPr>
          <p:txBody>
            <a:bodyPr/>
            <a:lstStyle/>
            <a:p>
              <a:endParaRPr lang="zh-CN" altLang="en-US"/>
            </a:p>
          </p:txBody>
        </p:sp>
        <p:grpSp>
          <p:nvGrpSpPr>
            <p:cNvPr id="75791" name="Group 108"/>
            <p:cNvGrpSpPr>
              <a:grpSpLocks/>
            </p:cNvGrpSpPr>
            <p:nvPr/>
          </p:nvGrpSpPr>
          <p:grpSpPr bwMode="auto">
            <a:xfrm>
              <a:off x="1824" y="1849"/>
              <a:ext cx="105" cy="107"/>
              <a:chOff x="1801" y="1929"/>
              <a:chExt cx="105" cy="107"/>
            </a:xfrm>
          </p:grpSpPr>
          <p:sp>
            <p:nvSpPr>
              <p:cNvPr id="75792" name="Oval 109"/>
              <p:cNvSpPr>
                <a:spLocks noChangeArrowheads="1"/>
              </p:cNvSpPr>
              <p:nvPr/>
            </p:nvSpPr>
            <p:spPr bwMode="auto">
              <a:xfrm>
                <a:off x="1801" y="1929"/>
                <a:ext cx="105" cy="107"/>
              </a:xfrm>
              <a:prstGeom prst="ellipse">
                <a:avLst/>
              </a:prstGeom>
              <a:gradFill rotWithShape="0">
                <a:gsLst>
                  <a:gs pos="0">
                    <a:srgbClr val="FF9900"/>
                  </a:gs>
                  <a:gs pos="100000">
                    <a:srgbClr val="EC0000"/>
                  </a:gs>
                </a:gsLst>
                <a:lin ang="2700000" scaled="1"/>
              </a:gradFill>
              <a:ln w="12700">
                <a:solidFill>
                  <a:schemeClr val="tx1"/>
                </a:solidFill>
                <a:round/>
                <a:headEnd/>
                <a:tailEnd/>
              </a:ln>
            </p:spPr>
            <p:txBody>
              <a:bodyPr wrap="none" anchor="ct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FontTx/>
                  <a:buNone/>
                </a:pPr>
                <a:endParaRPr lang="zh-CN" altLang="zh-CN" sz="1800">
                  <a:solidFill>
                    <a:srgbClr val="000000"/>
                  </a:solidFill>
                  <a:latin typeface="Arial" panose="020B0604020202020204" pitchFamily="34" charset="0"/>
                </a:endParaRPr>
              </a:p>
            </p:txBody>
          </p:sp>
          <p:sp>
            <p:nvSpPr>
              <p:cNvPr id="75793" name="Oval 110"/>
              <p:cNvSpPr>
                <a:spLocks noChangeArrowheads="1"/>
              </p:cNvSpPr>
              <p:nvPr/>
            </p:nvSpPr>
            <p:spPr bwMode="auto">
              <a:xfrm rot="-3104273">
                <a:off x="1814" y="1948"/>
                <a:ext cx="43" cy="27"/>
              </a:xfrm>
              <a:prstGeom prst="ellipse">
                <a:avLst/>
              </a:prstGeom>
              <a:gradFill rotWithShape="0">
                <a:gsLst>
                  <a:gs pos="0">
                    <a:srgbClr val="FFFF00"/>
                  </a:gs>
                  <a:gs pos="100000">
                    <a:srgbClr val="FF9900"/>
                  </a:gs>
                </a:gsLst>
                <a:path path="shape">
                  <a:fillToRect l="50000" t="50000" r="50000" b="50000"/>
                </a:path>
              </a:gradFill>
              <a:ln>
                <a:noFill/>
              </a:ln>
              <a:extLst>
                <a:ext uri="{91240B29-F687-4F45-9708-019B960494DF}">
                  <a14:hiddenLine xmlns:a14="http://schemas.microsoft.com/office/drawing/2010/main" w="12700">
                    <a:solidFill>
                      <a:srgbClr val="000000"/>
                    </a:solidFill>
                    <a:round/>
                    <a:headEnd/>
                    <a:tailEnd/>
                  </a14:hiddenLine>
                </a:ext>
              </a:extLst>
            </p:spPr>
            <p:txBody>
              <a:bodyPr vert="eaVert" wrap="none" anchor="ct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FontTx/>
                  <a:buNone/>
                </a:pPr>
                <a:endParaRPr lang="zh-CN" altLang="zh-CN" sz="1800">
                  <a:solidFill>
                    <a:srgbClr val="000000"/>
                  </a:solidFill>
                  <a:latin typeface="Arial" panose="020B0604020202020204" pitchFamily="34" charset="0"/>
                </a:endParaRPr>
              </a:p>
            </p:txBody>
          </p:sp>
          <p:sp>
            <p:nvSpPr>
              <p:cNvPr id="75794" name="WordArt 111"/>
              <p:cNvSpPr>
                <a:spLocks noChangeArrowheads="1" noChangeShapeType="1" noTextEdit="1"/>
              </p:cNvSpPr>
              <p:nvPr/>
            </p:nvSpPr>
            <p:spPr bwMode="auto">
              <a:xfrm>
                <a:off x="1815" y="1946"/>
                <a:ext cx="80" cy="75"/>
              </a:xfrm>
              <a:prstGeom prst="rect">
                <a:avLst/>
              </a:prstGeom>
            </p:spPr>
            <p:txBody>
              <a:bodyPr wrap="none" fromWordArt="1">
                <a:prstTxWarp prst="textPlain">
                  <a:avLst>
                    <a:gd name="adj" fmla="val 50000"/>
                  </a:avLst>
                </a:prstTxWarp>
              </a:bodyPr>
              <a:lstStyle/>
              <a:p>
                <a:pPr algn="ctr"/>
                <a:r>
                  <a:rPr lang="en-US" altLang="zh-CN" sz="3600" kern="10">
                    <a:ln w="19050">
                      <a:solidFill>
                        <a:srgbClr val="FFFFFF"/>
                      </a:solidFill>
                      <a:round/>
                      <a:headEnd/>
                      <a:tailEnd/>
                    </a:ln>
                    <a:solidFill>
                      <a:srgbClr val="000000"/>
                    </a:solidFill>
                    <a:latin typeface="宋体" panose="02010600030101010101" pitchFamily="2" charset="-122"/>
                  </a:rPr>
                  <a:t>+</a:t>
                </a:r>
                <a:endParaRPr lang="zh-CN" altLang="en-US" sz="3600" kern="10">
                  <a:ln w="19050">
                    <a:solidFill>
                      <a:srgbClr val="FFFFFF"/>
                    </a:solidFill>
                    <a:round/>
                    <a:headEnd/>
                    <a:tailEnd/>
                  </a:ln>
                  <a:solidFill>
                    <a:srgbClr val="000000"/>
                  </a:solidFill>
                  <a:latin typeface="宋体" panose="02010600030101010101" pitchFamily="2" charset="-122"/>
                </a:endParaRPr>
              </a:p>
            </p:txBody>
          </p:sp>
        </p:grpSp>
      </p:grpSp>
      <p:sp>
        <p:nvSpPr>
          <p:cNvPr id="265470" name="Rectangle 254">
            <a:extLst>
              <a:ext uri="{FF2B5EF4-FFF2-40B4-BE49-F238E27FC236}">
                <a16:creationId xmlns:a16="http://schemas.microsoft.com/office/drawing/2014/main" id="{FAB2531A-6E2E-40F6-9348-8668F90E5AE5}"/>
              </a:ext>
            </a:extLst>
          </p:cNvPr>
          <p:cNvSpPr>
            <a:spLocks noChangeArrowheads="1"/>
          </p:cNvSpPr>
          <p:nvPr/>
        </p:nvSpPr>
        <p:spPr bwMode="auto">
          <a:xfrm>
            <a:off x="5292725" y="2636838"/>
            <a:ext cx="3529013" cy="1006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defRPr/>
            </a:pPr>
            <a:r>
              <a:rPr lang="zh-CN" altLang="en-US" sz="2000" b="1">
                <a:solidFill>
                  <a:srgbClr val="000099"/>
                </a:solidFill>
                <a:effectLst>
                  <a:outerShdw blurRad="38100" dist="38100" dir="2700000" algn="tl">
                    <a:srgbClr val="C0C0C0"/>
                  </a:outerShdw>
                </a:effectLst>
                <a:latin typeface="楷体_GB2312" pitchFamily="49" charset="-122"/>
                <a:ea typeface="楷体_GB2312" pitchFamily="49" charset="-122"/>
                <a:cs typeface="Times New Roman" panose="02020603050405020304" pitchFamily="18" charset="0"/>
              </a:rPr>
              <a:t>空腔内电场仅由</a:t>
            </a:r>
            <a:r>
              <a:rPr lang="zh-CN" altLang="en-US" sz="2000" b="1">
                <a:solidFill>
                  <a:srgbClr val="CC0000"/>
                </a:solidFill>
                <a:effectLst>
                  <a:outerShdw blurRad="38100" dist="38100" dir="2700000" algn="tl">
                    <a:srgbClr val="C0C0C0"/>
                  </a:outerShdw>
                </a:effectLst>
                <a:latin typeface="楷体_GB2312" pitchFamily="49" charset="-122"/>
                <a:ea typeface="楷体_GB2312" pitchFamily="49" charset="-122"/>
                <a:cs typeface="Times New Roman" panose="02020603050405020304" pitchFamily="18" charset="0"/>
              </a:rPr>
              <a:t>腔内带电体</a:t>
            </a:r>
            <a:r>
              <a:rPr lang="zh-CN" altLang="en-US" sz="2000" b="1">
                <a:solidFill>
                  <a:srgbClr val="000099"/>
                </a:solidFill>
                <a:effectLst>
                  <a:outerShdw blurRad="38100" dist="38100" dir="2700000" algn="tl">
                    <a:srgbClr val="C0C0C0"/>
                  </a:outerShdw>
                </a:effectLst>
                <a:latin typeface="楷体_GB2312" pitchFamily="49" charset="-122"/>
                <a:ea typeface="楷体_GB2312" pitchFamily="49" charset="-122"/>
                <a:cs typeface="Times New Roman" panose="02020603050405020304" pitchFamily="18" charset="0"/>
              </a:rPr>
              <a:t>和</a:t>
            </a:r>
          </a:p>
          <a:p>
            <a:pPr>
              <a:defRPr/>
            </a:pPr>
            <a:r>
              <a:rPr lang="zh-CN" altLang="en-US" sz="2000" b="1">
                <a:solidFill>
                  <a:srgbClr val="000099"/>
                </a:solidFill>
                <a:effectLst>
                  <a:outerShdw blurRad="38100" dist="38100" dir="2700000" algn="tl">
                    <a:srgbClr val="C0C0C0"/>
                  </a:outerShdw>
                </a:effectLst>
                <a:latin typeface="楷体_GB2312" pitchFamily="49" charset="-122"/>
                <a:ea typeface="楷体_GB2312" pitchFamily="49" charset="-122"/>
                <a:cs typeface="Times New Roman" panose="02020603050405020304" pitchFamily="18" charset="0"/>
              </a:rPr>
              <a:t>空</a:t>
            </a:r>
            <a:r>
              <a:rPr lang="zh-CN" altLang="en-US" sz="2000" b="1">
                <a:solidFill>
                  <a:srgbClr val="CC0000"/>
                </a:solidFill>
                <a:effectLst>
                  <a:outerShdw blurRad="38100" dist="38100" dir="2700000" algn="tl">
                    <a:srgbClr val="C0C0C0"/>
                  </a:outerShdw>
                </a:effectLst>
                <a:latin typeface="楷体_GB2312" pitchFamily="49" charset="-122"/>
                <a:ea typeface="楷体_GB2312" pitchFamily="49" charset="-122"/>
                <a:cs typeface="Times New Roman" panose="02020603050405020304" pitchFamily="18" charset="0"/>
              </a:rPr>
              <a:t>腔内表面感应电荷</a:t>
            </a:r>
            <a:r>
              <a:rPr lang="zh-CN" altLang="en-US" sz="2000" b="1">
                <a:solidFill>
                  <a:srgbClr val="000099"/>
                </a:solidFill>
                <a:effectLst>
                  <a:outerShdw blurRad="38100" dist="38100" dir="2700000" algn="tl">
                    <a:srgbClr val="C0C0C0"/>
                  </a:outerShdw>
                </a:effectLst>
                <a:latin typeface="楷体_GB2312" pitchFamily="49" charset="-122"/>
                <a:ea typeface="楷体_GB2312" pitchFamily="49" charset="-122"/>
                <a:cs typeface="Times New Roman" panose="02020603050405020304" pitchFamily="18" charset="0"/>
              </a:rPr>
              <a:t>的分布决</a:t>
            </a:r>
          </a:p>
          <a:p>
            <a:pPr>
              <a:defRPr/>
            </a:pPr>
            <a:r>
              <a:rPr lang="zh-CN" altLang="en-US" sz="2000" b="1">
                <a:solidFill>
                  <a:srgbClr val="000099"/>
                </a:solidFill>
                <a:effectLst>
                  <a:outerShdw blurRad="38100" dist="38100" dir="2700000" algn="tl">
                    <a:srgbClr val="C0C0C0"/>
                  </a:outerShdw>
                </a:effectLst>
                <a:latin typeface="楷体_GB2312" pitchFamily="49" charset="-122"/>
                <a:ea typeface="楷体_GB2312" pitchFamily="49" charset="-122"/>
                <a:cs typeface="Times New Roman" panose="02020603050405020304" pitchFamily="18" charset="0"/>
              </a:rPr>
              <a:t>定，与导体外其他带电体无关</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65219"/>
                                        </p:tgtEl>
                                        <p:attrNameLst>
                                          <p:attrName>style.visibility</p:attrName>
                                        </p:attrNameLst>
                                      </p:cBhvr>
                                      <p:to>
                                        <p:strVal val="visible"/>
                                      </p:to>
                                    </p:set>
                                    <p:animEffect transition="in" filter="blinds(horizontal)">
                                      <p:cBhvr>
                                        <p:cTn id="7" dur="500"/>
                                        <p:tgtEl>
                                          <p:spTgt spid="2652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5219"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6242" name="Group 2"/>
          <p:cNvGrpSpPr>
            <a:grpSpLocks/>
          </p:cNvGrpSpPr>
          <p:nvPr/>
        </p:nvGrpSpPr>
        <p:grpSpPr bwMode="auto">
          <a:xfrm>
            <a:off x="3733800" y="838200"/>
            <a:ext cx="5181600" cy="5562600"/>
            <a:chOff x="2352" y="528"/>
            <a:chExt cx="3264" cy="3504"/>
          </a:xfrm>
        </p:grpSpPr>
        <p:sp>
          <p:nvSpPr>
            <p:cNvPr id="76858" name="Rectangle 3"/>
            <p:cNvSpPr>
              <a:spLocks noChangeArrowheads="1"/>
            </p:cNvSpPr>
            <p:nvPr/>
          </p:nvSpPr>
          <p:spPr bwMode="auto">
            <a:xfrm>
              <a:off x="2352" y="528"/>
              <a:ext cx="3264" cy="3504"/>
            </a:xfrm>
            <a:prstGeom prst="rect">
              <a:avLst/>
            </a:prstGeom>
            <a:solidFill>
              <a:srgbClr val="FFFFFF"/>
            </a:solidFill>
            <a:ln w="9525">
              <a:solidFill>
                <a:schemeClr val="tx2"/>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ClrTx/>
                <a:buFontTx/>
                <a:buNone/>
              </a:pPr>
              <a:endParaRPr lang="zh-CN" altLang="zh-CN" sz="7200">
                <a:solidFill>
                  <a:srgbClr val="336699"/>
                </a:solidFill>
                <a:latin typeface="黑体" panose="02010609060101010101" pitchFamily="49" charset="-122"/>
                <a:ea typeface="黑体" panose="02010609060101010101" pitchFamily="49" charset="-122"/>
              </a:endParaRPr>
            </a:p>
          </p:txBody>
        </p:sp>
        <p:sp>
          <p:nvSpPr>
            <p:cNvPr id="266244" name="AutoShape 4">
              <a:extLst>
                <a:ext uri="{FF2B5EF4-FFF2-40B4-BE49-F238E27FC236}">
                  <a16:creationId xmlns:a16="http://schemas.microsoft.com/office/drawing/2014/main" id="{A62AAF0A-F7D5-4A16-86BE-37B045ED06B7}"/>
                </a:ext>
              </a:extLst>
            </p:cNvPr>
            <p:cNvSpPr>
              <a:spLocks noChangeArrowheads="1"/>
            </p:cNvSpPr>
            <p:nvPr/>
          </p:nvSpPr>
          <p:spPr bwMode="auto">
            <a:xfrm>
              <a:off x="2736" y="1200"/>
              <a:ext cx="2304" cy="2208"/>
            </a:xfrm>
            <a:custGeom>
              <a:avLst/>
              <a:gdLst>
                <a:gd name="G0" fmla="+- 4669 0 0"/>
                <a:gd name="G1" fmla="+- 21600 0 4669"/>
                <a:gd name="G2" fmla="+- 21600 0 4669"/>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4669" y="10800"/>
                  </a:moveTo>
                  <a:cubicBezTo>
                    <a:pt x="4669" y="14186"/>
                    <a:pt x="7414" y="16931"/>
                    <a:pt x="10800" y="16931"/>
                  </a:cubicBezTo>
                  <a:cubicBezTo>
                    <a:pt x="14186" y="16931"/>
                    <a:pt x="16931" y="14186"/>
                    <a:pt x="16931" y="10800"/>
                  </a:cubicBezTo>
                  <a:cubicBezTo>
                    <a:pt x="16931" y="7414"/>
                    <a:pt x="14186" y="4669"/>
                    <a:pt x="10800" y="4669"/>
                  </a:cubicBezTo>
                  <a:cubicBezTo>
                    <a:pt x="7414" y="4669"/>
                    <a:pt x="4669" y="7414"/>
                    <a:pt x="4669" y="10800"/>
                  </a:cubicBezTo>
                  <a:close/>
                </a:path>
              </a:pathLst>
            </a:custGeom>
            <a:gradFill rotWithShape="0">
              <a:gsLst>
                <a:gs pos="0">
                  <a:schemeClr val="tx1"/>
                </a:gs>
                <a:gs pos="50000">
                  <a:schemeClr val="bg1"/>
                </a:gs>
                <a:gs pos="100000">
                  <a:schemeClr val="tx1"/>
                </a:gs>
              </a:gsLst>
              <a:lin ang="18900000" scaled="1"/>
            </a:gra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eaLnBrk="1" hangingPunct="1">
                <a:defRPr/>
              </a:pPr>
              <a:endParaRPr lang="zh-CN" altLang="en-US" sz="7200">
                <a:solidFill>
                  <a:srgbClr val="336699"/>
                </a:solidFill>
                <a:latin typeface="黑体" panose="02010609060101010101" pitchFamily="49" charset="-122"/>
                <a:ea typeface="黑体" panose="02010609060101010101" pitchFamily="49" charset="-122"/>
              </a:endParaRPr>
            </a:p>
          </p:txBody>
        </p:sp>
      </p:grpSp>
      <p:grpSp>
        <p:nvGrpSpPr>
          <p:cNvPr id="266245" name="Group 5"/>
          <p:cNvGrpSpPr>
            <a:grpSpLocks/>
          </p:cNvGrpSpPr>
          <p:nvPr/>
        </p:nvGrpSpPr>
        <p:grpSpPr bwMode="auto">
          <a:xfrm>
            <a:off x="5105400" y="2667000"/>
            <a:ext cx="2133600" cy="1981200"/>
            <a:chOff x="960" y="1968"/>
            <a:chExt cx="1344" cy="1248"/>
          </a:xfrm>
        </p:grpSpPr>
        <p:sp>
          <p:nvSpPr>
            <p:cNvPr id="76850" name="Line 6"/>
            <p:cNvSpPr>
              <a:spLocks noChangeShapeType="1"/>
            </p:cNvSpPr>
            <p:nvPr/>
          </p:nvSpPr>
          <p:spPr bwMode="auto">
            <a:xfrm flipV="1">
              <a:off x="1632" y="1968"/>
              <a:ext cx="0" cy="672"/>
            </a:xfrm>
            <a:prstGeom prst="line">
              <a:avLst/>
            </a:prstGeom>
            <a:noFill/>
            <a:ln w="28575">
              <a:solidFill>
                <a:srgbClr val="0000FF"/>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76851" name="Line 7"/>
            <p:cNvSpPr>
              <a:spLocks noChangeShapeType="1"/>
            </p:cNvSpPr>
            <p:nvPr/>
          </p:nvSpPr>
          <p:spPr bwMode="auto">
            <a:xfrm>
              <a:off x="1632" y="2640"/>
              <a:ext cx="0" cy="576"/>
            </a:xfrm>
            <a:prstGeom prst="line">
              <a:avLst/>
            </a:prstGeom>
            <a:noFill/>
            <a:ln w="28575">
              <a:solidFill>
                <a:srgbClr val="0000FF"/>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76852" name="Line 8"/>
            <p:cNvSpPr>
              <a:spLocks noChangeShapeType="1"/>
            </p:cNvSpPr>
            <p:nvPr/>
          </p:nvSpPr>
          <p:spPr bwMode="auto">
            <a:xfrm>
              <a:off x="1632" y="2592"/>
              <a:ext cx="672" cy="0"/>
            </a:xfrm>
            <a:prstGeom prst="line">
              <a:avLst/>
            </a:prstGeom>
            <a:noFill/>
            <a:ln w="28575">
              <a:solidFill>
                <a:srgbClr val="0000FF"/>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76853" name="Line 9"/>
            <p:cNvSpPr>
              <a:spLocks noChangeShapeType="1"/>
            </p:cNvSpPr>
            <p:nvPr/>
          </p:nvSpPr>
          <p:spPr bwMode="auto">
            <a:xfrm flipH="1">
              <a:off x="960" y="2592"/>
              <a:ext cx="672" cy="0"/>
            </a:xfrm>
            <a:prstGeom prst="line">
              <a:avLst/>
            </a:prstGeom>
            <a:noFill/>
            <a:ln w="28575">
              <a:solidFill>
                <a:srgbClr val="0000FF"/>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76854" name="Line 10"/>
            <p:cNvSpPr>
              <a:spLocks noChangeShapeType="1"/>
            </p:cNvSpPr>
            <p:nvPr/>
          </p:nvSpPr>
          <p:spPr bwMode="auto">
            <a:xfrm flipV="1">
              <a:off x="1632" y="2160"/>
              <a:ext cx="480" cy="432"/>
            </a:xfrm>
            <a:prstGeom prst="line">
              <a:avLst/>
            </a:prstGeom>
            <a:noFill/>
            <a:ln w="28575">
              <a:solidFill>
                <a:srgbClr val="0000FF"/>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76855" name="Line 11"/>
            <p:cNvSpPr>
              <a:spLocks noChangeShapeType="1"/>
            </p:cNvSpPr>
            <p:nvPr/>
          </p:nvSpPr>
          <p:spPr bwMode="auto">
            <a:xfrm flipH="1">
              <a:off x="1200" y="2592"/>
              <a:ext cx="432" cy="432"/>
            </a:xfrm>
            <a:prstGeom prst="line">
              <a:avLst/>
            </a:prstGeom>
            <a:noFill/>
            <a:ln w="28575">
              <a:solidFill>
                <a:srgbClr val="0000FF"/>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76856" name="Line 12"/>
            <p:cNvSpPr>
              <a:spLocks noChangeShapeType="1"/>
            </p:cNvSpPr>
            <p:nvPr/>
          </p:nvSpPr>
          <p:spPr bwMode="auto">
            <a:xfrm flipH="1" flipV="1">
              <a:off x="1152" y="2160"/>
              <a:ext cx="432" cy="432"/>
            </a:xfrm>
            <a:prstGeom prst="line">
              <a:avLst/>
            </a:prstGeom>
            <a:noFill/>
            <a:ln w="28575">
              <a:solidFill>
                <a:srgbClr val="0000FF"/>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76857" name="Line 13"/>
            <p:cNvSpPr>
              <a:spLocks noChangeShapeType="1"/>
            </p:cNvSpPr>
            <p:nvPr/>
          </p:nvSpPr>
          <p:spPr bwMode="auto">
            <a:xfrm>
              <a:off x="1632" y="2592"/>
              <a:ext cx="432" cy="432"/>
            </a:xfrm>
            <a:prstGeom prst="line">
              <a:avLst/>
            </a:prstGeom>
            <a:noFill/>
            <a:ln w="28575">
              <a:solidFill>
                <a:srgbClr val="0000FF"/>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grpSp>
        <p:nvGrpSpPr>
          <p:cNvPr id="266254" name="Group 14"/>
          <p:cNvGrpSpPr>
            <a:grpSpLocks/>
          </p:cNvGrpSpPr>
          <p:nvPr/>
        </p:nvGrpSpPr>
        <p:grpSpPr bwMode="auto">
          <a:xfrm>
            <a:off x="4876800" y="2590800"/>
            <a:ext cx="2819400" cy="2133600"/>
            <a:chOff x="3072" y="1632"/>
            <a:chExt cx="1776" cy="1344"/>
          </a:xfrm>
        </p:grpSpPr>
        <p:graphicFrame>
          <p:nvGraphicFramePr>
            <p:cNvPr id="76840" name="Object 15"/>
            <p:cNvGraphicFramePr>
              <a:graphicFrameLocks noChangeAspect="1"/>
            </p:cNvGraphicFramePr>
            <p:nvPr/>
          </p:nvGraphicFramePr>
          <p:xfrm>
            <a:off x="4272" y="2400"/>
            <a:ext cx="576" cy="393"/>
          </p:xfrm>
          <a:graphic>
            <a:graphicData uri="http://schemas.openxmlformats.org/presentationml/2006/ole">
              <mc:AlternateContent xmlns:mc="http://schemas.openxmlformats.org/markup-compatibility/2006">
                <mc:Choice xmlns:v="urn:schemas-microsoft-com:vml" Requires="v">
                  <p:oleObj name="公式" r:id="rId2" imgW="152288" imgH="76312" progId="Equation.3">
                    <p:embed/>
                  </p:oleObj>
                </mc:Choice>
                <mc:Fallback>
                  <p:oleObj name="公式" r:id="rId2" imgW="152288" imgH="76312" progId="Equation.3">
                    <p:embed/>
                    <p:pic>
                      <p:nvPicPr>
                        <p:cNvPr id="0" name="Object 1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72" y="2400"/>
                          <a:ext cx="576" cy="3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76841" name="Group 16"/>
            <p:cNvGrpSpPr>
              <a:grpSpLocks/>
            </p:cNvGrpSpPr>
            <p:nvPr/>
          </p:nvGrpSpPr>
          <p:grpSpPr bwMode="auto">
            <a:xfrm>
              <a:off x="3072" y="1632"/>
              <a:ext cx="1584" cy="1344"/>
              <a:chOff x="3456" y="1632"/>
              <a:chExt cx="1536" cy="1344"/>
            </a:xfrm>
          </p:grpSpPr>
          <p:sp>
            <p:nvSpPr>
              <p:cNvPr id="76842" name="Line 17"/>
              <p:cNvSpPr>
                <a:spLocks noChangeShapeType="1"/>
              </p:cNvSpPr>
              <p:nvPr/>
            </p:nvSpPr>
            <p:spPr bwMode="auto">
              <a:xfrm>
                <a:off x="4176" y="1632"/>
                <a:ext cx="96" cy="0"/>
              </a:xfrm>
              <a:prstGeom prst="line">
                <a:avLst/>
              </a:prstGeom>
              <a:noFill/>
              <a:ln w="38100">
                <a:solidFill>
                  <a:srgbClr val="5045E5"/>
                </a:solidFill>
                <a:round/>
                <a:headEnd/>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76843" name="Line 18"/>
              <p:cNvSpPr>
                <a:spLocks noChangeShapeType="1"/>
              </p:cNvSpPr>
              <p:nvPr/>
            </p:nvSpPr>
            <p:spPr bwMode="auto">
              <a:xfrm>
                <a:off x="3648" y="1872"/>
                <a:ext cx="96" cy="0"/>
              </a:xfrm>
              <a:prstGeom prst="line">
                <a:avLst/>
              </a:prstGeom>
              <a:noFill/>
              <a:ln w="38100">
                <a:solidFill>
                  <a:srgbClr val="5045E5"/>
                </a:solidFill>
                <a:round/>
                <a:headEnd/>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76844" name="Line 19"/>
              <p:cNvSpPr>
                <a:spLocks noChangeShapeType="1"/>
              </p:cNvSpPr>
              <p:nvPr/>
            </p:nvSpPr>
            <p:spPr bwMode="auto">
              <a:xfrm>
                <a:off x="4896" y="2304"/>
                <a:ext cx="96" cy="0"/>
              </a:xfrm>
              <a:prstGeom prst="line">
                <a:avLst/>
              </a:prstGeom>
              <a:noFill/>
              <a:ln w="38100">
                <a:solidFill>
                  <a:srgbClr val="5045E5"/>
                </a:solidFill>
                <a:round/>
                <a:headEnd/>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76845" name="Line 20"/>
              <p:cNvSpPr>
                <a:spLocks noChangeShapeType="1"/>
              </p:cNvSpPr>
              <p:nvPr/>
            </p:nvSpPr>
            <p:spPr bwMode="auto">
              <a:xfrm>
                <a:off x="3456" y="2304"/>
                <a:ext cx="96" cy="0"/>
              </a:xfrm>
              <a:prstGeom prst="line">
                <a:avLst/>
              </a:prstGeom>
              <a:noFill/>
              <a:ln w="38100">
                <a:solidFill>
                  <a:srgbClr val="5045E5"/>
                </a:solidFill>
                <a:round/>
                <a:headEnd/>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76846" name="Line 21"/>
              <p:cNvSpPr>
                <a:spLocks noChangeShapeType="1"/>
              </p:cNvSpPr>
              <p:nvPr/>
            </p:nvSpPr>
            <p:spPr bwMode="auto">
              <a:xfrm>
                <a:off x="4704" y="1872"/>
                <a:ext cx="96" cy="0"/>
              </a:xfrm>
              <a:prstGeom prst="line">
                <a:avLst/>
              </a:prstGeom>
              <a:noFill/>
              <a:ln w="38100">
                <a:solidFill>
                  <a:srgbClr val="5045E5"/>
                </a:solidFill>
                <a:round/>
                <a:headEnd/>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76847" name="Line 22"/>
              <p:cNvSpPr>
                <a:spLocks noChangeShapeType="1"/>
              </p:cNvSpPr>
              <p:nvPr/>
            </p:nvSpPr>
            <p:spPr bwMode="auto">
              <a:xfrm>
                <a:off x="3696" y="2736"/>
                <a:ext cx="96" cy="0"/>
              </a:xfrm>
              <a:prstGeom prst="line">
                <a:avLst/>
              </a:prstGeom>
              <a:noFill/>
              <a:ln w="38100">
                <a:solidFill>
                  <a:srgbClr val="5045E5"/>
                </a:solidFill>
                <a:round/>
                <a:headEnd/>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76848" name="Line 23"/>
              <p:cNvSpPr>
                <a:spLocks noChangeShapeType="1"/>
              </p:cNvSpPr>
              <p:nvPr/>
            </p:nvSpPr>
            <p:spPr bwMode="auto">
              <a:xfrm>
                <a:off x="4176" y="2976"/>
                <a:ext cx="96" cy="0"/>
              </a:xfrm>
              <a:prstGeom prst="line">
                <a:avLst/>
              </a:prstGeom>
              <a:noFill/>
              <a:ln w="38100">
                <a:solidFill>
                  <a:srgbClr val="5045E5"/>
                </a:solidFill>
                <a:round/>
                <a:headEnd/>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76849" name="Line 24"/>
              <p:cNvSpPr>
                <a:spLocks noChangeShapeType="1"/>
              </p:cNvSpPr>
              <p:nvPr/>
            </p:nvSpPr>
            <p:spPr bwMode="auto">
              <a:xfrm>
                <a:off x="4656" y="2736"/>
                <a:ext cx="96" cy="0"/>
              </a:xfrm>
              <a:prstGeom prst="line">
                <a:avLst/>
              </a:prstGeom>
              <a:noFill/>
              <a:ln w="38100">
                <a:solidFill>
                  <a:srgbClr val="5045E5"/>
                </a:solidFill>
                <a:round/>
                <a:headEnd/>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grpSp>
      <p:grpSp>
        <p:nvGrpSpPr>
          <p:cNvPr id="266265" name="Group 25"/>
          <p:cNvGrpSpPr>
            <a:grpSpLocks/>
          </p:cNvGrpSpPr>
          <p:nvPr/>
        </p:nvGrpSpPr>
        <p:grpSpPr bwMode="auto">
          <a:xfrm>
            <a:off x="7848600" y="4343400"/>
            <a:ext cx="990600" cy="1447800"/>
            <a:chOff x="2784" y="2736"/>
            <a:chExt cx="624" cy="912"/>
          </a:xfrm>
        </p:grpSpPr>
        <p:sp>
          <p:nvSpPr>
            <p:cNvPr id="76835" name="Line 26"/>
            <p:cNvSpPr>
              <a:spLocks noChangeShapeType="1"/>
            </p:cNvSpPr>
            <p:nvPr/>
          </p:nvSpPr>
          <p:spPr bwMode="auto">
            <a:xfrm>
              <a:off x="2784" y="2736"/>
              <a:ext cx="432" cy="0"/>
            </a:xfrm>
            <a:prstGeom prst="line">
              <a:avLst/>
            </a:prstGeom>
            <a:noFill/>
            <a:ln w="38100">
              <a:solidFill>
                <a:schemeClr val="tx2"/>
              </a:solidFill>
              <a:round/>
              <a:headEnd/>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76836" name="Line 27"/>
            <p:cNvSpPr>
              <a:spLocks noChangeShapeType="1"/>
            </p:cNvSpPr>
            <p:nvPr/>
          </p:nvSpPr>
          <p:spPr bwMode="auto">
            <a:xfrm>
              <a:off x="3216" y="2736"/>
              <a:ext cx="0" cy="720"/>
            </a:xfrm>
            <a:prstGeom prst="line">
              <a:avLst/>
            </a:prstGeom>
            <a:noFill/>
            <a:ln w="38100">
              <a:solidFill>
                <a:schemeClr val="tx2"/>
              </a:solidFill>
              <a:round/>
              <a:headEnd/>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76837" name="Line 28"/>
            <p:cNvSpPr>
              <a:spLocks noChangeShapeType="1"/>
            </p:cNvSpPr>
            <p:nvPr/>
          </p:nvSpPr>
          <p:spPr bwMode="auto">
            <a:xfrm>
              <a:off x="3024" y="3456"/>
              <a:ext cx="384" cy="0"/>
            </a:xfrm>
            <a:prstGeom prst="line">
              <a:avLst/>
            </a:prstGeom>
            <a:noFill/>
            <a:ln w="38100">
              <a:solidFill>
                <a:schemeClr val="tx2"/>
              </a:solidFill>
              <a:round/>
              <a:headEnd/>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76838" name="Line 29"/>
            <p:cNvSpPr>
              <a:spLocks noChangeShapeType="1"/>
            </p:cNvSpPr>
            <p:nvPr/>
          </p:nvSpPr>
          <p:spPr bwMode="auto">
            <a:xfrm>
              <a:off x="3072" y="3552"/>
              <a:ext cx="288" cy="0"/>
            </a:xfrm>
            <a:prstGeom prst="line">
              <a:avLst/>
            </a:prstGeom>
            <a:noFill/>
            <a:ln w="38100">
              <a:solidFill>
                <a:schemeClr val="tx2"/>
              </a:solidFill>
              <a:round/>
              <a:headEnd/>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76839" name="Line 30"/>
            <p:cNvSpPr>
              <a:spLocks noChangeShapeType="1"/>
            </p:cNvSpPr>
            <p:nvPr/>
          </p:nvSpPr>
          <p:spPr bwMode="auto">
            <a:xfrm>
              <a:off x="3120" y="3648"/>
              <a:ext cx="192" cy="0"/>
            </a:xfrm>
            <a:prstGeom prst="line">
              <a:avLst/>
            </a:prstGeom>
            <a:noFill/>
            <a:ln w="38100">
              <a:solidFill>
                <a:schemeClr val="tx2"/>
              </a:solidFill>
              <a:round/>
              <a:headEnd/>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sp>
        <p:nvSpPr>
          <p:cNvPr id="266271" name="Text Box 31">
            <a:extLst>
              <a:ext uri="{FF2B5EF4-FFF2-40B4-BE49-F238E27FC236}">
                <a16:creationId xmlns:a16="http://schemas.microsoft.com/office/drawing/2014/main" id="{790BE782-FABB-4A40-83D4-AD97B03E248D}"/>
              </a:ext>
            </a:extLst>
          </p:cNvPr>
          <p:cNvSpPr txBox="1">
            <a:spLocks noChangeArrowheads="1"/>
          </p:cNvSpPr>
          <p:nvPr/>
        </p:nvSpPr>
        <p:spPr bwMode="auto">
          <a:xfrm>
            <a:off x="250825" y="1341438"/>
            <a:ext cx="3352800" cy="1382712"/>
          </a:xfrm>
          <a:prstGeom prst="rect">
            <a:avLst/>
          </a:prstGeom>
          <a:gradFill rotWithShape="0">
            <a:gsLst>
              <a:gs pos="0">
                <a:schemeClr val="accent1"/>
              </a:gs>
              <a:gs pos="50000">
                <a:schemeClr val="accent1">
                  <a:gamma/>
                  <a:tint val="0"/>
                  <a:invGamma/>
                </a:schemeClr>
              </a:gs>
              <a:gs pos="100000">
                <a:schemeClr val="accent1"/>
              </a:gs>
            </a:gsLst>
            <a:lin ang="5400000" scaled="1"/>
          </a:gradFill>
          <a:ln w="9525">
            <a:solidFill>
              <a:schemeClr val="tx2"/>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eaLnBrk="1" hangingPunct="1">
              <a:spcBef>
                <a:spcPct val="50000"/>
              </a:spcBef>
              <a:defRPr/>
            </a:pPr>
            <a:r>
              <a:rPr lang="zh-CN" altLang="en-US" sz="2800" b="1">
                <a:solidFill>
                  <a:srgbClr val="000099"/>
                </a:solidFill>
                <a:effectLst>
                  <a:outerShdw blurRad="38100" dist="38100" dir="2700000" algn="tl">
                    <a:srgbClr val="000000"/>
                  </a:outerShdw>
                </a:effectLst>
                <a:latin typeface="楷体_GB2312" pitchFamily="49" charset="-122"/>
                <a:ea typeface="楷体_GB2312" pitchFamily="49" charset="-122"/>
                <a:cs typeface="Times New Roman" panose="02020603050405020304" pitchFamily="18" charset="0"/>
              </a:rPr>
              <a:t>接地空腔导体将使外部空间不受空腔内的电场影响</a:t>
            </a:r>
            <a:r>
              <a:rPr lang="en-US" altLang="zh-CN" sz="2800" b="1">
                <a:solidFill>
                  <a:srgbClr val="000099"/>
                </a:solidFill>
                <a:effectLst>
                  <a:outerShdw blurRad="38100" dist="38100" dir="2700000" algn="tl">
                    <a:srgbClr val="000000"/>
                  </a:outerShdw>
                </a:effectLst>
                <a:latin typeface="楷体_GB2312" pitchFamily="49" charset="-122"/>
                <a:ea typeface="楷体_GB2312" pitchFamily="49" charset="-122"/>
                <a:cs typeface="Times New Roman" panose="02020603050405020304" pitchFamily="18" charset="0"/>
              </a:rPr>
              <a:t>.</a:t>
            </a:r>
          </a:p>
        </p:txBody>
      </p:sp>
      <p:sp>
        <p:nvSpPr>
          <p:cNvPr id="266272" name="Text Box 32"/>
          <p:cNvSpPr txBox="1">
            <a:spLocks noChangeArrowheads="1"/>
          </p:cNvSpPr>
          <p:nvPr/>
        </p:nvSpPr>
        <p:spPr bwMode="auto">
          <a:xfrm>
            <a:off x="250825" y="4149725"/>
            <a:ext cx="3276600" cy="831850"/>
          </a:xfrm>
          <a:prstGeom prst="rect">
            <a:avLst/>
          </a:prstGeom>
          <a:noFill/>
          <a:ln w="9525">
            <a:solidFill>
              <a:schemeClr val="tx2"/>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50000"/>
              </a:spcBef>
              <a:buClrTx/>
              <a:buFontTx/>
              <a:buNone/>
            </a:pPr>
            <a:r>
              <a:rPr lang="en-US" altLang="zh-CN" sz="2400" b="1">
                <a:solidFill>
                  <a:srgbClr val="CC0000"/>
                </a:solidFill>
                <a:latin typeface="Times New Roman" panose="02020603050405020304" pitchFamily="18" charset="0"/>
              </a:rPr>
              <a:t>  </a:t>
            </a:r>
            <a:r>
              <a:rPr lang="zh-CN" altLang="en-US" sz="2400" b="1">
                <a:solidFill>
                  <a:srgbClr val="CC0000"/>
                </a:solidFill>
                <a:latin typeface="Times New Roman" panose="02020603050405020304" pitchFamily="18" charset="0"/>
              </a:rPr>
              <a:t>问：</a:t>
            </a:r>
            <a:r>
              <a:rPr lang="en-US" altLang="zh-CN" sz="2400" b="1">
                <a:solidFill>
                  <a:srgbClr val="CC0000"/>
                </a:solidFill>
                <a:latin typeface="楷体_GB2312" pitchFamily="49" charset="-122"/>
                <a:ea typeface="楷体_GB2312" pitchFamily="49" charset="-122"/>
              </a:rPr>
              <a:t>(1)</a:t>
            </a:r>
            <a:r>
              <a:rPr lang="zh-CN" altLang="en-US" sz="2400" b="1">
                <a:solidFill>
                  <a:srgbClr val="000000"/>
                </a:solidFill>
                <a:latin typeface="楷体_GB2312" pitchFamily="49" charset="-122"/>
                <a:ea typeface="楷体_GB2312" pitchFamily="49" charset="-122"/>
              </a:rPr>
              <a:t>空间各部分的电场强度如何分布</a:t>
            </a:r>
            <a:r>
              <a:rPr lang="zh-CN" altLang="en-US" sz="2400" b="1">
                <a:solidFill>
                  <a:srgbClr val="CC0000"/>
                </a:solidFill>
                <a:latin typeface="楷体_GB2312" pitchFamily="49" charset="-122"/>
                <a:ea typeface="楷体_GB2312" pitchFamily="49" charset="-122"/>
              </a:rPr>
              <a:t>？</a:t>
            </a:r>
            <a:endParaRPr lang="zh-CN" altLang="en-US" sz="2400" b="1">
              <a:solidFill>
                <a:srgbClr val="000000"/>
              </a:solidFill>
              <a:latin typeface="楷体_GB2312" pitchFamily="49" charset="-122"/>
              <a:ea typeface="楷体_GB2312" pitchFamily="49" charset="-122"/>
            </a:endParaRPr>
          </a:p>
        </p:txBody>
      </p:sp>
      <p:sp>
        <p:nvSpPr>
          <p:cNvPr id="266273" name="Text Box 33">
            <a:extLst>
              <a:ext uri="{FF2B5EF4-FFF2-40B4-BE49-F238E27FC236}">
                <a16:creationId xmlns:a16="http://schemas.microsoft.com/office/drawing/2014/main" id="{C63CA400-BF26-41AE-826B-F212C06214D6}"/>
              </a:ext>
            </a:extLst>
          </p:cNvPr>
          <p:cNvSpPr txBox="1">
            <a:spLocks noChangeArrowheads="1"/>
          </p:cNvSpPr>
          <p:nvPr/>
        </p:nvSpPr>
        <p:spPr bwMode="auto">
          <a:xfrm>
            <a:off x="250825" y="3213100"/>
            <a:ext cx="3352800" cy="528638"/>
          </a:xfrm>
          <a:prstGeom prst="rect">
            <a:avLst/>
          </a:prstGeom>
          <a:gradFill rotWithShape="0">
            <a:gsLst>
              <a:gs pos="0">
                <a:schemeClr val="accent1"/>
              </a:gs>
              <a:gs pos="50000">
                <a:schemeClr val="accent1">
                  <a:gamma/>
                  <a:tint val="0"/>
                  <a:invGamma/>
                </a:schemeClr>
              </a:gs>
              <a:gs pos="100000">
                <a:schemeClr val="accent1"/>
              </a:gs>
            </a:gsLst>
            <a:lin ang="5400000" scaled="1"/>
          </a:gradFill>
          <a:ln w="9525">
            <a:solidFill>
              <a:schemeClr val="tx2"/>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eaLnBrk="1" hangingPunct="1">
              <a:spcBef>
                <a:spcPct val="50000"/>
              </a:spcBef>
              <a:defRPr/>
            </a:pPr>
            <a:r>
              <a:rPr lang="zh-CN" altLang="en-US" sz="2800" b="1">
                <a:solidFill>
                  <a:srgbClr val="000099"/>
                </a:solidFill>
                <a:effectLst>
                  <a:outerShdw blurRad="38100" dist="38100" dir="2700000" algn="tl">
                    <a:srgbClr val="000000"/>
                  </a:outerShdw>
                </a:effectLst>
                <a:latin typeface="楷体_GB2312" pitchFamily="49" charset="-122"/>
                <a:ea typeface="楷体_GB2312" pitchFamily="49" charset="-122"/>
                <a:cs typeface="Times New Roman" panose="02020603050405020304" pitchFamily="18" charset="0"/>
              </a:rPr>
              <a:t>接地导体电势为零</a:t>
            </a:r>
          </a:p>
        </p:txBody>
      </p:sp>
      <p:grpSp>
        <p:nvGrpSpPr>
          <p:cNvPr id="266274" name="Group 34"/>
          <p:cNvGrpSpPr>
            <a:grpSpLocks/>
          </p:cNvGrpSpPr>
          <p:nvPr/>
        </p:nvGrpSpPr>
        <p:grpSpPr bwMode="auto">
          <a:xfrm>
            <a:off x="6054725" y="2895600"/>
            <a:ext cx="539750" cy="914400"/>
            <a:chOff x="1654" y="1824"/>
            <a:chExt cx="340" cy="576"/>
          </a:xfrm>
        </p:grpSpPr>
        <p:sp>
          <p:nvSpPr>
            <p:cNvPr id="76833" name="Oval 35"/>
            <p:cNvSpPr>
              <a:spLocks noChangeArrowheads="1"/>
            </p:cNvSpPr>
            <p:nvPr/>
          </p:nvSpPr>
          <p:spPr bwMode="auto">
            <a:xfrm>
              <a:off x="1654" y="2256"/>
              <a:ext cx="144" cy="144"/>
            </a:xfrm>
            <a:prstGeom prst="ellipse">
              <a:avLst/>
            </a:prstGeom>
            <a:gradFill rotWithShape="0">
              <a:gsLst>
                <a:gs pos="0">
                  <a:srgbClr val="FF3300"/>
                </a:gs>
                <a:gs pos="100000">
                  <a:srgbClr val="761800"/>
                </a:gs>
              </a:gsLst>
              <a:path path="shape">
                <a:fillToRect l="50000" t="50000" r="50000" b="50000"/>
              </a:path>
            </a:gra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ClrTx/>
                <a:buFontTx/>
                <a:buNone/>
              </a:pPr>
              <a:endParaRPr lang="zh-CN" altLang="zh-CN" sz="7200">
                <a:solidFill>
                  <a:srgbClr val="336699"/>
                </a:solidFill>
                <a:latin typeface="黑体" panose="02010609060101010101" pitchFamily="49" charset="-122"/>
                <a:ea typeface="黑体" panose="02010609060101010101" pitchFamily="49" charset="-122"/>
              </a:endParaRPr>
            </a:p>
          </p:txBody>
        </p:sp>
        <p:graphicFrame>
          <p:nvGraphicFramePr>
            <p:cNvPr id="76834" name="Object 36"/>
            <p:cNvGraphicFramePr>
              <a:graphicFrameLocks noChangeAspect="1"/>
            </p:cNvGraphicFramePr>
            <p:nvPr/>
          </p:nvGraphicFramePr>
          <p:xfrm>
            <a:off x="1696" y="1824"/>
            <a:ext cx="298" cy="388"/>
          </p:xfrm>
          <a:graphic>
            <a:graphicData uri="http://schemas.openxmlformats.org/presentationml/2006/ole">
              <mc:AlternateContent xmlns:mc="http://schemas.openxmlformats.org/markup-compatibility/2006">
                <mc:Choice xmlns:v="urn:schemas-microsoft-com:vml" Requires="v">
                  <p:oleObj name="公式" r:id="rId4" imgW="37988" imgH="76312" progId="Equation.3">
                    <p:embed/>
                  </p:oleObj>
                </mc:Choice>
                <mc:Fallback>
                  <p:oleObj name="公式" r:id="rId4" imgW="37988" imgH="76312" progId="Equation.3">
                    <p:embed/>
                    <p:pic>
                      <p:nvPicPr>
                        <p:cNvPr id="0" name="Object 3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96" y="1824"/>
                          <a:ext cx="298" cy="3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266277" name="Text Box 37">
            <a:extLst>
              <a:ext uri="{FF2B5EF4-FFF2-40B4-BE49-F238E27FC236}">
                <a16:creationId xmlns:a16="http://schemas.microsoft.com/office/drawing/2014/main" id="{739E8D15-4F8D-4FBF-A08B-5539892E4E0B}"/>
              </a:ext>
            </a:extLst>
          </p:cNvPr>
          <p:cNvSpPr txBox="1">
            <a:spLocks noChangeArrowheads="1"/>
          </p:cNvSpPr>
          <p:nvPr/>
        </p:nvSpPr>
        <p:spPr bwMode="auto">
          <a:xfrm>
            <a:off x="179388" y="188913"/>
            <a:ext cx="3962400" cy="579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lgn="l">
              <a:defRPr>
                <a:solidFill>
                  <a:schemeClr val="tx1"/>
                </a:solidFill>
                <a:latin typeface="Arial" panose="020B0604020202020204" pitchFamily="34" charset="0"/>
                <a:ea typeface="宋体" panose="02010600030101010101" pitchFamily="2" charset="-122"/>
              </a:defRPr>
            </a:lvl1pPr>
            <a:lvl2pPr marL="742950" indent="-285750" algn="l">
              <a:defRPr>
                <a:solidFill>
                  <a:schemeClr val="tx1"/>
                </a:solidFill>
                <a:latin typeface="Arial" panose="020B0604020202020204" pitchFamily="34" charset="0"/>
                <a:ea typeface="宋体" panose="02010600030101010101" pitchFamily="2" charset="-122"/>
              </a:defRPr>
            </a:lvl2pPr>
            <a:lvl3pPr marL="1143000" indent="-228600" algn="l">
              <a:defRPr>
                <a:solidFill>
                  <a:schemeClr val="tx1"/>
                </a:solidFill>
                <a:latin typeface="Arial" panose="020B0604020202020204" pitchFamily="34" charset="0"/>
                <a:ea typeface="宋体" panose="02010600030101010101" pitchFamily="2" charset="-122"/>
              </a:defRPr>
            </a:lvl3pPr>
            <a:lvl4pPr marL="1600200" indent="-228600" algn="l">
              <a:defRPr>
                <a:solidFill>
                  <a:schemeClr val="tx1"/>
                </a:solidFill>
                <a:latin typeface="Arial" panose="020B0604020202020204" pitchFamily="34" charset="0"/>
                <a:ea typeface="宋体" panose="02010600030101010101" pitchFamily="2" charset="-122"/>
              </a:defRPr>
            </a:lvl4pPr>
            <a:lvl5pPr marL="2057400" indent="-228600" algn="l">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defRPr/>
            </a:pPr>
            <a:r>
              <a:rPr lang="en-US" altLang="zh-CN" sz="3200" b="1">
                <a:solidFill>
                  <a:srgbClr val="000099"/>
                </a:solidFill>
                <a:effectLst>
                  <a:outerShdw blurRad="38100" dist="38100" dir="2700000" algn="tl">
                    <a:srgbClr val="C0C0C0"/>
                  </a:outerShdw>
                </a:effectLst>
                <a:latin typeface="楷体_GB2312" pitchFamily="49" charset="-122"/>
                <a:ea typeface="楷体_GB2312" pitchFamily="49" charset="-122"/>
                <a:cs typeface="Times New Roman" panose="02020603050405020304" pitchFamily="18" charset="0"/>
              </a:rPr>
              <a:t> 2</a:t>
            </a:r>
            <a:r>
              <a:rPr lang="zh-CN" altLang="en-US" sz="3200" b="1">
                <a:solidFill>
                  <a:srgbClr val="000099"/>
                </a:solidFill>
                <a:effectLst>
                  <a:outerShdw blurRad="38100" dist="38100" dir="2700000" algn="tl">
                    <a:srgbClr val="C0C0C0"/>
                  </a:outerShdw>
                </a:effectLst>
                <a:latin typeface="楷体_GB2312" pitchFamily="49" charset="-122"/>
                <a:ea typeface="楷体_GB2312" pitchFamily="49" charset="-122"/>
                <a:cs typeface="Times New Roman" panose="02020603050405020304" pitchFamily="18" charset="0"/>
              </a:rPr>
              <a:t>、屏蔽腔内电场</a:t>
            </a:r>
          </a:p>
        </p:txBody>
      </p:sp>
      <p:grpSp>
        <p:nvGrpSpPr>
          <p:cNvPr id="266278" name="Group 38"/>
          <p:cNvGrpSpPr>
            <a:grpSpLocks/>
          </p:cNvGrpSpPr>
          <p:nvPr/>
        </p:nvGrpSpPr>
        <p:grpSpPr bwMode="auto">
          <a:xfrm>
            <a:off x="3810000" y="1143000"/>
            <a:ext cx="4876800" cy="4953000"/>
            <a:chOff x="2400" y="720"/>
            <a:chExt cx="3072" cy="3120"/>
          </a:xfrm>
        </p:grpSpPr>
        <p:grpSp>
          <p:nvGrpSpPr>
            <p:cNvPr id="76813" name="Group 39"/>
            <p:cNvGrpSpPr>
              <a:grpSpLocks/>
            </p:cNvGrpSpPr>
            <p:nvPr/>
          </p:nvGrpSpPr>
          <p:grpSpPr bwMode="auto">
            <a:xfrm>
              <a:off x="2400" y="720"/>
              <a:ext cx="3072" cy="3120"/>
              <a:chOff x="2400" y="720"/>
              <a:chExt cx="3072" cy="3120"/>
            </a:xfrm>
          </p:grpSpPr>
          <p:grpSp>
            <p:nvGrpSpPr>
              <p:cNvPr id="76815" name="Group 40"/>
              <p:cNvGrpSpPr>
                <a:grpSpLocks/>
              </p:cNvGrpSpPr>
              <p:nvPr/>
            </p:nvGrpSpPr>
            <p:grpSpPr bwMode="auto">
              <a:xfrm>
                <a:off x="2400" y="720"/>
                <a:ext cx="3072" cy="3120"/>
                <a:chOff x="2400" y="720"/>
                <a:chExt cx="3072" cy="3120"/>
              </a:xfrm>
            </p:grpSpPr>
            <p:sp>
              <p:nvSpPr>
                <p:cNvPr id="76825" name="Line 41"/>
                <p:cNvSpPr>
                  <a:spLocks noChangeShapeType="1"/>
                </p:cNvSpPr>
                <p:nvPr/>
              </p:nvSpPr>
              <p:spPr bwMode="auto">
                <a:xfrm>
                  <a:off x="3888" y="3408"/>
                  <a:ext cx="0" cy="432"/>
                </a:xfrm>
                <a:prstGeom prst="line">
                  <a:avLst/>
                </a:prstGeom>
                <a:noFill/>
                <a:ln w="28575">
                  <a:solidFill>
                    <a:srgbClr val="0000FF"/>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76826" name="Line 42"/>
                <p:cNvSpPr>
                  <a:spLocks noChangeShapeType="1"/>
                </p:cNvSpPr>
                <p:nvPr/>
              </p:nvSpPr>
              <p:spPr bwMode="auto">
                <a:xfrm flipV="1">
                  <a:off x="3840" y="720"/>
                  <a:ext cx="0" cy="528"/>
                </a:xfrm>
                <a:prstGeom prst="line">
                  <a:avLst/>
                </a:prstGeom>
                <a:noFill/>
                <a:ln w="28575">
                  <a:solidFill>
                    <a:srgbClr val="0000FF"/>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76827" name="Line 43"/>
                <p:cNvSpPr>
                  <a:spLocks noChangeShapeType="1"/>
                </p:cNvSpPr>
                <p:nvPr/>
              </p:nvSpPr>
              <p:spPr bwMode="auto">
                <a:xfrm>
                  <a:off x="5040" y="2352"/>
                  <a:ext cx="432" cy="0"/>
                </a:xfrm>
                <a:prstGeom prst="line">
                  <a:avLst/>
                </a:prstGeom>
                <a:noFill/>
                <a:ln w="28575">
                  <a:solidFill>
                    <a:srgbClr val="0000FF"/>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76828" name="Line 44"/>
                <p:cNvSpPr>
                  <a:spLocks noChangeShapeType="1"/>
                </p:cNvSpPr>
                <p:nvPr/>
              </p:nvSpPr>
              <p:spPr bwMode="auto">
                <a:xfrm flipH="1">
                  <a:off x="2400" y="2352"/>
                  <a:ext cx="336" cy="0"/>
                </a:xfrm>
                <a:prstGeom prst="line">
                  <a:avLst/>
                </a:prstGeom>
                <a:noFill/>
                <a:ln w="28575">
                  <a:solidFill>
                    <a:srgbClr val="0000FF"/>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76829" name="Line 45"/>
                <p:cNvSpPr>
                  <a:spLocks noChangeShapeType="1"/>
                </p:cNvSpPr>
                <p:nvPr/>
              </p:nvSpPr>
              <p:spPr bwMode="auto">
                <a:xfrm flipH="1">
                  <a:off x="2736" y="3120"/>
                  <a:ext cx="336" cy="288"/>
                </a:xfrm>
                <a:prstGeom prst="line">
                  <a:avLst/>
                </a:prstGeom>
                <a:noFill/>
                <a:ln w="28575">
                  <a:solidFill>
                    <a:srgbClr val="0000FF"/>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76830" name="Line 46"/>
                <p:cNvSpPr>
                  <a:spLocks noChangeShapeType="1"/>
                </p:cNvSpPr>
                <p:nvPr/>
              </p:nvSpPr>
              <p:spPr bwMode="auto">
                <a:xfrm flipV="1">
                  <a:off x="4704" y="1296"/>
                  <a:ext cx="336" cy="288"/>
                </a:xfrm>
                <a:prstGeom prst="line">
                  <a:avLst/>
                </a:prstGeom>
                <a:noFill/>
                <a:ln w="28575">
                  <a:solidFill>
                    <a:srgbClr val="0000FF"/>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76831" name="Line 47"/>
                <p:cNvSpPr>
                  <a:spLocks noChangeShapeType="1"/>
                </p:cNvSpPr>
                <p:nvPr/>
              </p:nvSpPr>
              <p:spPr bwMode="auto">
                <a:xfrm>
                  <a:off x="4656" y="3120"/>
                  <a:ext cx="336" cy="288"/>
                </a:xfrm>
                <a:prstGeom prst="line">
                  <a:avLst/>
                </a:prstGeom>
                <a:noFill/>
                <a:ln w="28575">
                  <a:solidFill>
                    <a:srgbClr val="0000FF"/>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76832" name="Line 48"/>
                <p:cNvSpPr>
                  <a:spLocks noChangeShapeType="1"/>
                </p:cNvSpPr>
                <p:nvPr/>
              </p:nvSpPr>
              <p:spPr bwMode="auto">
                <a:xfrm flipH="1" flipV="1">
                  <a:off x="2688" y="1344"/>
                  <a:ext cx="336" cy="240"/>
                </a:xfrm>
                <a:prstGeom prst="line">
                  <a:avLst/>
                </a:prstGeom>
                <a:noFill/>
                <a:ln w="28575">
                  <a:solidFill>
                    <a:srgbClr val="0000FF"/>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grpSp>
            <p:nvGrpSpPr>
              <p:cNvPr id="76816" name="Group 49"/>
              <p:cNvGrpSpPr>
                <a:grpSpLocks/>
              </p:cNvGrpSpPr>
              <p:nvPr/>
            </p:nvGrpSpPr>
            <p:grpSpPr bwMode="auto">
              <a:xfrm>
                <a:off x="2736" y="1090"/>
                <a:ext cx="2378" cy="2395"/>
                <a:chOff x="2736" y="1090"/>
                <a:chExt cx="2378" cy="2395"/>
              </a:xfrm>
            </p:grpSpPr>
            <p:sp>
              <p:nvSpPr>
                <p:cNvPr id="76817" name="Text Box 50"/>
                <p:cNvSpPr txBox="1">
                  <a:spLocks noChangeArrowheads="1"/>
                </p:cNvSpPr>
                <p:nvPr/>
              </p:nvSpPr>
              <p:spPr bwMode="auto">
                <a:xfrm>
                  <a:off x="3766" y="3120"/>
                  <a:ext cx="384"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50000"/>
                    </a:spcBef>
                    <a:buClrTx/>
                    <a:buFontTx/>
                    <a:buNone/>
                  </a:pPr>
                  <a:r>
                    <a:rPr lang="en-US" altLang="zh-CN" sz="3200" b="1">
                      <a:solidFill>
                        <a:srgbClr val="FF0000"/>
                      </a:solidFill>
                      <a:latin typeface="Times New Roman" panose="02020603050405020304" pitchFamily="18" charset="0"/>
                    </a:rPr>
                    <a:t>+</a:t>
                  </a:r>
                </a:p>
              </p:txBody>
            </p:sp>
            <p:sp>
              <p:nvSpPr>
                <p:cNvPr id="76818" name="Rectangle 51"/>
                <p:cNvSpPr>
                  <a:spLocks noChangeArrowheads="1"/>
                </p:cNvSpPr>
                <p:nvPr/>
              </p:nvSpPr>
              <p:spPr bwMode="auto">
                <a:xfrm>
                  <a:off x="3748" y="1090"/>
                  <a:ext cx="262"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50000"/>
                    </a:spcBef>
                    <a:buClrTx/>
                    <a:buFontTx/>
                    <a:buNone/>
                  </a:pPr>
                  <a:r>
                    <a:rPr lang="en-US" altLang="zh-CN" sz="3200" b="1">
                      <a:solidFill>
                        <a:srgbClr val="FF0000"/>
                      </a:solidFill>
                      <a:latin typeface="Times New Roman" panose="02020603050405020304" pitchFamily="18" charset="0"/>
                    </a:rPr>
                    <a:t>+</a:t>
                  </a:r>
                </a:p>
              </p:txBody>
            </p:sp>
            <p:sp>
              <p:nvSpPr>
                <p:cNvPr id="76819" name="Rectangle 52"/>
                <p:cNvSpPr>
                  <a:spLocks noChangeArrowheads="1"/>
                </p:cNvSpPr>
                <p:nvPr/>
              </p:nvSpPr>
              <p:spPr bwMode="auto">
                <a:xfrm>
                  <a:off x="4564" y="1426"/>
                  <a:ext cx="262"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50000"/>
                    </a:spcBef>
                    <a:buClrTx/>
                    <a:buFontTx/>
                    <a:buNone/>
                  </a:pPr>
                  <a:r>
                    <a:rPr lang="en-US" altLang="zh-CN" sz="3200" b="1">
                      <a:solidFill>
                        <a:srgbClr val="FF0000"/>
                      </a:solidFill>
                      <a:latin typeface="Times New Roman" panose="02020603050405020304" pitchFamily="18" charset="0"/>
                    </a:rPr>
                    <a:t>+</a:t>
                  </a:r>
                </a:p>
              </p:txBody>
            </p:sp>
            <p:sp>
              <p:nvSpPr>
                <p:cNvPr id="76820" name="Rectangle 53"/>
                <p:cNvSpPr>
                  <a:spLocks noChangeArrowheads="1"/>
                </p:cNvSpPr>
                <p:nvPr/>
              </p:nvSpPr>
              <p:spPr bwMode="auto">
                <a:xfrm>
                  <a:off x="2980" y="1426"/>
                  <a:ext cx="262"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50000"/>
                    </a:spcBef>
                    <a:buClrTx/>
                    <a:buFontTx/>
                    <a:buNone/>
                  </a:pPr>
                  <a:r>
                    <a:rPr lang="en-US" altLang="zh-CN" sz="3200" b="1">
                      <a:solidFill>
                        <a:srgbClr val="FF0000"/>
                      </a:solidFill>
                      <a:latin typeface="Times New Roman" panose="02020603050405020304" pitchFamily="18" charset="0"/>
                    </a:rPr>
                    <a:t>+</a:t>
                  </a:r>
                </a:p>
              </p:txBody>
            </p:sp>
            <p:sp>
              <p:nvSpPr>
                <p:cNvPr id="76821" name="Rectangle 54"/>
                <p:cNvSpPr>
                  <a:spLocks noChangeArrowheads="1"/>
                </p:cNvSpPr>
                <p:nvPr/>
              </p:nvSpPr>
              <p:spPr bwMode="auto">
                <a:xfrm>
                  <a:off x="2736" y="2146"/>
                  <a:ext cx="262"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50000"/>
                    </a:spcBef>
                    <a:buClrTx/>
                    <a:buFontTx/>
                    <a:buNone/>
                  </a:pPr>
                  <a:r>
                    <a:rPr lang="en-US" altLang="zh-CN" sz="3200" b="1">
                      <a:solidFill>
                        <a:srgbClr val="FF0000"/>
                      </a:solidFill>
                      <a:latin typeface="Times New Roman" panose="02020603050405020304" pitchFamily="18" charset="0"/>
                    </a:rPr>
                    <a:t>+</a:t>
                  </a:r>
                </a:p>
              </p:txBody>
            </p:sp>
            <p:sp>
              <p:nvSpPr>
                <p:cNvPr id="76822" name="Rectangle 55"/>
                <p:cNvSpPr>
                  <a:spLocks noChangeArrowheads="1"/>
                </p:cNvSpPr>
                <p:nvPr/>
              </p:nvSpPr>
              <p:spPr bwMode="auto">
                <a:xfrm>
                  <a:off x="3024" y="2866"/>
                  <a:ext cx="262"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50000"/>
                    </a:spcBef>
                    <a:buClrTx/>
                    <a:buFontTx/>
                    <a:buNone/>
                  </a:pPr>
                  <a:r>
                    <a:rPr lang="en-US" altLang="zh-CN" sz="3200" b="1">
                      <a:solidFill>
                        <a:srgbClr val="FF0000"/>
                      </a:solidFill>
                      <a:latin typeface="Times New Roman" panose="02020603050405020304" pitchFamily="18" charset="0"/>
                    </a:rPr>
                    <a:t>+</a:t>
                  </a:r>
                </a:p>
              </p:txBody>
            </p:sp>
            <p:sp>
              <p:nvSpPr>
                <p:cNvPr id="76823" name="Rectangle 56"/>
                <p:cNvSpPr>
                  <a:spLocks noChangeArrowheads="1"/>
                </p:cNvSpPr>
                <p:nvPr/>
              </p:nvSpPr>
              <p:spPr bwMode="auto">
                <a:xfrm>
                  <a:off x="4852" y="2146"/>
                  <a:ext cx="262"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50000"/>
                    </a:spcBef>
                    <a:buClrTx/>
                    <a:buFontTx/>
                    <a:buNone/>
                  </a:pPr>
                  <a:r>
                    <a:rPr lang="en-US" altLang="zh-CN" sz="3200" b="1">
                      <a:solidFill>
                        <a:srgbClr val="FF0000"/>
                      </a:solidFill>
                      <a:latin typeface="Times New Roman" panose="02020603050405020304" pitchFamily="18" charset="0"/>
                    </a:rPr>
                    <a:t>+</a:t>
                  </a:r>
                </a:p>
              </p:txBody>
            </p:sp>
            <p:sp>
              <p:nvSpPr>
                <p:cNvPr id="76824" name="Rectangle 57"/>
                <p:cNvSpPr>
                  <a:spLocks noChangeArrowheads="1"/>
                </p:cNvSpPr>
                <p:nvPr/>
              </p:nvSpPr>
              <p:spPr bwMode="auto">
                <a:xfrm>
                  <a:off x="4516" y="2866"/>
                  <a:ext cx="262"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50000"/>
                    </a:spcBef>
                    <a:buClrTx/>
                    <a:buFontTx/>
                    <a:buNone/>
                  </a:pPr>
                  <a:r>
                    <a:rPr lang="en-US" altLang="zh-CN" sz="3200" b="1">
                      <a:solidFill>
                        <a:srgbClr val="FF0000"/>
                      </a:solidFill>
                      <a:latin typeface="Times New Roman" panose="02020603050405020304" pitchFamily="18" charset="0"/>
                    </a:rPr>
                    <a:t>+</a:t>
                  </a:r>
                </a:p>
              </p:txBody>
            </p:sp>
          </p:grpSp>
        </p:grpSp>
        <p:graphicFrame>
          <p:nvGraphicFramePr>
            <p:cNvPr id="76814" name="Object 58"/>
            <p:cNvGraphicFramePr>
              <a:graphicFrameLocks noChangeAspect="1"/>
            </p:cNvGraphicFramePr>
            <p:nvPr/>
          </p:nvGraphicFramePr>
          <p:xfrm>
            <a:off x="4095" y="3072"/>
            <a:ext cx="369" cy="480"/>
          </p:xfrm>
          <a:graphic>
            <a:graphicData uri="http://schemas.openxmlformats.org/presentationml/2006/ole">
              <mc:AlternateContent xmlns:mc="http://schemas.openxmlformats.org/markup-compatibility/2006">
                <mc:Choice xmlns:v="urn:schemas-microsoft-com:vml" Requires="v">
                  <p:oleObj name="公式" r:id="rId6" imgW="37988" imgH="76312" progId="Equation.3">
                    <p:embed/>
                  </p:oleObj>
                </mc:Choice>
                <mc:Fallback>
                  <p:oleObj name="公式" r:id="rId6" imgW="37988" imgH="76312" progId="Equation.3">
                    <p:embed/>
                    <p:pic>
                      <p:nvPicPr>
                        <p:cNvPr id="0" name="Object 5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095" y="3072"/>
                          <a:ext cx="369" cy="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2" name="Text Box 32"/>
          <p:cNvSpPr txBox="1">
            <a:spLocks noChangeArrowheads="1"/>
          </p:cNvSpPr>
          <p:nvPr/>
        </p:nvSpPr>
        <p:spPr bwMode="auto">
          <a:xfrm>
            <a:off x="250825" y="5300663"/>
            <a:ext cx="3276600" cy="1196975"/>
          </a:xfrm>
          <a:prstGeom prst="rect">
            <a:avLst/>
          </a:prstGeom>
          <a:noFill/>
          <a:ln w="9525">
            <a:solidFill>
              <a:schemeClr val="tx2"/>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50000"/>
              </a:spcBef>
              <a:buClrTx/>
              <a:buFontTx/>
              <a:buNone/>
            </a:pPr>
            <a:r>
              <a:rPr lang="en-US" altLang="zh-CN" sz="2400" b="1">
                <a:solidFill>
                  <a:srgbClr val="CC0000"/>
                </a:solidFill>
                <a:latin typeface="Times New Roman" panose="02020603050405020304" pitchFamily="18" charset="0"/>
              </a:rPr>
              <a:t>  </a:t>
            </a:r>
            <a:r>
              <a:rPr lang="en-US" altLang="zh-CN" sz="2400" b="1">
                <a:solidFill>
                  <a:srgbClr val="CC0000"/>
                </a:solidFill>
                <a:latin typeface="楷体_GB2312" pitchFamily="49" charset="-122"/>
                <a:ea typeface="楷体_GB2312" pitchFamily="49" charset="-122"/>
              </a:rPr>
              <a:t>(2)</a:t>
            </a:r>
            <a:r>
              <a:rPr lang="zh-CN" altLang="en-US" sz="2400" b="1">
                <a:solidFill>
                  <a:srgbClr val="000000"/>
                </a:solidFill>
                <a:latin typeface="楷体_GB2312" pitchFamily="49" charset="-122"/>
                <a:ea typeface="楷体_GB2312" pitchFamily="49" charset="-122"/>
              </a:rPr>
              <a:t>接地意味着电荷全部“跑光”，说法对吗</a:t>
            </a:r>
            <a:r>
              <a:rPr lang="zh-CN" altLang="en-US" sz="2400" b="1">
                <a:solidFill>
                  <a:srgbClr val="CC0000"/>
                </a:solidFill>
                <a:latin typeface="楷体_GB2312" pitchFamily="49" charset="-122"/>
                <a:ea typeface="楷体_GB2312" pitchFamily="49" charset="-122"/>
              </a:rPr>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32" fill="hold" nodeType="clickEffect">
                                  <p:stCondLst>
                                    <p:cond delay="0"/>
                                  </p:stCondLst>
                                  <p:childTnLst>
                                    <p:set>
                                      <p:cBhvr>
                                        <p:cTn id="6" dur="1" fill="hold">
                                          <p:stCondLst>
                                            <p:cond delay="0"/>
                                          </p:stCondLst>
                                        </p:cTn>
                                        <p:tgtEl>
                                          <p:spTgt spid="266242"/>
                                        </p:tgtEl>
                                        <p:attrNameLst>
                                          <p:attrName>style.visibility</p:attrName>
                                        </p:attrNameLst>
                                      </p:cBhvr>
                                      <p:to>
                                        <p:strVal val="visible"/>
                                      </p:to>
                                    </p:set>
                                    <p:animEffect transition="in" filter="box(out)">
                                      <p:cBhvr>
                                        <p:cTn id="7" dur="500"/>
                                        <p:tgtEl>
                                          <p:spTgt spid="26624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5" fill="hold" grpId="0" nodeType="clickEffect">
                                  <p:stCondLst>
                                    <p:cond delay="0"/>
                                  </p:stCondLst>
                                  <p:childTnLst>
                                    <p:set>
                                      <p:cBhvr>
                                        <p:cTn id="11" dur="1" fill="hold">
                                          <p:stCondLst>
                                            <p:cond delay="0"/>
                                          </p:stCondLst>
                                        </p:cTn>
                                        <p:tgtEl>
                                          <p:spTgt spid="266271"/>
                                        </p:tgtEl>
                                        <p:attrNameLst>
                                          <p:attrName>style.visibility</p:attrName>
                                        </p:attrNameLst>
                                      </p:cBhvr>
                                      <p:to>
                                        <p:strVal val="visible"/>
                                      </p:to>
                                    </p:set>
                                    <p:animEffect transition="in" filter="blinds(vertical)">
                                      <p:cBhvr>
                                        <p:cTn id="12" dur="500"/>
                                        <p:tgtEl>
                                          <p:spTgt spid="26627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266274"/>
                                        </p:tgtEl>
                                        <p:attrNameLst>
                                          <p:attrName>style.visibility</p:attrName>
                                        </p:attrNameLst>
                                      </p:cBhvr>
                                      <p:to>
                                        <p:strVal val="visible"/>
                                      </p:to>
                                    </p:set>
                                    <p:animEffect transition="in" filter="blinds(horizontal)">
                                      <p:cBhvr>
                                        <p:cTn id="17" dur="500"/>
                                        <p:tgtEl>
                                          <p:spTgt spid="266274"/>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4" presetClass="entr" presetSubtype="32" fill="hold" nodeType="clickEffect">
                                  <p:stCondLst>
                                    <p:cond delay="0"/>
                                  </p:stCondLst>
                                  <p:childTnLst>
                                    <p:set>
                                      <p:cBhvr>
                                        <p:cTn id="21" dur="1" fill="hold">
                                          <p:stCondLst>
                                            <p:cond delay="0"/>
                                          </p:stCondLst>
                                        </p:cTn>
                                        <p:tgtEl>
                                          <p:spTgt spid="266245"/>
                                        </p:tgtEl>
                                        <p:attrNameLst>
                                          <p:attrName>style.visibility</p:attrName>
                                        </p:attrNameLst>
                                      </p:cBhvr>
                                      <p:to>
                                        <p:strVal val="visible"/>
                                      </p:to>
                                    </p:set>
                                    <p:animEffect transition="in" filter="box(out)">
                                      <p:cBhvr>
                                        <p:cTn id="22" dur="500"/>
                                        <p:tgtEl>
                                          <p:spTgt spid="266245"/>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4" presetClass="entr" presetSubtype="32" fill="hold" nodeType="clickEffect">
                                  <p:stCondLst>
                                    <p:cond delay="0"/>
                                  </p:stCondLst>
                                  <p:childTnLst>
                                    <p:set>
                                      <p:cBhvr>
                                        <p:cTn id="26" dur="1" fill="hold">
                                          <p:stCondLst>
                                            <p:cond delay="0"/>
                                          </p:stCondLst>
                                        </p:cTn>
                                        <p:tgtEl>
                                          <p:spTgt spid="266254"/>
                                        </p:tgtEl>
                                        <p:attrNameLst>
                                          <p:attrName>style.visibility</p:attrName>
                                        </p:attrNameLst>
                                      </p:cBhvr>
                                      <p:to>
                                        <p:strVal val="visible"/>
                                      </p:to>
                                    </p:set>
                                    <p:animEffect transition="in" filter="box(out)">
                                      <p:cBhvr>
                                        <p:cTn id="27" dur="500"/>
                                        <p:tgtEl>
                                          <p:spTgt spid="266254"/>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4" presetClass="entr" presetSubtype="32" fill="hold" nodeType="clickEffect">
                                  <p:stCondLst>
                                    <p:cond delay="0"/>
                                  </p:stCondLst>
                                  <p:childTnLst>
                                    <p:set>
                                      <p:cBhvr>
                                        <p:cTn id="31" dur="1" fill="hold">
                                          <p:stCondLst>
                                            <p:cond delay="0"/>
                                          </p:stCondLst>
                                        </p:cTn>
                                        <p:tgtEl>
                                          <p:spTgt spid="266278"/>
                                        </p:tgtEl>
                                        <p:attrNameLst>
                                          <p:attrName>style.visibility</p:attrName>
                                        </p:attrNameLst>
                                      </p:cBhvr>
                                      <p:to>
                                        <p:strVal val="visible"/>
                                      </p:to>
                                    </p:set>
                                    <p:animEffect transition="in" filter="box(out)">
                                      <p:cBhvr>
                                        <p:cTn id="32" dur="500"/>
                                        <p:tgtEl>
                                          <p:spTgt spid="266278"/>
                                        </p:tgtEl>
                                      </p:cBhvr>
                                    </p:animEffect>
                                  </p:childTnLst>
                                  <p:subTnLst>
                                    <p:set>
                                      <p:cBhvr override="childStyle">
                                        <p:cTn dur="1" fill="hold" display="0" masterRel="nextClick" afterEffect="1"/>
                                        <p:tgtEl>
                                          <p:spTgt spid="266278"/>
                                        </p:tgtEl>
                                        <p:attrNameLst>
                                          <p:attrName>style.visibility</p:attrName>
                                        </p:attrNameLst>
                                      </p:cBhvr>
                                      <p:to>
                                        <p:strVal val="hidden"/>
                                      </p:to>
                                    </p:set>
                                  </p:subTnLst>
                                </p:cTn>
                              </p:par>
                            </p:childTnLst>
                          </p:cTn>
                        </p:par>
                      </p:childTnLst>
                    </p:cTn>
                  </p:par>
                  <p:par>
                    <p:cTn id="33" fill="hold" nodeType="clickPar">
                      <p:stCondLst>
                        <p:cond delay="indefinite"/>
                      </p:stCondLst>
                      <p:childTnLst>
                        <p:par>
                          <p:cTn id="34" fill="hold" nodeType="withGroup">
                            <p:stCondLst>
                              <p:cond delay="0"/>
                            </p:stCondLst>
                            <p:childTnLst>
                              <p:par>
                                <p:cTn id="35" presetID="17" presetClass="entr" presetSubtype="1" fill="hold" nodeType="clickEffect">
                                  <p:stCondLst>
                                    <p:cond delay="0"/>
                                  </p:stCondLst>
                                  <p:childTnLst>
                                    <p:set>
                                      <p:cBhvr>
                                        <p:cTn id="36" dur="1" fill="hold">
                                          <p:stCondLst>
                                            <p:cond delay="0"/>
                                          </p:stCondLst>
                                        </p:cTn>
                                        <p:tgtEl>
                                          <p:spTgt spid="266265"/>
                                        </p:tgtEl>
                                        <p:attrNameLst>
                                          <p:attrName>style.visibility</p:attrName>
                                        </p:attrNameLst>
                                      </p:cBhvr>
                                      <p:to>
                                        <p:strVal val="visible"/>
                                      </p:to>
                                    </p:set>
                                    <p:anim calcmode="lin" valueType="num">
                                      <p:cBhvr>
                                        <p:cTn id="37" dur="500" fill="hold"/>
                                        <p:tgtEl>
                                          <p:spTgt spid="266265"/>
                                        </p:tgtEl>
                                        <p:attrNameLst>
                                          <p:attrName>ppt_x</p:attrName>
                                        </p:attrNameLst>
                                      </p:cBhvr>
                                      <p:tavLst>
                                        <p:tav tm="0">
                                          <p:val>
                                            <p:strVal val="#ppt_x"/>
                                          </p:val>
                                        </p:tav>
                                        <p:tav tm="100000">
                                          <p:val>
                                            <p:strVal val="#ppt_x"/>
                                          </p:val>
                                        </p:tav>
                                      </p:tavLst>
                                    </p:anim>
                                    <p:anim calcmode="lin" valueType="num">
                                      <p:cBhvr>
                                        <p:cTn id="38" dur="500" fill="hold"/>
                                        <p:tgtEl>
                                          <p:spTgt spid="266265"/>
                                        </p:tgtEl>
                                        <p:attrNameLst>
                                          <p:attrName>ppt_y</p:attrName>
                                        </p:attrNameLst>
                                      </p:cBhvr>
                                      <p:tavLst>
                                        <p:tav tm="0">
                                          <p:val>
                                            <p:strVal val="#ppt_y-#ppt_h/2"/>
                                          </p:val>
                                        </p:tav>
                                        <p:tav tm="100000">
                                          <p:val>
                                            <p:strVal val="#ppt_y"/>
                                          </p:val>
                                        </p:tav>
                                      </p:tavLst>
                                    </p:anim>
                                    <p:anim calcmode="lin" valueType="num">
                                      <p:cBhvr>
                                        <p:cTn id="39" dur="500" fill="hold"/>
                                        <p:tgtEl>
                                          <p:spTgt spid="266265"/>
                                        </p:tgtEl>
                                        <p:attrNameLst>
                                          <p:attrName>ppt_w</p:attrName>
                                        </p:attrNameLst>
                                      </p:cBhvr>
                                      <p:tavLst>
                                        <p:tav tm="0">
                                          <p:val>
                                            <p:strVal val="#ppt_w"/>
                                          </p:val>
                                        </p:tav>
                                        <p:tav tm="100000">
                                          <p:val>
                                            <p:strVal val="#ppt_w"/>
                                          </p:val>
                                        </p:tav>
                                      </p:tavLst>
                                    </p:anim>
                                    <p:anim calcmode="lin" valueType="num">
                                      <p:cBhvr>
                                        <p:cTn id="40" dur="500" fill="hold"/>
                                        <p:tgtEl>
                                          <p:spTgt spid="266265"/>
                                        </p:tgtEl>
                                        <p:attrNameLst>
                                          <p:attrName>ppt_h</p:attrName>
                                        </p:attrNameLst>
                                      </p:cBhvr>
                                      <p:tavLst>
                                        <p:tav tm="0">
                                          <p:val>
                                            <p:fltVal val="0"/>
                                          </p:val>
                                        </p:tav>
                                        <p:tav tm="100000">
                                          <p:val>
                                            <p:strVal val="#ppt_h"/>
                                          </p:val>
                                        </p:tav>
                                      </p:tavLst>
                                    </p:anim>
                                  </p:childTnLst>
                                </p:cTn>
                              </p:par>
                            </p:childTnLst>
                          </p:cTn>
                        </p:par>
                      </p:childTnLst>
                    </p:cTn>
                  </p:par>
                  <p:par>
                    <p:cTn id="41" fill="hold" nodeType="clickPar">
                      <p:stCondLst>
                        <p:cond delay="indefinite"/>
                      </p:stCondLst>
                      <p:childTnLst>
                        <p:par>
                          <p:cTn id="42" fill="hold" nodeType="withGroup">
                            <p:stCondLst>
                              <p:cond delay="0"/>
                            </p:stCondLst>
                            <p:childTnLst>
                              <p:par>
                                <p:cTn id="43" presetID="3" presetClass="entr" presetSubtype="10" fill="hold" grpId="0" nodeType="clickEffect">
                                  <p:stCondLst>
                                    <p:cond delay="0"/>
                                  </p:stCondLst>
                                  <p:childTnLst>
                                    <p:set>
                                      <p:cBhvr>
                                        <p:cTn id="44" dur="1" fill="hold">
                                          <p:stCondLst>
                                            <p:cond delay="0"/>
                                          </p:stCondLst>
                                        </p:cTn>
                                        <p:tgtEl>
                                          <p:spTgt spid="266273"/>
                                        </p:tgtEl>
                                        <p:attrNameLst>
                                          <p:attrName>style.visibility</p:attrName>
                                        </p:attrNameLst>
                                      </p:cBhvr>
                                      <p:to>
                                        <p:strVal val="visible"/>
                                      </p:to>
                                    </p:set>
                                    <p:animEffect transition="in" filter="blinds(horizontal)">
                                      <p:cBhvr>
                                        <p:cTn id="45" dur="500"/>
                                        <p:tgtEl>
                                          <p:spTgt spid="266273"/>
                                        </p:tgtEl>
                                      </p:cBhvr>
                                    </p:animEffect>
                                  </p:childTnLst>
                                </p:cTn>
                              </p:par>
                            </p:childTnLst>
                          </p:cTn>
                        </p:par>
                      </p:childTnLst>
                    </p:cTn>
                  </p:par>
                  <p:par>
                    <p:cTn id="46" fill="hold" nodeType="clickPar">
                      <p:stCondLst>
                        <p:cond delay="indefinite"/>
                      </p:stCondLst>
                      <p:childTnLst>
                        <p:par>
                          <p:cTn id="47" fill="hold" nodeType="withGroup">
                            <p:stCondLst>
                              <p:cond delay="0"/>
                            </p:stCondLst>
                            <p:childTnLst>
                              <p:par>
                                <p:cTn id="48" presetID="3" presetClass="entr" presetSubtype="5" fill="hold" grpId="0" nodeType="clickEffect">
                                  <p:stCondLst>
                                    <p:cond delay="0"/>
                                  </p:stCondLst>
                                  <p:childTnLst>
                                    <p:set>
                                      <p:cBhvr>
                                        <p:cTn id="49" dur="1" fill="hold">
                                          <p:stCondLst>
                                            <p:cond delay="0"/>
                                          </p:stCondLst>
                                        </p:cTn>
                                        <p:tgtEl>
                                          <p:spTgt spid="266272"/>
                                        </p:tgtEl>
                                        <p:attrNameLst>
                                          <p:attrName>style.visibility</p:attrName>
                                        </p:attrNameLst>
                                      </p:cBhvr>
                                      <p:to>
                                        <p:strVal val="visible"/>
                                      </p:to>
                                    </p:set>
                                    <p:animEffect transition="in" filter="blinds(vertical)">
                                      <p:cBhvr>
                                        <p:cTn id="50" dur="500"/>
                                        <p:tgtEl>
                                          <p:spTgt spid="266272"/>
                                        </p:tgtEl>
                                      </p:cBhvr>
                                    </p:animEffect>
                                  </p:childTnLst>
                                </p:cTn>
                              </p:par>
                            </p:childTnLst>
                          </p:cTn>
                        </p:par>
                      </p:childTnLst>
                    </p:cTn>
                  </p:par>
                  <p:par>
                    <p:cTn id="51" fill="hold" nodeType="clickPar">
                      <p:stCondLst>
                        <p:cond delay="indefinite"/>
                      </p:stCondLst>
                      <p:childTnLst>
                        <p:par>
                          <p:cTn id="52" fill="hold" nodeType="withGroup">
                            <p:stCondLst>
                              <p:cond delay="0"/>
                            </p:stCondLst>
                            <p:childTnLst>
                              <p:par>
                                <p:cTn id="53" presetID="3" presetClass="entr" presetSubtype="5" fill="hold" grpId="0" nodeType="clickEffect">
                                  <p:stCondLst>
                                    <p:cond delay="0"/>
                                  </p:stCondLst>
                                  <p:childTnLst>
                                    <p:set>
                                      <p:cBhvr>
                                        <p:cTn id="54" dur="1" fill="hold">
                                          <p:stCondLst>
                                            <p:cond delay="0"/>
                                          </p:stCondLst>
                                        </p:cTn>
                                        <p:tgtEl>
                                          <p:spTgt spid="2"/>
                                        </p:tgtEl>
                                        <p:attrNameLst>
                                          <p:attrName>style.visibility</p:attrName>
                                        </p:attrNameLst>
                                      </p:cBhvr>
                                      <p:to>
                                        <p:strVal val="visible"/>
                                      </p:to>
                                    </p:set>
                                    <p:animEffect transition="in" filter="blinds(vertical)">
                                      <p:cBhvr>
                                        <p:cTn id="5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71" grpId="0" animBg="1" autoUpdateAnimBg="0"/>
      <p:bldP spid="266272" grpId="0" animBg="1" autoUpdateAnimBg="0"/>
      <p:bldP spid="266273" grpId="0" animBg="1" autoUpdateAnimBg="0"/>
      <p:bldP spid="2" grpId="0" animBg="1" autoUpdateAnimBg="0"/>
    </p:bldLst>
  </p:timing>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0">
          <a:gsLst>
            <a:gs pos="0">
              <a:srgbClr val="0000CC"/>
            </a:gs>
            <a:gs pos="100000">
              <a:schemeClr val="bg1"/>
            </a:gs>
          </a:gsLst>
          <a:lin ang="5400000" scaled="1"/>
        </a:gradFill>
        <a:effectLst/>
      </p:bgPr>
    </p:bg>
    <p:spTree>
      <p:nvGrpSpPr>
        <p:cNvPr id="1" name=""/>
        <p:cNvGrpSpPr/>
        <p:nvPr/>
      </p:nvGrpSpPr>
      <p:grpSpPr>
        <a:xfrm>
          <a:off x="0" y="0"/>
          <a:ext cx="0" cy="0"/>
          <a:chOff x="0" y="0"/>
          <a:chExt cx="0" cy="0"/>
        </a:xfrm>
      </p:grpSpPr>
      <p:sp>
        <p:nvSpPr>
          <p:cNvPr id="7170" name="Text Box 2"/>
          <p:cNvSpPr txBox="1">
            <a:spLocks noChangeArrowheads="1"/>
          </p:cNvSpPr>
          <p:nvPr/>
        </p:nvSpPr>
        <p:spPr bwMode="auto">
          <a:xfrm>
            <a:off x="1476375" y="549275"/>
            <a:ext cx="67056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3200">
                <a:latin typeface="Times New Roman" panose="02020603050405020304" pitchFamily="18" charset="0"/>
                <a:ea typeface="楷体_GB2312" pitchFamily="49" charset="-122"/>
              </a:rPr>
              <a:t>$ 6.1  </a:t>
            </a:r>
            <a:r>
              <a:rPr lang="zh-CN" altLang="en-US" sz="3200">
                <a:latin typeface="Times New Roman" panose="02020603050405020304" pitchFamily="18" charset="0"/>
                <a:ea typeface="楷体_GB2312" pitchFamily="49" charset="-122"/>
              </a:rPr>
              <a:t>静电场中的导体（金属导体）</a:t>
            </a:r>
          </a:p>
        </p:txBody>
      </p:sp>
      <p:sp>
        <p:nvSpPr>
          <p:cNvPr id="7171" name="Rectangle 3"/>
          <p:cNvSpPr>
            <a:spLocks noChangeArrowheads="1"/>
          </p:cNvSpPr>
          <p:nvPr/>
        </p:nvSpPr>
        <p:spPr bwMode="auto">
          <a:xfrm>
            <a:off x="-152400" y="1524000"/>
            <a:ext cx="6019800" cy="59792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eaLnBrk="1" hangingPunct="1">
              <a:lnSpc>
                <a:spcPct val="130000"/>
              </a:lnSpc>
              <a:spcBef>
                <a:spcPct val="0"/>
              </a:spcBef>
              <a:buClrTx/>
              <a:buSzTx/>
              <a:buFontTx/>
              <a:buNone/>
            </a:pPr>
            <a:r>
              <a:rPr lang="zh-CN" altLang="en-US" dirty="0">
                <a:latin typeface="楷体_GB2312" pitchFamily="49" charset="-122"/>
                <a:ea typeface="楷体_GB2312" pitchFamily="49" charset="-122"/>
              </a:rPr>
              <a:t>（一）、导体与电介质</a:t>
            </a:r>
            <a:r>
              <a:rPr lang="zh-CN" altLang="en-US">
                <a:latin typeface="楷体_GB2312" pitchFamily="49" charset="-122"/>
                <a:ea typeface="楷体_GB2312" pitchFamily="49" charset="-122"/>
              </a:rPr>
              <a:t>的区别</a:t>
            </a:r>
            <a:endParaRPr lang="zh-CN" altLang="en-US" dirty="0">
              <a:latin typeface="楷体_GB2312" pitchFamily="49" charset="-122"/>
              <a:ea typeface="楷体_GB2312" pitchFamily="49" charset="-122"/>
            </a:endParaRPr>
          </a:p>
        </p:txBody>
      </p:sp>
      <p:sp>
        <p:nvSpPr>
          <p:cNvPr id="7172" name="Rectangle 4"/>
          <p:cNvSpPr>
            <a:spLocks noChangeArrowheads="1"/>
          </p:cNvSpPr>
          <p:nvPr/>
        </p:nvSpPr>
        <p:spPr bwMode="auto">
          <a:xfrm>
            <a:off x="457200" y="3852863"/>
            <a:ext cx="4724400" cy="5667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eaLnBrk="1" hangingPunct="1">
              <a:lnSpc>
                <a:spcPct val="130000"/>
              </a:lnSpc>
              <a:spcBef>
                <a:spcPct val="50000"/>
              </a:spcBef>
              <a:buClrTx/>
              <a:buSzTx/>
              <a:buFontTx/>
              <a:buNone/>
            </a:pPr>
            <a:r>
              <a:rPr lang="en-US" altLang="zh-CN" sz="2400">
                <a:latin typeface="Times New Roman" panose="02020603050405020304" pitchFamily="18" charset="0"/>
                <a:ea typeface="楷体_GB2312" pitchFamily="49" charset="-122"/>
              </a:rPr>
              <a:t>3.</a:t>
            </a:r>
            <a:r>
              <a:rPr lang="en-US" altLang="zh-CN" sz="2400">
                <a:latin typeface="楷体_GB2312" pitchFamily="49" charset="-122"/>
                <a:ea typeface="楷体_GB2312" pitchFamily="49" charset="-122"/>
              </a:rPr>
              <a:t> </a:t>
            </a:r>
            <a:r>
              <a:rPr lang="zh-CN" altLang="en-US" sz="2400">
                <a:latin typeface="楷体_GB2312" pitchFamily="49" charset="-122"/>
                <a:ea typeface="楷体_GB2312" pitchFamily="49" charset="-122"/>
              </a:rPr>
              <a:t>放入电场后</a:t>
            </a:r>
            <a:r>
              <a:rPr lang="en-US" altLang="zh-CN" sz="2400">
                <a:latin typeface="楷体_GB2312" pitchFamily="49" charset="-122"/>
                <a:ea typeface="楷体_GB2312" pitchFamily="49" charset="-122"/>
              </a:rPr>
              <a:t>,</a:t>
            </a:r>
            <a:r>
              <a:rPr lang="zh-CN" altLang="en-US" sz="2400">
                <a:latin typeface="楷体_GB2312" pitchFamily="49" charset="-122"/>
                <a:ea typeface="楷体_GB2312" pitchFamily="49" charset="-122"/>
              </a:rPr>
              <a:t>有不同反应</a:t>
            </a:r>
            <a:r>
              <a:rPr lang="en-US" altLang="zh-CN" sz="2400">
                <a:latin typeface="楷体_GB2312" pitchFamily="49" charset="-122"/>
                <a:ea typeface="楷体_GB2312" pitchFamily="49" charset="-122"/>
              </a:rPr>
              <a:t>.</a:t>
            </a:r>
          </a:p>
        </p:txBody>
      </p:sp>
      <p:graphicFrame>
        <p:nvGraphicFramePr>
          <p:cNvPr id="7173" name="Object 5"/>
          <p:cNvGraphicFramePr>
            <a:graphicFrameLocks noChangeAspect="1"/>
          </p:cNvGraphicFramePr>
          <p:nvPr/>
        </p:nvGraphicFramePr>
        <p:xfrm>
          <a:off x="1820863" y="3414713"/>
          <a:ext cx="2192337" cy="430212"/>
        </p:xfrm>
        <a:graphic>
          <a:graphicData uri="http://schemas.openxmlformats.org/presentationml/2006/ole">
            <mc:AlternateContent xmlns:mc="http://schemas.openxmlformats.org/markup-compatibility/2006">
              <mc:Choice xmlns:v="urn:schemas-microsoft-com:vml" Requires="v">
                <p:oleObj name="Equation" r:id="rId3" imgW="1238138" imgH="428625" progId="Equation.DSMT4">
                  <p:embed/>
                </p:oleObj>
              </mc:Choice>
              <mc:Fallback>
                <p:oleObj name="Equation" r:id="rId3" imgW="1238138" imgH="428625" progId="Equation.DSMT4">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b="50430"/>
                      <a:stretch>
                        <a:fillRect/>
                      </a:stretch>
                    </p:blipFill>
                    <p:spPr bwMode="auto">
                      <a:xfrm>
                        <a:off x="1820863" y="3414713"/>
                        <a:ext cx="2192337" cy="430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174" name="Object 6"/>
          <p:cNvGraphicFramePr>
            <a:graphicFrameLocks noChangeAspect="1"/>
          </p:cNvGraphicFramePr>
          <p:nvPr/>
        </p:nvGraphicFramePr>
        <p:xfrm>
          <a:off x="6005513" y="3405188"/>
          <a:ext cx="2192337" cy="439737"/>
        </p:xfrm>
        <a:graphic>
          <a:graphicData uri="http://schemas.openxmlformats.org/presentationml/2006/ole">
            <mc:AlternateContent xmlns:mc="http://schemas.openxmlformats.org/markup-compatibility/2006">
              <mc:Choice xmlns:v="urn:schemas-microsoft-com:vml" Requires="v">
                <p:oleObj name="Equation" r:id="rId5" imgW="1238138" imgH="428625" progId="Equation.DSMT4">
                  <p:embed/>
                </p:oleObj>
              </mc:Choice>
              <mc:Fallback>
                <p:oleObj name="Equation" r:id="rId5" imgW="1238138" imgH="428625" progId="Equation.DSMT4">
                  <p:embed/>
                  <p:pic>
                    <p:nvPicPr>
                      <p:cNvPr id="0" name="Object 6"/>
                      <p:cNvPicPr>
                        <a:picLocks noChangeAspect="1" noChangeArrowheads="1"/>
                      </p:cNvPicPr>
                      <p:nvPr/>
                    </p:nvPicPr>
                    <p:blipFill>
                      <a:blip r:embed="rId6">
                        <a:extLst>
                          <a:ext uri="{28A0092B-C50C-407E-A947-70E740481C1C}">
                            <a14:useLocalDpi xmlns:a14="http://schemas.microsoft.com/office/drawing/2010/main" val="0"/>
                          </a:ext>
                        </a:extLst>
                      </a:blip>
                      <a:srcRect t="49570"/>
                      <a:stretch>
                        <a:fillRect/>
                      </a:stretch>
                    </p:blipFill>
                    <p:spPr bwMode="auto">
                      <a:xfrm>
                        <a:off x="6005513" y="3405188"/>
                        <a:ext cx="2192337" cy="4397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175" name="Rectangle 7"/>
          <p:cNvSpPr>
            <a:spLocks noChangeArrowheads="1"/>
          </p:cNvSpPr>
          <p:nvPr/>
        </p:nvSpPr>
        <p:spPr bwMode="auto">
          <a:xfrm>
            <a:off x="476250" y="2209800"/>
            <a:ext cx="8210550" cy="5254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eaLnBrk="1" hangingPunct="1">
              <a:lnSpc>
                <a:spcPct val="130000"/>
              </a:lnSpc>
              <a:spcBef>
                <a:spcPct val="50000"/>
              </a:spcBef>
              <a:buClrTx/>
              <a:buSzTx/>
              <a:buFontTx/>
              <a:buNone/>
            </a:pPr>
            <a:r>
              <a:rPr lang="en-US" altLang="zh-CN" sz="2400" dirty="0">
                <a:latin typeface="Times New Roman" panose="02020603050405020304" pitchFamily="18" charset="0"/>
                <a:ea typeface="楷体_GB2312" pitchFamily="49" charset="-122"/>
              </a:rPr>
              <a:t>1.</a:t>
            </a:r>
            <a:r>
              <a:rPr lang="en-US" altLang="zh-CN" sz="2400" dirty="0">
                <a:latin typeface="楷体_GB2312" pitchFamily="49" charset="-122"/>
                <a:ea typeface="楷体_GB2312" pitchFamily="49" charset="-122"/>
              </a:rPr>
              <a:t> </a:t>
            </a:r>
            <a:r>
              <a:rPr lang="zh-CN" altLang="en-US" sz="2400" dirty="0">
                <a:latin typeface="楷体_GB2312" pitchFamily="49" charset="-122"/>
                <a:ea typeface="楷体_GB2312" pitchFamily="49" charset="-122"/>
              </a:rPr>
              <a:t>结构不同</a:t>
            </a:r>
            <a:r>
              <a:rPr lang="en-US" altLang="zh-CN" sz="2400" dirty="0">
                <a:latin typeface="楷体_GB2312" pitchFamily="49" charset="-122"/>
                <a:ea typeface="楷体_GB2312" pitchFamily="49" charset="-122"/>
              </a:rPr>
              <a:t>,</a:t>
            </a:r>
            <a:r>
              <a:rPr lang="zh-CN" altLang="en-US" sz="2400" dirty="0">
                <a:latin typeface="楷体_GB2312" pitchFamily="49" charset="-122"/>
                <a:ea typeface="楷体_GB2312" pitchFamily="49" charset="-122"/>
              </a:rPr>
              <a:t>导体中有大量自由电荷，介质中为束缚电荷</a:t>
            </a:r>
            <a:r>
              <a:rPr lang="en-US" altLang="zh-CN" sz="2400" dirty="0">
                <a:latin typeface="楷体_GB2312" pitchFamily="49" charset="-122"/>
                <a:ea typeface="楷体_GB2312" pitchFamily="49" charset="-122"/>
              </a:rPr>
              <a:t>.</a:t>
            </a:r>
          </a:p>
        </p:txBody>
      </p:sp>
      <p:sp>
        <p:nvSpPr>
          <p:cNvPr id="7176" name="Rectangle 8"/>
          <p:cNvSpPr>
            <a:spLocks noChangeArrowheads="1"/>
          </p:cNvSpPr>
          <p:nvPr/>
        </p:nvSpPr>
        <p:spPr bwMode="auto">
          <a:xfrm>
            <a:off x="457200" y="2786063"/>
            <a:ext cx="2819400" cy="5667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eaLnBrk="1" hangingPunct="1">
              <a:lnSpc>
                <a:spcPct val="130000"/>
              </a:lnSpc>
              <a:spcBef>
                <a:spcPct val="50000"/>
              </a:spcBef>
              <a:buClrTx/>
              <a:buSzTx/>
              <a:buFontTx/>
              <a:buNone/>
            </a:pPr>
            <a:r>
              <a:rPr lang="en-US" altLang="zh-CN" sz="2400">
                <a:latin typeface="Times New Roman" panose="02020603050405020304" pitchFamily="18" charset="0"/>
                <a:ea typeface="楷体_GB2312" pitchFamily="49" charset="-122"/>
              </a:rPr>
              <a:t>2.</a:t>
            </a:r>
            <a:r>
              <a:rPr lang="en-US" altLang="zh-CN" sz="2400">
                <a:latin typeface="楷体_GB2312" pitchFamily="49" charset="-122"/>
                <a:ea typeface="楷体_GB2312" pitchFamily="49" charset="-122"/>
              </a:rPr>
              <a:t> </a:t>
            </a:r>
            <a:r>
              <a:rPr lang="zh-CN" altLang="en-US" sz="2400">
                <a:latin typeface="楷体_GB2312" pitchFamily="49" charset="-122"/>
                <a:ea typeface="楷体_GB2312" pitchFamily="49" charset="-122"/>
              </a:rPr>
              <a:t>电阻率不同</a:t>
            </a:r>
            <a:r>
              <a:rPr lang="en-US" altLang="zh-CN" sz="2400">
                <a:latin typeface="楷体_GB2312" pitchFamily="49" charset="-122"/>
                <a:ea typeface="楷体_GB2312" pitchFamily="49" charset="-122"/>
              </a:rPr>
              <a:t>:</a:t>
            </a:r>
          </a:p>
        </p:txBody>
      </p:sp>
      <p:sp>
        <p:nvSpPr>
          <p:cNvPr id="7177" name="Rectangle 9"/>
          <p:cNvSpPr>
            <a:spLocks noChangeArrowheads="1"/>
          </p:cNvSpPr>
          <p:nvPr/>
        </p:nvSpPr>
        <p:spPr bwMode="auto">
          <a:xfrm>
            <a:off x="838200" y="3276600"/>
            <a:ext cx="1308100" cy="5667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eaLnBrk="1" hangingPunct="1">
              <a:lnSpc>
                <a:spcPct val="130000"/>
              </a:lnSpc>
              <a:spcBef>
                <a:spcPct val="50000"/>
              </a:spcBef>
              <a:buClrTx/>
              <a:buSzTx/>
              <a:buFontTx/>
              <a:buNone/>
            </a:pPr>
            <a:r>
              <a:rPr lang="zh-CN" altLang="en-US" sz="2400">
                <a:latin typeface="楷体_GB2312" pitchFamily="49" charset="-122"/>
                <a:ea typeface="楷体_GB2312" pitchFamily="49" charset="-122"/>
              </a:rPr>
              <a:t>导体</a:t>
            </a:r>
            <a:r>
              <a:rPr lang="en-US" altLang="zh-CN" sz="2400">
                <a:latin typeface="楷体_GB2312" pitchFamily="49" charset="-122"/>
                <a:ea typeface="楷体_GB2312" pitchFamily="49" charset="-122"/>
              </a:rPr>
              <a:t>:</a:t>
            </a:r>
          </a:p>
        </p:txBody>
      </p:sp>
      <p:sp>
        <p:nvSpPr>
          <p:cNvPr id="7178" name="Rectangle 10"/>
          <p:cNvSpPr>
            <a:spLocks noChangeArrowheads="1"/>
          </p:cNvSpPr>
          <p:nvPr/>
        </p:nvSpPr>
        <p:spPr bwMode="auto">
          <a:xfrm>
            <a:off x="4711700" y="3362325"/>
            <a:ext cx="16891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zh-CN" altLang="en-US" sz="2400">
                <a:latin typeface="楷体_GB2312" pitchFamily="49" charset="-122"/>
                <a:ea typeface="楷体_GB2312" pitchFamily="49" charset="-122"/>
              </a:rPr>
              <a:t>电介质</a:t>
            </a:r>
            <a:r>
              <a:rPr lang="en-US" altLang="zh-CN" sz="2400">
                <a:latin typeface="楷体_GB2312" pitchFamily="49" charset="-122"/>
                <a:ea typeface="楷体_GB2312" pitchFamily="49" charset="-122"/>
              </a:rPr>
              <a:t>:</a:t>
            </a:r>
          </a:p>
        </p:txBody>
      </p:sp>
      <p:sp>
        <p:nvSpPr>
          <p:cNvPr id="7179" name="Rectangle 11"/>
          <p:cNvSpPr>
            <a:spLocks noChangeArrowheads="1"/>
          </p:cNvSpPr>
          <p:nvPr/>
        </p:nvSpPr>
        <p:spPr bwMode="auto">
          <a:xfrm>
            <a:off x="-152400" y="4343400"/>
            <a:ext cx="6738938" cy="647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eaLnBrk="1" hangingPunct="1">
              <a:lnSpc>
                <a:spcPct val="130000"/>
              </a:lnSpc>
              <a:spcBef>
                <a:spcPct val="0"/>
              </a:spcBef>
              <a:buClrTx/>
              <a:buSzTx/>
              <a:buFontTx/>
              <a:buNone/>
            </a:pPr>
            <a:r>
              <a:rPr lang="zh-CN" altLang="en-US">
                <a:solidFill>
                  <a:srgbClr val="66FF33"/>
                </a:solidFill>
                <a:latin typeface="楷体_GB2312" pitchFamily="49" charset="-122"/>
                <a:ea typeface="楷体_GB2312" pitchFamily="49" charset="-122"/>
              </a:rPr>
              <a:t>（二）、导体的静电感应  静电平衡</a:t>
            </a:r>
          </a:p>
        </p:txBody>
      </p:sp>
      <p:sp>
        <p:nvSpPr>
          <p:cNvPr id="7180" name="Rectangle 12"/>
          <p:cNvSpPr>
            <a:spLocks noChangeArrowheads="1"/>
          </p:cNvSpPr>
          <p:nvPr/>
        </p:nvSpPr>
        <p:spPr bwMode="auto">
          <a:xfrm>
            <a:off x="457200" y="5099050"/>
            <a:ext cx="28956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2400">
                <a:latin typeface="Times New Roman" panose="02020603050405020304" pitchFamily="18" charset="0"/>
                <a:ea typeface="楷体_GB2312" pitchFamily="49" charset="-122"/>
              </a:rPr>
              <a:t>1. </a:t>
            </a:r>
            <a:r>
              <a:rPr lang="zh-CN" altLang="en-US" sz="2400">
                <a:latin typeface="楷体_GB2312" pitchFamily="49" charset="-122"/>
                <a:ea typeface="楷体_GB2312" pitchFamily="49" charset="-122"/>
              </a:rPr>
              <a:t>静电感应现象</a:t>
            </a:r>
            <a:r>
              <a:rPr lang="en-US" altLang="zh-CN" sz="2400">
                <a:latin typeface="楷体_GB2312" pitchFamily="49" charset="-122"/>
                <a:ea typeface="楷体_GB2312" pitchFamily="49" charset="-122"/>
              </a:rPr>
              <a:t>:</a:t>
            </a:r>
          </a:p>
        </p:txBody>
      </p:sp>
      <p:sp>
        <p:nvSpPr>
          <p:cNvPr id="7181" name="Rectangle 13"/>
          <p:cNvSpPr>
            <a:spLocks noChangeArrowheads="1"/>
          </p:cNvSpPr>
          <p:nvPr/>
        </p:nvSpPr>
        <p:spPr bwMode="auto">
          <a:xfrm>
            <a:off x="2743200" y="5035550"/>
            <a:ext cx="6096000" cy="603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lgn="ctr" eaLnBrk="1" hangingPunct="1">
              <a:lnSpc>
                <a:spcPct val="140000"/>
              </a:lnSpc>
              <a:spcBef>
                <a:spcPct val="50000"/>
              </a:spcBef>
              <a:buClrTx/>
              <a:buSzTx/>
              <a:buFontTx/>
              <a:buNone/>
            </a:pPr>
            <a:r>
              <a:rPr lang="zh-CN" altLang="en-US" sz="2400">
                <a:solidFill>
                  <a:schemeClr val="tx2"/>
                </a:solidFill>
                <a:latin typeface="楷体_GB2312" pitchFamily="49" charset="-122"/>
                <a:ea typeface="楷体_GB2312" pitchFamily="49" charset="-122"/>
              </a:rPr>
              <a:t>导体在外电场中其自由电荷重新分布的现象</a:t>
            </a:r>
            <a:r>
              <a:rPr lang="en-US" altLang="zh-CN" sz="2400">
                <a:solidFill>
                  <a:schemeClr val="tx2"/>
                </a:solidFill>
                <a:latin typeface="楷体_GB2312" pitchFamily="49" charset="-122"/>
                <a:ea typeface="楷体_GB2312" pitchFamily="49" charset="-122"/>
              </a:rPr>
              <a:t>.</a:t>
            </a:r>
          </a:p>
        </p:txBody>
      </p:sp>
      <p:sp>
        <p:nvSpPr>
          <p:cNvPr id="7182" name="Rectangle 14"/>
          <p:cNvSpPr>
            <a:spLocks noChangeArrowheads="1"/>
          </p:cNvSpPr>
          <p:nvPr/>
        </p:nvSpPr>
        <p:spPr bwMode="auto">
          <a:xfrm>
            <a:off x="457200" y="5568950"/>
            <a:ext cx="2890838" cy="603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eaLnBrk="1" hangingPunct="1">
              <a:lnSpc>
                <a:spcPct val="140000"/>
              </a:lnSpc>
              <a:spcBef>
                <a:spcPct val="0"/>
              </a:spcBef>
              <a:buClrTx/>
              <a:buSzTx/>
              <a:buFontTx/>
              <a:buNone/>
            </a:pPr>
            <a:r>
              <a:rPr lang="en-US" altLang="zh-CN" sz="2400">
                <a:latin typeface="Times New Roman" panose="02020603050405020304" pitchFamily="18" charset="0"/>
                <a:ea typeface="楷体_GB2312" pitchFamily="49" charset="-122"/>
              </a:rPr>
              <a:t>2. </a:t>
            </a:r>
            <a:r>
              <a:rPr lang="zh-CN" altLang="en-US" sz="2400">
                <a:latin typeface="楷体_GB2312" pitchFamily="49" charset="-122"/>
                <a:ea typeface="楷体_GB2312" pitchFamily="49" charset="-122"/>
              </a:rPr>
              <a:t>静电平衡特征：</a:t>
            </a:r>
          </a:p>
        </p:txBody>
      </p:sp>
      <p:sp>
        <p:nvSpPr>
          <p:cNvPr id="7183" name="Rectangle 15"/>
          <p:cNvSpPr>
            <a:spLocks noChangeArrowheads="1"/>
          </p:cNvSpPr>
          <p:nvPr/>
        </p:nvSpPr>
        <p:spPr bwMode="auto">
          <a:xfrm>
            <a:off x="2819400" y="5562600"/>
            <a:ext cx="5330825" cy="603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eaLnBrk="1" hangingPunct="1">
              <a:lnSpc>
                <a:spcPct val="140000"/>
              </a:lnSpc>
              <a:spcBef>
                <a:spcPct val="50000"/>
              </a:spcBef>
              <a:buClrTx/>
              <a:buSzTx/>
              <a:buFontTx/>
              <a:buNone/>
            </a:pPr>
            <a:r>
              <a:rPr lang="zh-CN" altLang="en-US" sz="2400">
                <a:solidFill>
                  <a:schemeClr val="tx2"/>
                </a:solidFill>
                <a:latin typeface="楷体_GB2312" pitchFamily="49" charset="-122"/>
                <a:ea typeface="楷体_GB2312" pitchFamily="49" charset="-122"/>
              </a:rPr>
              <a:t>导体内部及表面没有电子的宏观移动</a:t>
            </a:r>
            <a:r>
              <a:rPr lang="en-US" altLang="zh-CN" sz="2400">
                <a:solidFill>
                  <a:schemeClr val="tx2"/>
                </a:solidFill>
                <a:latin typeface="楷体_GB2312" pitchFamily="49" charset="-122"/>
                <a:ea typeface="楷体_GB2312" pitchFamily="49" charset="-122"/>
              </a:rPr>
              <a:t>.</a:t>
            </a:r>
          </a:p>
        </p:txBody>
      </p:sp>
      <p:sp>
        <p:nvSpPr>
          <p:cNvPr id="7184" name="Rectangle 16"/>
          <p:cNvSpPr>
            <a:spLocks noChangeArrowheads="1"/>
          </p:cNvSpPr>
          <p:nvPr/>
        </p:nvSpPr>
        <p:spPr bwMode="auto">
          <a:xfrm>
            <a:off x="5645150" y="3886200"/>
            <a:ext cx="3346450" cy="1225550"/>
          </a:xfrm>
          <a:prstGeom prst="rect">
            <a:avLst/>
          </a:prstGeom>
          <a:noFill/>
          <a:ln w="38100">
            <a:pattFill prst="pct60">
              <a:fgClr>
                <a:schemeClr val="hlink"/>
              </a:fgClr>
              <a:bgClr>
                <a:srgbClr val="FFFFFF"/>
              </a:bgClr>
            </a:patt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zh-CN" altLang="en-US" sz="2400">
                <a:latin typeface="楷体_GB2312" pitchFamily="49" charset="-122"/>
                <a:ea typeface="楷体_GB2312" pitchFamily="49" charset="-122"/>
              </a:rPr>
              <a:t>电介质：所有绝缘体称为电介质，其特点是其内部没有自由电子。</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170">
                                            <p:txEl>
                                              <p:pRg st="0" end="0"/>
                                            </p:txEl>
                                          </p:spTgt>
                                        </p:tgtEl>
                                        <p:attrNameLst>
                                          <p:attrName>style.visibility</p:attrName>
                                        </p:attrNameLst>
                                      </p:cBhvr>
                                      <p:to>
                                        <p:strVal val="visible"/>
                                      </p:to>
                                    </p:set>
                                    <p:animEffect transition="in" filter="wipe(left)">
                                      <p:cBhvr>
                                        <p:cTn id="7" dur="500"/>
                                        <p:tgtEl>
                                          <p:spTgt spid="7170">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7171">
                                            <p:txEl>
                                              <p:pRg st="0" end="0"/>
                                            </p:txEl>
                                          </p:spTgt>
                                        </p:tgtEl>
                                        <p:attrNameLst>
                                          <p:attrName>style.visibility</p:attrName>
                                        </p:attrNameLst>
                                      </p:cBhvr>
                                      <p:to>
                                        <p:strVal val="visible"/>
                                      </p:to>
                                    </p:set>
                                    <p:animEffect transition="in" filter="wipe(left)">
                                      <p:cBhvr>
                                        <p:cTn id="12" dur="500"/>
                                        <p:tgtEl>
                                          <p:spTgt spid="7171">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7175">
                                            <p:txEl>
                                              <p:pRg st="0" end="0"/>
                                            </p:txEl>
                                          </p:spTgt>
                                        </p:tgtEl>
                                        <p:attrNameLst>
                                          <p:attrName>style.visibility</p:attrName>
                                        </p:attrNameLst>
                                      </p:cBhvr>
                                      <p:to>
                                        <p:strVal val="visible"/>
                                      </p:to>
                                    </p:set>
                                    <p:animEffect transition="in" filter="wipe(left)">
                                      <p:cBhvr>
                                        <p:cTn id="17" dur="500"/>
                                        <p:tgtEl>
                                          <p:spTgt spid="7175">
                                            <p:txEl>
                                              <p:pRg st="0" end="0"/>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7176">
                                            <p:txEl>
                                              <p:pRg st="0" end="0"/>
                                            </p:txEl>
                                          </p:spTgt>
                                        </p:tgtEl>
                                        <p:attrNameLst>
                                          <p:attrName>style.visibility</p:attrName>
                                        </p:attrNameLst>
                                      </p:cBhvr>
                                      <p:to>
                                        <p:strVal val="visible"/>
                                      </p:to>
                                    </p:set>
                                    <p:animEffect transition="in" filter="wipe(left)">
                                      <p:cBhvr>
                                        <p:cTn id="22" dur="500"/>
                                        <p:tgtEl>
                                          <p:spTgt spid="7176">
                                            <p:txEl>
                                              <p:pRg st="0" end="0"/>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7177">
                                            <p:txEl>
                                              <p:pRg st="0" end="0"/>
                                            </p:txEl>
                                          </p:spTgt>
                                        </p:tgtEl>
                                        <p:attrNameLst>
                                          <p:attrName>style.visibility</p:attrName>
                                        </p:attrNameLst>
                                      </p:cBhvr>
                                      <p:to>
                                        <p:strVal val="visible"/>
                                      </p:to>
                                    </p:set>
                                    <p:animEffect transition="in" filter="wipe(left)">
                                      <p:cBhvr>
                                        <p:cTn id="27" dur="500"/>
                                        <p:tgtEl>
                                          <p:spTgt spid="7177">
                                            <p:txEl>
                                              <p:pRg st="0" end="0"/>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nodeType="clickEffect">
                                  <p:stCondLst>
                                    <p:cond delay="0"/>
                                  </p:stCondLst>
                                  <p:childTnLst>
                                    <p:set>
                                      <p:cBhvr>
                                        <p:cTn id="31" dur="1" fill="hold">
                                          <p:stCondLst>
                                            <p:cond delay="0"/>
                                          </p:stCondLst>
                                        </p:cTn>
                                        <p:tgtEl>
                                          <p:spTgt spid="7173"/>
                                        </p:tgtEl>
                                        <p:attrNameLst>
                                          <p:attrName>style.visibility</p:attrName>
                                        </p:attrNameLst>
                                      </p:cBhvr>
                                      <p:to>
                                        <p:strVal val="visible"/>
                                      </p:to>
                                    </p:set>
                                    <p:animEffect transition="in" filter="wipe(left)">
                                      <p:cBhvr>
                                        <p:cTn id="32" dur="500"/>
                                        <p:tgtEl>
                                          <p:spTgt spid="7173"/>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7178">
                                            <p:txEl>
                                              <p:pRg st="0" end="0"/>
                                            </p:txEl>
                                          </p:spTgt>
                                        </p:tgtEl>
                                        <p:attrNameLst>
                                          <p:attrName>style.visibility</p:attrName>
                                        </p:attrNameLst>
                                      </p:cBhvr>
                                      <p:to>
                                        <p:strVal val="visible"/>
                                      </p:to>
                                    </p:set>
                                    <p:animEffect transition="in" filter="wipe(left)">
                                      <p:cBhvr>
                                        <p:cTn id="37" dur="500"/>
                                        <p:tgtEl>
                                          <p:spTgt spid="7178">
                                            <p:txEl>
                                              <p:pRg st="0" end="0"/>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nodeType="clickEffect">
                                  <p:stCondLst>
                                    <p:cond delay="0"/>
                                  </p:stCondLst>
                                  <p:childTnLst>
                                    <p:set>
                                      <p:cBhvr>
                                        <p:cTn id="41" dur="1" fill="hold">
                                          <p:stCondLst>
                                            <p:cond delay="0"/>
                                          </p:stCondLst>
                                        </p:cTn>
                                        <p:tgtEl>
                                          <p:spTgt spid="7174"/>
                                        </p:tgtEl>
                                        <p:attrNameLst>
                                          <p:attrName>style.visibility</p:attrName>
                                        </p:attrNameLst>
                                      </p:cBhvr>
                                      <p:to>
                                        <p:strVal val="visible"/>
                                      </p:to>
                                    </p:set>
                                    <p:animEffect transition="in" filter="wipe(left)">
                                      <p:cBhvr>
                                        <p:cTn id="42" dur="500"/>
                                        <p:tgtEl>
                                          <p:spTgt spid="7174"/>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7184"/>
                                        </p:tgtEl>
                                        <p:attrNameLst>
                                          <p:attrName>style.visibility</p:attrName>
                                        </p:attrNameLst>
                                      </p:cBhvr>
                                      <p:to>
                                        <p:strVal val="visible"/>
                                      </p:to>
                                    </p:set>
                                    <p:animEffect transition="in" filter="wipe(left)">
                                      <p:cBhvr>
                                        <p:cTn id="47" dur="500"/>
                                        <p:tgtEl>
                                          <p:spTgt spid="7184"/>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7172">
                                            <p:txEl>
                                              <p:pRg st="0" end="0"/>
                                            </p:txEl>
                                          </p:spTgt>
                                        </p:tgtEl>
                                        <p:attrNameLst>
                                          <p:attrName>style.visibility</p:attrName>
                                        </p:attrNameLst>
                                      </p:cBhvr>
                                      <p:to>
                                        <p:strVal val="visible"/>
                                      </p:to>
                                    </p:set>
                                    <p:animEffect transition="in" filter="wipe(left)">
                                      <p:cBhvr>
                                        <p:cTn id="52" dur="500"/>
                                        <p:tgtEl>
                                          <p:spTgt spid="7172">
                                            <p:txEl>
                                              <p:pRg st="0" end="0"/>
                                            </p:txEl>
                                          </p:spTgt>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7179">
                                            <p:txEl>
                                              <p:pRg st="0" end="0"/>
                                            </p:txEl>
                                          </p:spTgt>
                                        </p:tgtEl>
                                        <p:attrNameLst>
                                          <p:attrName>style.visibility</p:attrName>
                                        </p:attrNameLst>
                                      </p:cBhvr>
                                      <p:to>
                                        <p:strVal val="visible"/>
                                      </p:to>
                                    </p:set>
                                    <p:animEffect transition="in" filter="wipe(left)">
                                      <p:cBhvr>
                                        <p:cTn id="57" dur="500"/>
                                        <p:tgtEl>
                                          <p:spTgt spid="7179">
                                            <p:txEl>
                                              <p:pRg st="0" end="0"/>
                                            </p:txEl>
                                          </p:spTgt>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7180">
                                            <p:txEl>
                                              <p:pRg st="0" end="0"/>
                                            </p:txEl>
                                          </p:spTgt>
                                        </p:tgtEl>
                                        <p:attrNameLst>
                                          <p:attrName>style.visibility</p:attrName>
                                        </p:attrNameLst>
                                      </p:cBhvr>
                                      <p:to>
                                        <p:strVal val="visible"/>
                                      </p:to>
                                    </p:set>
                                    <p:animEffect transition="in" filter="wipe(left)">
                                      <p:cBhvr>
                                        <p:cTn id="62" dur="500"/>
                                        <p:tgtEl>
                                          <p:spTgt spid="7180">
                                            <p:txEl>
                                              <p:pRg st="0" end="0"/>
                                            </p:txEl>
                                          </p:spTgt>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7181">
                                            <p:txEl>
                                              <p:pRg st="0" end="0"/>
                                            </p:txEl>
                                          </p:spTgt>
                                        </p:tgtEl>
                                        <p:attrNameLst>
                                          <p:attrName>style.visibility</p:attrName>
                                        </p:attrNameLst>
                                      </p:cBhvr>
                                      <p:to>
                                        <p:strVal val="visible"/>
                                      </p:to>
                                    </p:set>
                                    <p:animEffect transition="in" filter="wipe(left)">
                                      <p:cBhvr>
                                        <p:cTn id="67" dur="500"/>
                                        <p:tgtEl>
                                          <p:spTgt spid="7181">
                                            <p:txEl>
                                              <p:pRg st="0" end="0"/>
                                            </p:txEl>
                                          </p:spTgt>
                                        </p:tgtEl>
                                      </p:cBhvr>
                                    </p:animEffect>
                                  </p:childTnLst>
                                </p:cTn>
                              </p:par>
                            </p:childTnLst>
                          </p:cTn>
                        </p:par>
                      </p:childTnLst>
                    </p:cTn>
                  </p:par>
                  <p:par>
                    <p:cTn id="68" fill="hold" nodeType="clickPar">
                      <p:stCondLst>
                        <p:cond delay="indefinite"/>
                      </p:stCondLst>
                      <p:childTnLst>
                        <p:par>
                          <p:cTn id="69" fill="hold" nodeType="withGroup">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7182">
                                            <p:txEl>
                                              <p:pRg st="0" end="0"/>
                                            </p:txEl>
                                          </p:spTgt>
                                        </p:tgtEl>
                                        <p:attrNameLst>
                                          <p:attrName>style.visibility</p:attrName>
                                        </p:attrNameLst>
                                      </p:cBhvr>
                                      <p:to>
                                        <p:strVal val="visible"/>
                                      </p:to>
                                    </p:set>
                                    <p:animEffect transition="in" filter="wipe(left)">
                                      <p:cBhvr>
                                        <p:cTn id="72" dur="500"/>
                                        <p:tgtEl>
                                          <p:spTgt spid="7182">
                                            <p:txEl>
                                              <p:pRg st="0" end="0"/>
                                            </p:txEl>
                                          </p:spTgt>
                                        </p:tgtEl>
                                      </p:cBhvr>
                                    </p:animEffect>
                                  </p:childTnLst>
                                </p:cTn>
                              </p:par>
                            </p:childTnLst>
                          </p:cTn>
                        </p:par>
                      </p:childTnLst>
                    </p:cTn>
                  </p:par>
                  <p:par>
                    <p:cTn id="73" fill="hold" nodeType="clickPar">
                      <p:stCondLst>
                        <p:cond delay="indefinite"/>
                      </p:stCondLst>
                      <p:childTnLst>
                        <p:par>
                          <p:cTn id="74" fill="hold" nodeType="withGroup">
                            <p:stCondLst>
                              <p:cond delay="0"/>
                            </p:stCondLst>
                            <p:childTnLst>
                              <p:par>
                                <p:cTn id="75" presetID="22" presetClass="entr" presetSubtype="8" fill="hold" grpId="0" nodeType="clickEffect">
                                  <p:stCondLst>
                                    <p:cond delay="0"/>
                                  </p:stCondLst>
                                  <p:childTnLst>
                                    <p:set>
                                      <p:cBhvr>
                                        <p:cTn id="76" dur="1" fill="hold">
                                          <p:stCondLst>
                                            <p:cond delay="0"/>
                                          </p:stCondLst>
                                        </p:cTn>
                                        <p:tgtEl>
                                          <p:spTgt spid="7183">
                                            <p:txEl>
                                              <p:pRg st="0" end="0"/>
                                            </p:txEl>
                                          </p:spTgt>
                                        </p:tgtEl>
                                        <p:attrNameLst>
                                          <p:attrName>style.visibility</p:attrName>
                                        </p:attrNameLst>
                                      </p:cBhvr>
                                      <p:to>
                                        <p:strVal val="visible"/>
                                      </p:to>
                                    </p:set>
                                    <p:animEffect transition="in" filter="wipe(left)">
                                      <p:cBhvr>
                                        <p:cTn id="77" dur="500"/>
                                        <p:tgtEl>
                                          <p:spTgt spid="718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0" grpId="0" build="p" autoUpdateAnimBg="0"/>
      <p:bldP spid="7171" grpId="0" build="p" autoUpdateAnimBg="0"/>
      <p:bldP spid="7172" grpId="0" build="p" autoUpdateAnimBg="0"/>
      <p:bldP spid="7175" grpId="0" build="p" autoUpdateAnimBg="0"/>
      <p:bldP spid="7176" grpId="0" build="p" autoUpdateAnimBg="0"/>
      <p:bldP spid="7177" grpId="0" build="p" autoUpdateAnimBg="0"/>
      <p:bldP spid="7178" grpId="0" build="p" autoUpdateAnimBg="0"/>
      <p:bldP spid="7179" grpId="0" build="p" autoUpdateAnimBg="0"/>
      <p:bldP spid="7180" grpId="0" build="p" autoUpdateAnimBg="0"/>
      <p:bldP spid="7181" grpId="0" build="p" autoUpdateAnimBg="0"/>
      <p:bldP spid="7182" grpId="0" build="p" autoUpdateAnimBg="0"/>
      <p:bldP spid="7183" grpId="0" build="p" autoUpdateAnimBg="0"/>
      <p:bldP spid="7184" grpId="0" animBg="1" autoUpdateAnimBg="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24" name="Text Box 4">
            <a:extLst>
              <a:ext uri="{FF2B5EF4-FFF2-40B4-BE49-F238E27FC236}">
                <a16:creationId xmlns:a16="http://schemas.microsoft.com/office/drawing/2014/main" id="{3F33075A-323A-44E9-83DD-BF30B3BF6772}"/>
              </a:ext>
            </a:extLst>
          </p:cNvPr>
          <p:cNvSpPr txBox="1">
            <a:spLocks noChangeArrowheads="1"/>
          </p:cNvSpPr>
          <p:nvPr/>
        </p:nvSpPr>
        <p:spPr bwMode="auto">
          <a:xfrm>
            <a:off x="395288" y="195263"/>
            <a:ext cx="3962400" cy="641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lgn="l">
              <a:defRPr>
                <a:solidFill>
                  <a:schemeClr val="tx1"/>
                </a:solidFill>
                <a:latin typeface="Arial" panose="020B0604020202020204" pitchFamily="34" charset="0"/>
                <a:ea typeface="宋体" panose="02010600030101010101" pitchFamily="2" charset="-122"/>
              </a:defRPr>
            </a:lvl1pPr>
            <a:lvl2pPr marL="742950" indent="-285750" algn="l">
              <a:defRPr>
                <a:solidFill>
                  <a:schemeClr val="tx1"/>
                </a:solidFill>
                <a:latin typeface="Arial" panose="020B0604020202020204" pitchFamily="34" charset="0"/>
                <a:ea typeface="宋体" panose="02010600030101010101" pitchFamily="2" charset="-122"/>
              </a:defRPr>
            </a:lvl2pPr>
            <a:lvl3pPr marL="1143000" indent="-228600" algn="l">
              <a:defRPr>
                <a:solidFill>
                  <a:schemeClr val="tx1"/>
                </a:solidFill>
                <a:latin typeface="Arial" panose="020B0604020202020204" pitchFamily="34" charset="0"/>
                <a:ea typeface="宋体" panose="02010600030101010101" pitchFamily="2" charset="-122"/>
              </a:defRPr>
            </a:lvl3pPr>
            <a:lvl4pPr marL="1600200" indent="-228600" algn="l">
              <a:defRPr>
                <a:solidFill>
                  <a:schemeClr val="tx1"/>
                </a:solidFill>
                <a:latin typeface="Arial" panose="020B0604020202020204" pitchFamily="34" charset="0"/>
                <a:ea typeface="宋体" panose="02010600030101010101" pitchFamily="2" charset="-122"/>
              </a:defRPr>
            </a:lvl4pPr>
            <a:lvl5pPr marL="2057400" indent="-228600" algn="l">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defRPr/>
            </a:pPr>
            <a:r>
              <a:rPr lang="zh-CN" altLang="en-US" sz="3600" b="1">
                <a:solidFill>
                  <a:srgbClr val="000099"/>
                </a:solidFill>
                <a:effectLst>
                  <a:outerShdw blurRad="38100" dist="38100" dir="2700000" algn="tl">
                    <a:srgbClr val="C0C0C0"/>
                  </a:outerShdw>
                </a:effectLst>
                <a:latin typeface="楷体_GB2312" pitchFamily="49" charset="-122"/>
                <a:ea typeface="楷体_GB2312" pitchFamily="49" charset="-122"/>
                <a:cs typeface="Times New Roman" panose="02020603050405020304" pitchFamily="18" charset="0"/>
              </a:rPr>
              <a:t>结论：</a:t>
            </a:r>
          </a:p>
        </p:txBody>
      </p:sp>
      <p:sp>
        <p:nvSpPr>
          <p:cNvPr id="440325" name="Text Box 5"/>
          <p:cNvSpPr txBox="1">
            <a:spLocks noChangeArrowheads="1"/>
          </p:cNvSpPr>
          <p:nvPr/>
        </p:nvSpPr>
        <p:spPr bwMode="auto">
          <a:xfrm>
            <a:off x="755650" y="1484313"/>
            <a:ext cx="533400" cy="180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2"/>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FontTx/>
              <a:buNone/>
            </a:pPr>
            <a:r>
              <a:rPr kumimoji="1" lang="zh-CN" altLang="en-US" sz="2800" b="1">
                <a:solidFill>
                  <a:srgbClr val="CC0000"/>
                </a:solidFill>
                <a:latin typeface="Times New Roman" panose="02020603050405020304" pitchFamily="18" charset="0"/>
              </a:rPr>
              <a:t>静电屏蔽</a:t>
            </a:r>
          </a:p>
        </p:txBody>
      </p:sp>
      <p:sp>
        <p:nvSpPr>
          <p:cNvPr id="440326" name="Rectangle 6">
            <a:extLst>
              <a:ext uri="{FF2B5EF4-FFF2-40B4-BE49-F238E27FC236}">
                <a16:creationId xmlns:a16="http://schemas.microsoft.com/office/drawing/2014/main" id="{42F90063-79B6-4C45-9059-68DF88A11404}"/>
              </a:ext>
            </a:extLst>
          </p:cNvPr>
          <p:cNvSpPr>
            <a:spLocks noChangeArrowheads="1"/>
          </p:cNvSpPr>
          <p:nvPr/>
        </p:nvSpPr>
        <p:spPr bwMode="auto">
          <a:xfrm>
            <a:off x="1403350" y="1412875"/>
            <a:ext cx="7058025"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eaLnBrk="1" hangingPunct="1">
              <a:defRPr/>
            </a:pPr>
            <a:r>
              <a:rPr kumimoji="1" lang="en-US" altLang="zh-CN" sz="2800" b="1">
                <a:solidFill>
                  <a:srgbClr val="000000"/>
                </a:solidFill>
                <a:latin typeface="Times New Roman" panose="02020603050405020304" pitchFamily="18" charset="0"/>
              </a:rPr>
              <a:t>     </a:t>
            </a:r>
            <a:r>
              <a:rPr lang="zh-CN" altLang="en-US" sz="2800" b="1">
                <a:solidFill>
                  <a:srgbClr val="000099"/>
                </a:solidFill>
                <a:effectLst>
                  <a:outerShdw blurRad="38100" dist="38100" dir="2700000" algn="tl">
                    <a:srgbClr val="C0C0C0"/>
                  </a:outerShdw>
                </a:effectLst>
                <a:latin typeface="楷体_GB2312" pitchFamily="49" charset="-122"/>
                <a:ea typeface="楷体_GB2312" pitchFamily="49" charset="-122"/>
                <a:cs typeface="Times New Roman" panose="02020603050405020304" pitchFamily="18" charset="0"/>
              </a:rPr>
              <a:t>封闭导体壳（不论接地与否）内部的电场</a:t>
            </a:r>
          </a:p>
          <a:p>
            <a:pPr eaLnBrk="1" hangingPunct="1">
              <a:defRPr/>
            </a:pPr>
            <a:r>
              <a:rPr lang="zh-CN" altLang="en-US" sz="2800" b="1">
                <a:solidFill>
                  <a:srgbClr val="000099"/>
                </a:solidFill>
                <a:effectLst>
                  <a:outerShdw blurRad="38100" dist="38100" dir="2700000" algn="tl">
                    <a:srgbClr val="C0C0C0"/>
                  </a:outerShdw>
                </a:effectLst>
                <a:latin typeface="楷体_GB2312" pitchFamily="49" charset="-122"/>
                <a:ea typeface="楷体_GB2312" pitchFamily="49" charset="-122"/>
                <a:cs typeface="Times New Roman" panose="02020603050405020304" pitchFamily="18" charset="0"/>
              </a:rPr>
              <a:t>不受外电场的影响；</a:t>
            </a:r>
          </a:p>
        </p:txBody>
      </p:sp>
      <p:sp>
        <p:nvSpPr>
          <p:cNvPr id="440327" name="Text Box 7">
            <a:extLst>
              <a:ext uri="{FF2B5EF4-FFF2-40B4-BE49-F238E27FC236}">
                <a16:creationId xmlns:a16="http://schemas.microsoft.com/office/drawing/2014/main" id="{61C0DF54-D50D-4679-93FC-1BC54017B239}"/>
              </a:ext>
            </a:extLst>
          </p:cNvPr>
          <p:cNvSpPr txBox="1">
            <a:spLocks noChangeArrowheads="1"/>
          </p:cNvSpPr>
          <p:nvPr/>
        </p:nvSpPr>
        <p:spPr bwMode="auto">
          <a:xfrm>
            <a:off x="1476375" y="2492375"/>
            <a:ext cx="7391400"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eaLnBrk="1" hangingPunct="1">
              <a:defRPr/>
            </a:pPr>
            <a:r>
              <a:rPr lang="en-US" altLang="zh-CN" sz="2800" b="1">
                <a:solidFill>
                  <a:srgbClr val="000099"/>
                </a:solidFill>
                <a:effectLst>
                  <a:outerShdw blurRad="38100" dist="38100" dir="2700000" algn="tl">
                    <a:srgbClr val="C0C0C0"/>
                  </a:outerShdw>
                </a:effectLst>
                <a:latin typeface="楷体_GB2312" pitchFamily="49" charset="-122"/>
                <a:ea typeface="楷体_GB2312" pitchFamily="49" charset="-122"/>
                <a:cs typeface="Times New Roman" panose="02020603050405020304" pitchFamily="18" charset="0"/>
              </a:rPr>
              <a:t>  </a:t>
            </a:r>
            <a:r>
              <a:rPr lang="zh-CN" altLang="en-US" sz="2800" b="1">
                <a:solidFill>
                  <a:srgbClr val="000099"/>
                </a:solidFill>
                <a:effectLst>
                  <a:outerShdw blurRad="38100" dist="38100" dir="2700000" algn="tl">
                    <a:srgbClr val="C0C0C0"/>
                  </a:outerShdw>
                </a:effectLst>
                <a:latin typeface="楷体_GB2312" pitchFamily="49" charset="-122"/>
                <a:ea typeface="楷体_GB2312" pitchFamily="49" charset="-122"/>
                <a:cs typeface="Times New Roman" panose="02020603050405020304" pitchFamily="18" charset="0"/>
              </a:rPr>
              <a:t>接地封闭导体壳（或金属丝网）外部的场</a:t>
            </a:r>
          </a:p>
          <a:p>
            <a:pPr eaLnBrk="1" hangingPunct="1">
              <a:defRPr/>
            </a:pPr>
            <a:r>
              <a:rPr lang="zh-CN" altLang="en-US" sz="2800" b="1">
                <a:solidFill>
                  <a:srgbClr val="000099"/>
                </a:solidFill>
                <a:effectLst>
                  <a:outerShdw blurRad="38100" dist="38100" dir="2700000" algn="tl">
                    <a:srgbClr val="C0C0C0"/>
                  </a:outerShdw>
                </a:effectLst>
                <a:latin typeface="楷体_GB2312" pitchFamily="49" charset="-122"/>
                <a:ea typeface="楷体_GB2312" pitchFamily="49" charset="-122"/>
                <a:cs typeface="Times New Roman" panose="02020603050405020304" pitchFamily="18" charset="0"/>
              </a:rPr>
              <a:t>不受壳内电荷的影响。</a:t>
            </a:r>
          </a:p>
        </p:txBody>
      </p:sp>
      <p:sp>
        <p:nvSpPr>
          <p:cNvPr id="440328" name="Text Box 8"/>
          <p:cNvSpPr txBox="1">
            <a:spLocks noChangeArrowheads="1"/>
          </p:cNvSpPr>
          <p:nvPr/>
        </p:nvSpPr>
        <p:spPr bwMode="auto">
          <a:xfrm>
            <a:off x="395288" y="3860800"/>
            <a:ext cx="422592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FontTx/>
              <a:buNone/>
            </a:pPr>
            <a:r>
              <a:rPr kumimoji="1" lang="en-US" altLang="zh-CN" sz="2800" b="1">
                <a:solidFill>
                  <a:srgbClr val="CC0000"/>
                </a:solidFill>
                <a:latin typeface="Times New Roman" panose="02020603050405020304" pitchFamily="18" charset="0"/>
              </a:rPr>
              <a:t>   </a:t>
            </a:r>
            <a:r>
              <a:rPr kumimoji="1" lang="zh-CN" altLang="en-US" sz="2800" b="1">
                <a:solidFill>
                  <a:srgbClr val="CC0000"/>
                </a:solidFill>
                <a:latin typeface="Times New Roman" panose="02020603050405020304" pitchFamily="18" charset="0"/>
              </a:rPr>
              <a:t>防止静电干扰的思路：</a:t>
            </a:r>
          </a:p>
        </p:txBody>
      </p:sp>
      <p:sp>
        <p:nvSpPr>
          <p:cNvPr id="440329" name="AutoShape 9"/>
          <p:cNvSpPr>
            <a:spLocks/>
          </p:cNvSpPr>
          <p:nvPr/>
        </p:nvSpPr>
        <p:spPr bwMode="auto">
          <a:xfrm>
            <a:off x="1331913" y="1700213"/>
            <a:ext cx="144462" cy="1512887"/>
          </a:xfrm>
          <a:prstGeom prst="leftBrace">
            <a:avLst>
              <a:gd name="adj1" fmla="val 87271"/>
              <a:gd name="adj2" fmla="val 50000"/>
            </a:avLst>
          </a:prstGeom>
          <a:noFill/>
          <a:ln w="19050">
            <a:solidFill>
              <a:schemeClr val="accent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ClrTx/>
              <a:buFontTx/>
              <a:buNone/>
            </a:pPr>
            <a:endParaRPr lang="zh-CN" altLang="zh-CN" sz="7200">
              <a:solidFill>
                <a:srgbClr val="336699"/>
              </a:solidFill>
              <a:latin typeface="黑体" panose="02010609060101010101" pitchFamily="49" charset="-122"/>
              <a:ea typeface="黑体" panose="02010609060101010101" pitchFamily="49" charset="-122"/>
            </a:endParaRPr>
          </a:p>
        </p:txBody>
      </p:sp>
      <p:sp>
        <p:nvSpPr>
          <p:cNvPr id="440330" name="Text Box 10">
            <a:extLst>
              <a:ext uri="{FF2B5EF4-FFF2-40B4-BE49-F238E27FC236}">
                <a16:creationId xmlns:a16="http://schemas.microsoft.com/office/drawing/2014/main" id="{1FE341DB-7D80-4166-8B45-13249E33F7A7}"/>
              </a:ext>
            </a:extLst>
          </p:cNvPr>
          <p:cNvSpPr txBox="1">
            <a:spLocks noChangeArrowheads="1"/>
          </p:cNvSpPr>
          <p:nvPr/>
        </p:nvSpPr>
        <p:spPr bwMode="auto">
          <a:xfrm>
            <a:off x="1476375" y="4581525"/>
            <a:ext cx="331152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defRPr/>
            </a:pPr>
            <a:r>
              <a:rPr lang="zh-CN" altLang="en-US" sz="2800" b="1">
                <a:solidFill>
                  <a:srgbClr val="000099"/>
                </a:solidFill>
                <a:effectLst>
                  <a:outerShdw blurRad="38100" dist="38100" dir="2700000" algn="tl">
                    <a:srgbClr val="C0C0C0"/>
                  </a:outerShdw>
                </a:effectLst>
                <a:latin typeface="楷体_GB2312" pitchFamily="49" charset="-122"/>
                <a:ea typeface="楷体_GB2312" pitchFamily="49" charset="-122"/>
                <a:cs typeface="Times New Roman" panose="02020603050405020304" pitchFamily="18" charset="0"/>
              </a:rPr>
              <a:t>（</a:t>
            </a:r>
            <a:r>
              <a:rPr lang="en-US" altLang="zh-CN" sz="2800" b="1">
                <a:solidFill>
                  <a:srgbClr val="000099"/>
                </a:solidFill>
                <a:effectLst>
                  <a:outerShdw blurRad="38100" dist="38100" dir="2700000" algn="tl">
                    <a:srgbClr val="C0C0C0"/>
                  </a:outerShdw>
                </a:effectLst>
                <a:latin typeface="楷体_GB2312" pitchFamily="49" charset="-122"/>
                <a:ea typeface="楷体_GB2312" pitchFamily="49" charset="-122"/>
                <a:cs typeface="Times New Roman" panose="02020603050405020304" pitchFamily="18" charset="0"/>
              </a:rPr>
              <a:t>1</a:t>
            </a:r>
            <a:r>
              <a:rPr lang="zh-CN" altLang="en-US" sz="2800" b="1">
                <a:solidFill>
                  <a:srgbClr val="000099"/>
                </a:solidFill>
                <a:effectLst>
                  <a:outerShdw blurRad="38100" dist="38100" dir="2700000" algn="tl">
                    <a:srgbClr val="C0C0C0"/>
                  </a:outerShdw>
                </a:effectLst>
                <a:latin typeface="楷体_GB2312" pitchFamily="49" charset="-122"/>
                <a:ea typeface="楷体_GB2312" pitchFamily="49" charset="-122"/>
                <a:cs typeface="Times New Roman" panose="02020603050405020304" pitchFamily="18" charset="0"/>
              </a:rPr>
              <a:t>）</a:t>
            </a:r>
            <a:r>
              <a:rPr lang="zh-CN" altLang="en-US" sz="2800" b="1">
                <a:solidFill>
                  <a:srgbClr val="000099"/>
                </a:solidFill>
                <a:effectLst>
                  <a:outerShdw blurRad="38100" dist="38100" dir="2700000" algn="tl">
                    <a:srgbClr val="C0C0C0"/>
                  </a:outerShdw>
                </a:effectLst>
                <a:ea typeface="楷体_GB2312" pitchFamily="49" charset="-122"/>
                <a:cs typeface="Times New Roman" panose="02020603050405020304" pitchFamily="18" charset="0"/>
              </a:rPr>
              <a:t>“</a:t>
            </a:r>
            <a:r>
              <a:rPr lang="zh-CN" altLang="en-US" sz="2800" b="1">
                <a:solidFill>
                  <a:srgbClr val="000099"/>
                </a:solidFill>
                <a:effectLst>
                  <a:outerShdw blurRad="38100" dist="38100" dir="2700000" algn="tl">
                    <a:srgbClr val="C0C0C0"/>
                  </a:outerShdw>
                </a:effectLst>
                <a:latin typeface="楷体_GB2312" pitchFamily="49" charset="-122"/>
                <a:ea typeface="楷体_GB2312" pitchFamily="49" charset="-122"/>
                <a:cs typeface="Times New Roman" panose="02020603050405020304" pitchFamily="18" charset="0"/>
              </a:rPr>
              <a:t>躲藏起来</a:t>
            </a:r>
            <a:r>
              <a:rPr lang="zh-CN" altLang="en-US" sz="2800" b="1">
                <a:solidFill>
                  <a:srgbClr val="000099"/>
                </a:solidFill>
                <a:effectLst>
                  <a:outerShdw blurRad="38100" dist="38100" dir="2700000" algn="tl">
                    <a:srgbClr val="C0C0C0"/>
                  </a:outerShdw>
                </a:effectLst>
                <a:ea typeface="楷体_GB2312" pitchFamily="49" charset="-122"/>
                <a:cs typeface="Times New Roman" panose="02020603050405020304" pitchFamily="18" charset="0"/>
              </a:rPr>
              <a:t>”</a:t>
            </a:r>
            <a:endParaRPr lang="zh-CN" altLang="en-US" sz="2800" b="1">
              <a:solidFill>
                <a:srgbClr val="000099"/>
              </a:solidFill>
              <a:effectLst>
                <a:outerShdw blurRad="38100" dist="38100" dir="2700000" algn="tl">
                  <a:srgbClr val="C0C0C0"/>
                </a:outerShdw>
              </a:effectLst>
              <a:latin typeface="楷体_GB2312" pitchFamily="49" charset="-122"/>
              <a:ea typeface="楷体_GB2312" pitchFamily="49" charset="-122"/>
              <a:cs typeface="Times New Roman" panose="02020603050405020304" pitchFamily="18" charset="0"/>
            </a:endParaRPr>
          </a:p>
        </p:txBody>
      </p:sp>
      <p:sp>
        <p:nvSpPr>
          <p:cNvPr id="440331" name="Text Box 11">
            <a:extLst>
              <a:ext uri="{FF2B5EF4-FFF2-40B4-BE49-F238E27FC236}">
                <a16:creationId xmlns:a16="http://schemas.microsoft.com/office/drawing/2014/main" id="{196F9BD0-9F72-488C-A24F-290B17ABC597}"/>
              </a:ext>
            </a:extLst>
          </p:cNvPr>
          <p:cNvSpPr txBox="1">
            <a:spLocks noChangeArrowheads="1"/>
          </p:cNvSpPr>
          <p:nvPr/>
        </p:nvSpPr>
        <p:spPr bwMode="auto">
          <a:xfrm>
            <a:off x="1476375" y="5300663"/>
            <a:ext cx="511175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a:defRPr>
                <a:solidFill>
                  <a:schemeClr val="tx1"/>
                </a:solidFill>
                <a:latin typeface="Arial" panose="020B0604020202020204" pitchFamily="34" charset="0"/>
                <a:ea typeface="宋体" panose="02010600030101010101" pitchFamily="2" charset="-122"/>
              </a:defRPr>
            </a:lvl1pPr>
            <a:lvl2pPr marL="742950" indent="-285750" algn="l">
              <a:defRPr>
                <a:solidFill>
                  <a:schemeClr val="tx1"/>
                </a:solidFill>
                <a:latin typeface="Arial" panose="020B0604020202020204" pitchFamily="34" charset="0"/>
                <a:ea typeface="宋体" panose="02010600030101010101" pitchFamily="2" charset="-122"/>
              </a:defRPr>
            </a:lvl2pPr>
            <a:lvl3pPr marL="1143000" indent="-228600" algn="l">
              <a:defRPr>
                <a:solidFill>
                  <a:schemeClr val="tx1"/>
                </a:solidFill>
                <a:latin typeface="Arial" panose="020B0604020202020204" pitchFamily="34" charset="0"/>
                <a:ea typeface="宋体" panose="02010600030101010101" pitchFamily="2" charset="-122"/>
              </a:defRPr>
            </a:lvl3pPr>
            <a:lvl4pPr marL="1600200" indent="-228600" algn="l">
              <a:defRPr>
                <a:solidFill>
                  <a:schemeClr val="tx1"/>
                </a:solidFill>
                <a:latin typeface="Arial" panose="020B0604020202020204" pitchFamily="34" charset="0"/>
                <a:ea typeface="宋体" panose="02010600030101010101" pitchFamily="2" charset="-122"/>
              </a:defRPr>
            </a:lvl4pPr>
            <a:lvl5pPr marL="2057400" indent="-228600" algn="l">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r>
              <a:rPr lang="zh-CN" altLang="en-US" sz="2800" b="1">
                <a:solidFill>
                  <a:srgbClr val="000099"/>
                </a:solidFill>
                <a:effectLst>
                  <a:outerShdw blurRad="38100" dist="38100" dir="2700000" algn="tl">
                    <a:srgbClr val="C0C0C0"/>
                  </a:outerShdw>
                </a:effectLst>
                <a:latin typeface="楷体_GB2312" pitchFamily="49" charset="-122"/>
                <a:ea typeface="楷体_GB2312" pitchFamily="49" charset="-122"/>
                <a:cs typeface="Times New Roman" panose="02020603050405020304" pitchFamily="18" charset="0"/>
              </a:rPr>
              <a:t>（</a:t>
            </a:r>
            <a:r>
              <a:rPr lang="en-US" altLang="zh-CN" sz="2800" b="1">
                <a:solidFill>
                  <a:srgbClr val="000099"/>
                </a:solidFill>
                <a:effectLst>
                  <a:outerShdw blurRad="38100" dist="38100" dir="2700000" algn="tl">
                    <a:srgbClr val="C0C0C0"/>
                  </a:outerShdw>
                </a:effectLst>
                <a:latin typeface="楷体_GB2312" pitchFamily="49" charset="-122"/>
                <a:ea typeface="楷体_GB2312" pitchFamily="49" charset="-122"/>
                <a:cs typeface="Times New Roman" panose="02020603050405020304" pitchFamily="18" charset="0"/>
              </a:rPr>
              <a:t>2</a:t>
            </a:r>
            <a:r>
              <a:rPr lang="zh-CN" altLang="en-US" sz="2800" b="1">
                <a:solidFill>
                  <a:srgbClr val="000099"/>
                </a:solidFill>
                <a:effectLst>
                  <a:outerShdw blurRad="38100" dist="38100" dir="2700000" algn="tl">
                    <a:srgbClr val="C0C0C0"/>
                  </a:outerShdw>
                </a:effectLst>
                <a:latin typeface="楷体_GB2312" pitchFamily="49" charset="-122"/>
                <a:ea typeface="楷体_GB2312" pitchFamily="49" charset="-122"/>
                <a:cs typeface="Times New Roman" panose="02020603050405020304" pitchFamily="18" charset="0"/>
              </a:rPr>
              <a:t>）防止静电场外泄</a:t>
            </a:r>
            <a:r>
              <a:rPr lang="en-US" altLang="zh-CN" sz="2800" b="1">
                <a:solidFill>
                  <a:srgbClr val="000099"/>
                </a:solidFill>
                <a:effectLst>
                  <a:outerShdw blurRad="38100" dist="38100" dir="2700000" algn="tl">
                    <a:srgbClr val="C0C0C0"/>
                  </a:outerShdw>
                </a:effectLst>
                <a:latin typeface="楷体_GB2312" pitchFamily="49" charset="-122"/>
                <a:ea typeface="楷体_GB2312" pitchFamily="49" charset="-122"/>
                <a:cs typeface="Times New Roman" panose="02020603050405020304" pitchFamily="18" charset="0"/>
              </a:rPr>
              <a:t>——</a:t>
            </a:r>
            <a:r>
              <a:rPr lang="zh-CN" altLang="en-US" sz="2800" b="1">
                <a:solidFill>
                  <a:schemeClr val="accent2"/>
                </a:solidFill>
                <a:effectLst>
                  <a:outerShdw blurRad="38100" dist="38100" dir="2700000" algn="tl">
                    <a:srgbClr val="C0C0C0"/>
                  </a:outerShdw>
                </a:effectLst>
                <a:latin typeface="楷体_GB2312" pitchFamily="49" charset="-122"/>
                <a:ea typeface="楷体_GB2312" pitchFamily="49" charset="-122"/>
                <a:cs typeface="Times New Roman" panose="02020603050405020304" pitchFamily="18" charset="0"/>
              </a:rPr>
              <a:t>接地</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40325">
                                            <p:txEl>
                                              <p:pRg st="0" end="0"/>
                                            </p:txEl>
                                          </p:spTgt>
                                        </p:tgtEl>
                                        <p:attrNameLst>
                                          <p:attrName>style.visibility</p:attrName>
                                        </p:attrNameLst>
                                      </p:cBhvr>
                                      <p:to>
                                        <p:strVal val="visible"/>
                                      </p:to>
                                    </p:set>
                                    <p:animEffect transition="in" filter="wipe(left)">
                                      <p:cBhvr>
                                        <p:cTn id="7" dur="500"/>
                                        <p:tgtEl>
                                          <p:spTgt spid="44032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440329"/>
                                        </p:tgtEl>
                                        <p:attrNameLst>
                                          <p:attrName>style.visibility</p:attrName>
                                        </p:attrNameLst>
                                      </p:cBhvr>
                                      <p:to>
                                        <p:strVal val="visible"/>
                                      </p:to>
                                    </p:set>
                                    <p:animEffect transition="in" filter="blinds(horizontal)">
                                      <p:cBhvr>
                                        <p:cTn id="12" dur="500"/>
                                        <p:tgtEl>
                                          <p:spTgt spid="440329"/>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40326"/>
                                        </p:tgtEl>
                                        <p:attrNameLst>
                                          <p:attrName>style.visibility</p:attrName>
                                        </p:attrNameLst>
                                      </p:cBhvr>
                                      <p:to>
                                        <p:strVal val="visible"/>
                                      </p:to>
                                    </p:set>
                                    <p:animEffect transition="in" filter="wipe(left)">
                                      <p:cBhvr>
                                        <p:cTn id="17" dur="500"/>
                                        <p:tgtEl>
                                          <p:spTgt spid="440326"/>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440327"/>
                                        </p:tgtEl>
                                        <p:attrNameLst>
                                          <p:attrName>style.visibility</p:attrName>
                                        </p:attrNameLst>
                                      </p:cBhvr>
                                      <p:to>
                                        <p:strVal val="visible"/>
                                      </p:to>
                                    </p:set>
                                    <p:animEffect transition="in" filter="wipe(left)">
                                      <p:cBhvr>
                                        <p:cTn id="22" dur="500"/>
                                        <p:tgtEl>
                                          <p:spTgt spid="440327"/>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440328"/>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440330"/>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4403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0325" grpId="0" build="p" autoUpdateAnimBg="0"/>
      <p:bldP spid="440326" grpId="0" autoUpdateAnimBg="0"/>
      <p:bldP spid="440327" grpId="0" autoUpdateAnimBg="0"/>
      <p:bldP spid="440328" grpId="0" autoUpdateAnimBg="0"/>
      <p:bldP spid="440330" grpId="0" autoUpdateAnimBg="0"/>
      <p:bldP spid="440331" grpId="0" autoUpdateAnimBg="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1348" name="Text Box 4">
            <a:extLst>
              <a:ext uri="{FF2B5EF4-FFF2-40B4-BE49-F238E27FC236}">
                <a16:creationId xmlns:a16="http://schemas.microsoft.com/office/drawing/2014/main" id="{B5CC538B-8D8C-4C02-A1A7-71619D6C46EF}"/>
              </a:ext>
            </a:extLst>
          </p:cNvPr>
          <p:cNvSpPr txBox="1">
            <a:spLocks noChangeArrowheads="1"/>
          </p:cNvSpPr>
          <p:nvPr/>
        </p:nvSpPr>
        <p:spPr bwMode="auto">
          <a:xfrm>
            <a:off x="323850" y="115888"/>
            <a:ext cx="3962400" cy="641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lgn="l">
              <a:defRPr>
                <a:solidFill>
                  <a:schemeClr val="tx1"/>
                </a:solidFill>
                <a:latin typeface="Arial" panose="020B0604020202020204" pitchFamily="34" charset="0"/>
                <a:ea typeface="宋体" panose="02010600030101010101" pitchFamily="2" charset="-122"/>
              </a:defRPr>
            </a:lvl1pPr>
            <a:lvl2pPr marL="742950" indent="-285750" algn="l">
              <a:defRPr>
                <a:solidFill>
                  <a:schemeClr val="tx1"/>
                </a:solidFill>
                <a:latin typeface="Arial" panose="020B0604020202020204" pitchFamily="34" charset="0"/>
                <a:ea typeface="宋体" panose="02010600030101010101" pitchFamily="2" charset="-122"/>
              </a:defRPr>
            </a:lvl2pPr>
            <a:lvl3pPr marL="1143000" indent="-228600" algn="l">
              <a:defRPr>
                <a:solidFill>
                  <a:schemeClr val="tx1"/>
                </a:solidFill>
                <a:latin typeface="Arial" panose="020B0604020202020204" pitchFamily="34" charset="0"/>
                <a:ea typeface="宋体" panose="02010600030101010101" pitchFamily="2" charset="-122"/>
              </a:defRPr>
            </a:lvl3pPr>
            <a:lvl4pPr marL="1600200" indent="-228600" algn="l">
              <a:defRPr>
                <a:solidFill>
                  <a:schemeClr val="tx1"/>
                </a:solidFill>
                <a:latin typeface="Arial" panose="020B0604020202020204" pitchFamily="34" charset="0"/>
                <a:ea typeface="宋体" panose="02010600030101010101" pitchFamily="2" charset="-122"/>
              </a:defRPr>
            </a:lvl4pPr>
            <a:lvl5pPr marL="2057400" indent="-228600" algn="l">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defRPr/>
            </a:pPr>
            <a:r>
              <a:rPr lang="zh-CN" altLang="en-US" sz="3600" b="1">
                <a:solidFill>
                  <a:srgbClr val="000099"/>
                </a:solidFill>
                <a:effectLst>
                  <a:outerShdw blurRad="38100" dist="38100" dir="2700000" algn="tl">
                    <a:srgbClr val="C0C0C0"/>
                  </a:outerShdw>
                </a:effectLst>
                <a:latin typeface="楷体_GB2312" pitchFamily="49" charset="-122"/>
                <a:ea typeface="楷体_GB2312" pitchFamily="49" charset="-122"/>
                <a:cs typeface="Times New Roman" panose="02020603050405020304" pitchFamily="18" charset="0"/>
              </a:rPr>
              <a:t>应用：</a:t>
            </a:r>
          </a:p>
        </p:txBody>
      </p:sp>
      <p:sp>
        <p:nvSpPr>
          <p:cNvPr id="441349" name="Text Box 5">
            <a:extLst>
              <a:ext uri="{FF2B5EF4-FFF2-40B4-BE49-F238E27FC236}">
                <a16:creationId xmlns:a16="http://schemas.microsoft.com/office/drawing/2014/main" id="{B8F7D520-C09D-438E-958B-CEF896566F4D}"/>
              </a:ext>
            </a:extLst>
          </p:cNvPr>
          <p:cNvSpPr txBox="1">
            <a:spLocks noChangeArrowheads="1"/>
          </p:cNvSpPr>
          <p:nvPr/>
        </p:nvSpPr>
        <p:spPr bwMode="auto">
          <a:xfrm>
            <a:off x="468313" y="1268413"/>
            <a:ext cx="7400925" cy="519112"/>
          </a:xfrm>
          <a:prstGeom prst="rect">
            <a:avLst/>
          </a:prstGeom>
          <a:noFill/>
          <a:ln>
            <a:noFill/>
          </a:ln>
          <a:effectLst/>
          <a:extLst>
            <a:ext uri="{909E8E84-426E-40DD-AFC4-6F175D3DCCD1}">
              <a14:hiddenFill xmlns:a14="http://schemas.microsoft.com/office/drawing/2010/main">
                <a:solidFill>
                  <a:srgbClr val="0000FF"/>
                </a:solidFill>
              </a14:hiddenFill>
            </a:ext>
            <a:ext uri="{91240B29-F687-4F45-9708-019B960494DF}">
              <a14:hiddenLine xmlns:a14="http://schemas.microsoft.com/office/drawing/2010/main" w="9525">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3600" tIns="46800" rIns="93600" bIns="46800">
            <a:spAutoFit/>
          </a:bodyPr>
          <a:lstStyle/>
          <a:p>
            <a:pPr>
              <a:spcBef>
                <a:spcPct val="50000"/>
              </a:spcBef>
              <a:defRPr/>
            </a:pPr>
            <a:r>
              <a:rPr lang="zh-CN" altLang="en-US" sz="2800" b="1">
                <a:solidFill>
                  <a:srgbClr val="000099"/>
                </a:solidFill>
                <a:effectLst>
                  <a:outerShdw blurRad="38100" dist="38100" dir="2700000" algn="tl">
                    <a:srgbClr val="C0C0C0"/>
                  </a:outerShdw>
                </a:effectLst>
                <a:latin typeface="楷体_GB2312" pitchFamily="49" charset="-122"/>
                <a:ea typeface="楷体_GB2312" pitchFamily="49" charset="-122"/>
                <a:cs typeface="Times New Roman" panose="02020603050405020304" pitchFamily="18" charset="0"/>
              </a:rPr>
              <a:t>屏蔽室、屏蔽栅网、高压带电作业</a:t>
            </a:r>
          </a:p>
        </p:txBody>
      </p:sp>
      <p:pic>
        <p:nvPicPr>
          <p:cNvPr id="441353" name="Picture 9"/>
          <p:cNvPicPr>
            <a:picLocks noChangeAspect="1" noChangeArrowheads="1"/>
          </p:cNvPicPr>
          <p:nvPr/>
        </p:nvPicPr>
        <p:blipFill>
          <a:blip r:embed="rId3">
            <a:extLst>
              <a:ext uri="{28A0092B-C50C-407E-A947-70E740481C1C}">
                <a14:useLocalDpi xmlns:a14="http://schemas.microsoft.com/office/drawing/2010/main" val="0"/>
              </a:ext>
            </a:extLst>
          </a:blip>
          <a:srcRect r="49077"/>
          <a:stretch>
            <a:fillRect/>
          </a:stretch>
        </p:blipFill>
        <p:spPr bwMode="auto">
          <a:xfrm>
            <a:off x="107950" y="2133600"/>
            <a:ext cx="3006725" cy="331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1354" name="Rectangle 10"/>
          <p:cNvSpPr>
            <a:spLocks noChangeArrowheads="1"/>
          </p:cNvSpPr>
          <p:nvPr/>
        </p:nvSpPr>
        <p:spPr bwMode="auto">
          <a:xfrm>
            <a:off x="827088" y="5661025"/>
            <a:ext cx="1927225" cy="519113"/>
          </a:xfrm>
          <a:prstGeom prst="rect">
            <a:avLst/>
          </a:prstGeom>
          <a:noFill/>
          <a:ln>
            <a:noFill/>
          </a:ln>
          <a:effectLst/>
          <a:extLst>
            <a:ext uri="{909E8E84-426E-40DD-AFC4-6F175D3DCCD1}">
              <a14:hiddenFill xmlns:a14="http://schemas.microsoft.com/office/drawing/2010/main">
                <a:solidFill>
                  <a:srgbClr val="0000FF"/>
                </a:solidFill>
              </a14:hiddenFill>
            </a:ext>
            <a:ext uri="{91240B29-F687-4F45-9708-019B960494DF}">
              <a14:hiddenLine xmlns:a14="http://schemas.microsoft.com/office/drawing/2010/main" w="9525">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3600" tIns="46800" rIns="93600" bIns="46800">
            <a:spAutoFit/>
          </a:bodyP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a:spcBef>
                <a:spcPct val="0"/>
              </a:spcBef>
              <a:buClrTx/>
              <a:buFontTx/>
              <a:buNone/>
            </a:pPr>
            <a:r>
              <a:rPr kumimoji="1" lang="zh-CN" altLang="en-US" sz="2800" b="1">
                <a:solidFill>
                  <a:srgbClr val="CC0000"/>
                </a:solidFill>
                <a:latin typeface="Times New Roman" panose="02020603050405020304" pitchFamily="18" charset="0"/>
              </a:rPr>
              <a:t>屏蔽服</a:t>
            </a:r>
          </a:p>
        </p:txBody>
      </p:sp>
      <p:pic>
        <p:nvPicPr>
          <p:cNvPr id="449542" name="Picture 2" descr="E:\DSC00256.JPG"/>
          <p:cNvPicPr>
            <a:picLocks noChangeAspect="1" noChangeArrowheads="1"/>
          </p:cNvPicPr>
          <p:nvPr/>
        </p:nvPicPr>
        <p:blipFill>
          <a:blip r:embed="rId4" cstate="print">
            <a:extLst>
              <a:ext uri="{28A0092B-C50C-407E-A947-70E740481C1C}">
                <a14:useLocalDpi xmlns:a14="http://schemas.microsoft.com/office/drawing/2010/main" val="0"/>
              </a:ext>
            </a:extLst>
          </a:blip>
          <a:srcRect l="15192" r="28201"/>
          <a:stretch>
            <a:fillRect/>
          </a:stretch>
        </p:blipFill>
        <p:spPr bwMode="auto">
          <a:xfrm>
            <a:off x="3348038" y="2133600"/>
            <a:ext cx="2463800" cy="3267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9543" name="Picture 2" descr="E:\DSC00248.JPG"/>
          <p:cNvPicPr>
            <a:picLocks noChangeAspect="1" noChangeArrowheads="1"/>
          </p:cNvPicPr>
          <p:nvPr/>
        </p:nvPicPr>
        <p:blipFill>
          <a:blip r:embed="rId5" cstate="print">
            <a:extLst>
              <a:ext uri="{28A0092B-C50C-407E-A947-70E740481C1C}">
                <a14:useLocalDpi xmlns:a14="http://schemas.microsoft.com/office/drawing/2010/main" val="0"/>
              </a:ext>
            </a:extLst>
          </a:blip>
          <a:srcRect r="29404"/>
          <a:stretch>
            <a:fillRect/>
          </a:stretch>
        </p:blipFill>
        <p:spPr bwMode="auto">
          <a:xfrm>
            <a:off x="5940425" y="2133600"/>
            <a:ext cx="3021013" cy="3240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0"/>
          <p:cNvSpPr>
            <a:spLocks noChangeArrowheads="1"/>
          </p:cNvSpPr>
          <p:nvPr/>
        </p:nvSpPr>
        <p:spPr bwMode="auto">
          <a:xfrm>
            <a:off x="5219700" y="5661025"/>
            <a:ext cx="1927225" cy="519113"/>
          </a:xfrm>
          <a:prstGeom prst="rect">
            <a:avLst/>
          </a:prstGeom>
          <a:noFill/>
          <a:ln>
            <a:noFill/>
          </a:ln>
          <a:effectLst/>
          <a:extLst>
            <a:ext uri="{909E8E84-426E-40DD-AFC4-6F175D3DCCD1}">
              <a14:hiddenFill xmlns:a14="http://schemas.microsoft.com/office/drawing/2010/main">
                <a:solidFill>
                  <a:srgbClr val="0000FF"/>
                </a:solidFill>
              </a14:hiddenFill>
            </a:ext>
            <a:ext uri="{91240B29-F687-4F45-9708-019B960494DF}">
              <a14:hiddenLine xmlns:a14="http://schemas.microsoft.com/office/drawing/2010/main" w="9525">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3600" tIns="46800" rIns="93600" bIns="46800">
            <a:spAutoFit/>
          </a:bodyP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a:spcBef>
                <a:spcPct val="0"/>
              </a:spcBef>
              <a:buClrTx/>
              <a:buFontTx/>
              <a:buNone/>
            </a:pPr>
            <a:r>
              <a:rPr kumimoji="1" lang="zh-CN" altLang="en-US" sz="2800" b="1">
                <a:solidFill>
                  <a:srgbClr val="CC0000"/>
                </a:solidFill>
                <a:latin typeface="Times New Roman" panose="02020603050405020304" pitchFamily="18" charset="0"/>
              </a:rPr>
              <a:t>屏蔽室</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iterate type="lt">
                                    <p:tmPct val="100000"/>
                                  </p:iterate>
                                  <p:childTnLst>
                                    <p:set>
                                      <p:cBhvr>
                                        <p:cTn id="6" dur="1" fill="hold">
                                          <p:stCondLst>
                                            <p:cond delay="0"/>
                                          </p:stCondLst>
                                        </p:cTn>
                                        <p:tgtEl>
                                          <p:spTgt spid="441349">
                                            <p:txEl>
                                              <p:pRg st="0" end="0"/>
                                            </p:txEl>
                                          </p:spTgt>
                                        </p:tgtEl>
                                        <p:attrNameLst>
                                          <p:attrName>style.visibility</p:attrName>
                                        </p:attrNameLst>
                                      </p:cBhvr>
                                      <p:to>
                                        <p:strVal val="visible"/>
                                      </p:to>
                                    </p:set>
                                    <p:animEffect transition="in" filter="wipe(up)">
                                      <p:cBhvr>
                                        <p:cTn id="7" dur="75"/>
                                        <p:tgtEl>
                                          <p:spTgt spid="441349">
                                            <p:txEl>
                                              <p:pRg st="0" end="0"/>
                                            </p:txEl>
                                          </p:spTgt>
                                        </p:tgtEl>
                                      </p:cBhvr>
                                    </p:animEffect>
                                  </p:childTnLst>
                                  <p:subTnLst>
                                    <p:audio>
                                      <p:cMediaNode mute="1">
                                        <p:cTn display="0" masterRel="sameClick">
                                          <p:stCondLst>
                                            <p:cond evt="begin" delay="0">
                                              <p:tn val="5"/>
                                            </p:cond>
                                          </p:stCondLst>
                                          <p:endCondLst>
                                            <p:cond evt="onStopAudio" delay="0">
                                              <p:tgtEl>
                                                <p:sldTgt/>
                                              </p:tgtEl>
                                            </p:cond>
                                          </p:endCondLst>
                                        </p:cTn>
                                        <p:tgtEl>
                                          <p:sndTgt r:embed="rId2" name="TYPE.WAV"/>
                                        </p:tgtEl>
                                      </p:cMediaNode>
                                    </p:audio>
                                  </p:sub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4" fill="hold" nodeType="clickEffect">
                                  <p:stCondLst>
                                    <p:cond delay="0"/>
                                  </p:stCondLst>
                                  <p:childTnLst>
                                    <p:set>
                                      <p:cBhvr>
                                        <p:cTn id="11" dur="1" fill="hold">
                                          <p:stCondLst>
                                            <p:cond delay="0"/>
                                          </p:stCondLst>
                                        </p:cTn>
                                        <p:tgtEl>
                                          <p:spTgt spid="441353"/>
                                        </p:tgtEl>
                                        <p:attrNameLst>
                                          <p:attrName>style.visibility</p:attrName>
                                        </p:attrNameLst>
                                      </p:cBhvr>
                                      <p:to>
                                        <p:strVal val="visible"/>
                                      </p:to>
                                    </p:set>
                                    <p:anim calcmode="lin" valueType="num">
                                      <p:cBhvr additive="base">
                                        <p:cTn id="12" dur="500" fill="hold"/>
                                        <p:tgtEl>
                                          <p:spTgt spid="441353"/>
                                        </p:tgtEl>
                                        <p:attrNameLst>
                                          <p:attrName>ppt_x</p:attrName>
                                        </p:attrNameLst>
                                      </p:cBhvr>
                                      <p:tavLst>
                                        <p:tav tm="0">
                                          <p:val>
                                            <p:strVal val="#ppt_x"/>
                                          </p:val>
                                        </p:tav>
                                        <p:tav tm="100000">
                                          <p:val>
                                            <p:strVal val="#ppt_x"/>
                                          </p:val>
                                        </p:tav>
                                      </p:tavLst>
                                    </p:anim>
                                    <p:anim calcmode="lin" valueType="num">
                                      <p:cBhvr additive="base">
                                        <p:cTn id="13" dur="500" fill="hold"/>
                                        <p:tgtEl>
                                          <p:spTgt spid="441353"/>
                                        </p:tgtEl>
                                        <p:attrNameLst>
                                          <p:attrName>ppt_y</p:attrName>
                                        </p:attrNameLst>
                                      </p:cBhvr>
                                      <p:tavLst>
                                        <p:tav tm="0">
                                          <p:val>
                                            <p:strVal val="1+#ppt_h/2"/>
                                          </p:val>
                                        </p:tav>
                                        <p:tav tm="100000">
                                          <p:val>
                                            <p:strVal val="#ppt_y"/>
                                          </p:val>
                                        </p:tav>
                                      </p:tavLst>
                                    </p:anim>
                                  </p:childTnLst>
                                </p:cTn>
                              </p:par>
                            </p:childTnLst>
                          </p:cTn>
                        </p:par>
                        <p:par>
                          <p:cTn id="14" fill="hold" nodeType="afterGroup">
                            <p:stCondLst>
                              <p:cond delay="500"/>
                            </p:stCondLst>
                            <p:childTnLst>
                              <p:par>
                                <p:cTn id="15" presetID="2" presetClass="entr" presetSubtype="4" fill="hold" grpId="0" nodeType="afterEffect">
                                  <p:stCondLst>
                                    <p:cond delay="0"/>
                                  </p:stCondLst>
                                  <p:childTnLst>
                                    <p:set>
                                      <p:cBhvr>
                                        <p:cTn id="16" dur="1" fill="hold">
                                          <p:stCondLst>
                                            <p:cond delay="0"/>
                                          </p:stCondLst>
                                        </p:cTn>
                                        <p:tgtEl>
                                          <p:spTgt spid="441354"/>
                                        </p:tgtEl>
                                        <p:attrNameLst>
                                          <p:attrName>style.visibility</p:attrName>
                                        </p:attrNameLst>
                                      </p:cBhvr>
                                      <p:to>
                                        <p:strVal val="visible"/>
                                      </p:to>
                                    </p:set>
                                    <p:anim calcmode="lin" valueType="num">
                                      <p:cBhvr additive="base">
                                        <p:cTn id="17" dur="500" fill="hold"/>
                                        <p:tgtEl>
                                          <p:spTgt spid="441354"/>
                                        </p:tgtEl>
                                        <p:attrNameLst>
                                          <p:attrName>ppt_x</p:attrName>
                                        </p:attrNameLst>
                                      </p:cBhvr>
                                      <p:tavLst>
                                        <p:tav tm="0">
                                          <p:val>
                                            <p:strVal val="#ppt_x"/>
                                          </p:val>
                                        </p:tav>
                                        <p:tav tm="100000">
                                          <p:val>
                                            <p:strVal val="#ppt_x"/>
                                          </p:val>
                                        </p:tav>
                                      </p:tavLst>
                                    </p:anim>
                                    <p:anim calcmode="lin" valueType="num">
                                      <p:cBhvr additive="base">
                                        <p:cTn id="18" dur="500" fill="hold"/>
                                        <p:tgtEl>
                                          <p:spTgt spid="441354"/>
                                        </p:tgtEl>
                                        <p:attrNameLst>
                                          <p:attrName>ppt_y</p:attrName>
                                        </p:attrNameLst>
                                      </p:cBhvr>
                                      <p:tavLst>
                                        <p:tav tm="0">
                                          <p:val>
                                            <p:strVal val="1+#ppt_h/2"/>
                                          </p:val>
                                        </p:tav>
                                        <p:tav tm="100000">
                                          <p:val>
                                            <p:strVal val="#ppt_y"/>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9" presetClass="entr" presetSubtype="0" fill="hold" nodeType="clickEffect">
                                  <p:stCondLst>
                                    <p:cond delay="0"/>
                                  </p:stCondLst>
                                  <p:childTnLst>
                                    <p:set>
                                      <p:cBhvr>
                                        <p:cTn id="22" dur="1" fill="hold">
                                          <p:stCondLst>
                                            <p:cond delay="0"/>
                                          </p:stCondLst>
                                        </p:cTn>
                                        <p:tgtEl>
                                          <p:spTgt spid="449542"/>
                                        </p:tgtEl>
                                        <p:attrNameLst>
                                          <p:attrName>style.visibility</p:attrName>
                                        </p:attrNameLst>
                                      </p:cBhvr>
                                      <p:to>
                                        <p:strVal val="visible"/>
                                      </p:to>
                                    </p:set>
                                    <p:animEffect transition="in" filter="dissolve">
                                      <p:cBhvr>
                                        <p:cTn id="23" dur="500"/>
                                        <p:tgtEl>
                                          <p:spTgt spid="449542"/>
                                        </p:tgtEl>
                                      </p:cBhvr>
                                    </p:animEffect>
                                  </p:childTnLst>
                                </p:cTn>
                              </p:par>
                            </p:childTnLst>
                          </p:cTn>
                        </p:par>
                        <p:par>
                          <p:cTn id="24" fill="hold" nodeType="afterGroup">
                            <p:stCondLst>
                              <p:cond delay="500"/>
                            </p:stCondLst>
                            <p:childTnLst>
                              <p:par>
                                <p:cTn id="25" presetID="9" presetClass="entr" presetSubtype="0" fill="hold" nodeType="afterEffect">
                                  <p:stCondLst>
                                    <p:cond delay="0"/>
                                  </p:stCondLst>
                                  <p:childTnLst>
                                    <p:set>
                                      <p:cBhvr>
                                        <p:cTn id="26" dur="1" fill="hold">
                                          <p:stCondLst>
                                            <p:cond delay="0"/>
                                          </p:stCondLst>
                                        </p:cTn>
                                        <p:tgtEl>
                                          <p:spTgt spid="449543"/>
                                        </p:tgtEl>
                                        <p:attrNameLst>
                                          <p:attrName>style.visibility</p:attrName>
                                        </p:attrNameLst>
                                      </p:cBhvr>
                                      <p:to>
                                        <p:strVal val="visible"/>
                                      </p:to>
                                    </p:set>
                                    <p:animEffect transition="in" filter="dissolve">
                                      <p:cBhvr>
                                        <p:cTn id="27" dur="500"/>
                                        <p:tgtEl>
                                          <p:spTgt spid="449543"/>
                                        </p:tgtEl>
                                      </p:cBhvr>
                                    </p:animEffect>
                                  </p:childTnLst>
                                </p:cTn>
                              </p:par>
                            </p:childTnLst>
                          </p:cTn>
                        </p:par>
                        <p:par>
                          <p:cTn id="28" fill="hold" nodeType="afterGroup">
                            <p:stCondLst>
                              <p:cond delay="1000"/>
                            </p:stCondLst>
                            <p:childTnLst>
                              <p:par>
                                <p:cTn id="29" presetID="2" presetClass="entr" presetSubtype="4" fill="hold" grpId="0" nodeType="afterEffect">
                                  <p:stCondLst>
                                    <p:cond delay="0"/>
                                  </p:stCondLst>
                                  <p:childTnLst>
                                    <p:set>
                                      <p:cBhvr>
                                        <p:cTn id="30" dur="1" fill="hold">
                                          <p:stCondLst>
                                            <p:cond delay="0"/>
                                          </p:stCondLst>
                                        </p:cTn>
                                        <p:tgtEl>
                                          <p:spTgt spid="2"/>
                                        </p:tgtEl>
                                        <p:attrNameLst>
                                          <p:attrName>style.visibility</p:attrName>
                                        </p:attrNameLst>
                                      </p:cBhvr>
                                      <p:to>
                                        <p:strVal val="visible"/>
                                      </p:to>
                                    </p:set>
                                    <p:anim calcmode="lin" valueType="num">
                                      <p:cBhvr additive="base">
                                        <p:cTn id="31" dur="500" fill="hold"/>
                                        <p:tgtEl>
                                          <p:spTgt spid="2"/>
                                        </p:tgtEl>
                                        <p:attrNameLst>
                                          <p:attrName>ppt_x</p:attrName>
                                        </p:attrNameLst>
                                      </p:cBhvr>
                                      <p:tavLst>
                                        <p:tav tm="0">
                                          <p:val>
                                            <p:strVal val="#ppt_x"/>
                                          </p:val>
                                        </p:tav>
                                        <p:tav tm="100000">
                                          <p:val>
                                            <p:strVal val="#ppt_x"/>
                                          </p:val>
                                        </p:tav>
                                      </p:tavLst>
                                    </p:anim>
                                    <p:anim calcmode="lin" valueType="num">
                                      <p:cBhvr additive="base">
                                        <p:cTn id="32"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1349" grpId="0" build="p" autoUpdateAnimBg="0"/>
      <p:bldP spid="441354" grpId="0"/>
      <p:bldP spid="2"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874" name="Picture 2" descr="0"/>
          <p:cNvPicPr>
            <a:picLocks noChangeAspect="1" noChangeArrowheads="1"/>
          </p:cNvPicPr>
          <p:nvPr/>
        </p:nvPicPr>
        <p:blipFill>
          <a:blip r:embed="rId3">
            <a:extLst>
              <a:ext uri="{28A0092B-C50C-407E-A947-70E740481C1C}">
                <a14:useLocalDpi xmlns:a14="http://schemas.microsoft.com/office/drawing/2010/main" val="0"/>
              </a:ext>
            </a:extLst>
          </a:blip>
          <a:srcRect l="10727" r="11525"/>
          <a:stretch>
            <a:fillRect/>
          </a:stretch>
        </p:blipFill>
        <p:spPr bwMode="auto">
          <a:xfrm>
            <a:off x="107950" y="1916113"/>
            <a:ext cx="4176713" cy="290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4421" name="Text Box 5">
            <a:extLst>
              <a:ext uri="{FF2B5EF4-FFF2-40B4-BE49-F238E27FC236}">
                <a16:creationId xmlns:a16="http://schemas.microsoft.com/office/drawing/2014/main" id="{C0167AA0-172C-41DD-9AE1-0F99C8B85226}"/>
              </a:ext>
            </a:extLst>
          </p:cNvPr>
          <p:cNvSpPr txBox="1">
            <a:spLocks noChangeArrowheads="1"/>
          </p:cNvSpPr>
          <p:nvPr/>
        </p:nvSpPr>
        <p:spPr bwMode="auto">
          <a:xfrm>
            <a:off x="323850" y="188913"/>
            <a:ext cx="3962400" cy="641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lgn="l">
              <a:defRPr>
                <a:solidFill>
                  <a:schemeClr val="tx1"/>
                </a:solidFill>
                <a:latin typeface="Arial" panose="020B0604020202020204" pitchFamily="34" charset="0"/>
                <a:ea typeface="宋体" panose="02010600030101010101" pitchFamily="2" charset="-122"/>
              </a:defRPr>
            </a:lvl1pPr>
            <a:lvl2pPr marL="742950" indent="-285750" algn="l">
              <a:defRPr>
                <a:solidFill>
                  <a:schemeClr val="tx1"/>
                </a:solidFill>
                <a:latin typeface="Arial" panose="020B0604020202020204" pitchFamily="34" charset="0"/>
                <a:ea typeface="宋体" panose="02010600030101010101" pitchFamily="2" charset="-122"/>
              </a:defRPr>
            </a:lvl2pPr>
            <a:lvl3pPr marL="1143000" indent="-228600" algn="l">
              <a:defRPr>
                <a:solidFill>
                  <a:schemeClr val="tx1"/>
                </a:solidFill>
                <a:latin typeface="Arial" panose="020B0604020202020204" pitchFamily="34" charset="0"/>
                <a:ea typeface="宋体" panose="02010600030101010101" pitchFamily="2" charset="-122"/>
              </a:defRPr>
            </a:lvl3pPr>
            <a:lvl4pPr marL="1600200" indent="-228600" algn="l">
              <a:defRPr>
                <a:solidFill>
                  <a:schemeClr val="tx1"/>
                </a:solidFill>
                <a:latin typeface="Arial" panose="020B0604020202020204" pitchFamily="34" charset="0"/>
                <a:ea typeface="宋体" panose="02010600030101010101" pitchFamily="2" charset="-122"/>
              </a:defRPr>
            </a:lvl4pPr>
            <a:lvl5pPr marL="2057400" indent="-228600" algn="l">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defRPr/>
            </a:pPr>
            <a:r>
              <a:rPr lang="zh-CN" altLang="en-US" sz="3600" b="1">
                <a:solidFill>
                  <a:srgbClr val="000099"/>
                </a:solidFill>
                <a:effectLst>
                  <a:outerShdw blurRad="38100" dist="38100" dir="2700000" algn="tl">
                    <a:srgbClr val="C0C0C0"/>
                  </a:outerShdw>
                </a:effectLst>
                <a:latin typeface="楷体_GB2312" pitchFamily="49" charset="-122"/>
                <a:ea typeface="楷体_GB2312" pitchFamily="49" charset="-122"/>
                <a:cs typeface="Times New Roman" panose="02020603050405020304" pitchFamily="18" charset="0"/>
              </a:rPr>
              <a:t>应用：</a:t>
            </a:r>
          </a:p>
        </p:txBody>
      </p:sp>
      <p:pic>
        <p:nvPicPr>
          <p:cNvPr id="450565" name="Picture 5" descr="timg"/>
          <p:cNvPicPr>
            <a:picLocks noChangeAspect="1" noChangeArrowheads="1"/>
          </p:cNvPicPr>
          <p:nvPr/>
        </p:nvPicPr>
        <p:blipFill>
          <a:blip r:embed="rId4">
            <a:extLst>
              <a:ext uri="{28A0092B-C50C-407E-A947-70E740481C1C}">
                <a14:useLocalDpi xmlns:a14="http://schemas.microsoft.com/office/drawing/2010/main" val="0"/>
              </a:ext>
            </a:extLst>
          </a:blip>
          <a:srcRect l="5386" r="8701"/>
          <a:stretch>
            <a:fillRect/>
          </a:stretch>
        </p:blipFill>
        <p:spPr bwMode="auto">
          <a:xfrm>
            <a:off x="4427538" y="1801813"/>
            <a:ext cx="4608512" cy="314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1354" name="Rectangle 10"/>
          <p:cNvSpPr>
            <a:spLocks noChangeArrowheads="1"/>
          </p:cNvSpPr>
          <p:nvPr/>
        </p:nvSpPr>
        <p:spPr bwMode="auto">
          <a:xfrm>
            <a:off x="611188" y="5229225"/>
            <a:ext cx="2881312" cy="519113"/>
          </a:xfrm>
          <a:prstGeom prst="rect">
            <a:avLst/>
          </a:prstGeom>
          <a:noFill/>
          <a:ln>
            <a:noFill/>
          </a:ln>
          <a:effectLst/>
          <a:extLst>
            <a:ext uri="{909E8E84-426E-40DD-AFC4-6F175D3DCCD1}">
              <a14:hiddenFill xmlns:a14="http://schemas.microsoft.com/office/drawing/2010/main">
                <a:solidFill>
                  <a:srgbClr val="0000FF"/>
                </a:solidFill>
              </a14:hiddenFill>
            </a:ext>
            <a:ext uri="{91240B29-F687-4F45-9708-019B960494DF}">
              <a14:hiddenLine xmlns:a14="http://schemas.microsoft.com/office/drawing/2010/main" w="9525">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3600" tIns="46800" rIns="93600" bIns="46800">
            <a:spAutoFit/>
          </a:bodyP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a:spcBef>
                <a:spcPct val="0"/>
              </a:spcBef>
              <a:buClrTx/>
              <a:buFontTx/>
              <a:buNone/>
            </a:pPr>
            <a:r>
              <a:rPr kumimoji="1" lang="zh-CN" altLang="en-US" sz="2800" b="1">
                <a:solidFill>
                  <a:srgbClr val="CC0000"/>
                </a:solidFill>
                <a:latin typeface="Times New Roman" panose="02020603050405020304" pitchFamily="18" charset="0"/>
              </a:rPr>
              <a:t>汽车雷电“保护”</a:t>
            </a:r>
          </a:p>
        </p:txBody>
      </p:sp>
      <p:sp>
        <p:nvSpPr>
          <p:cNvPr id="2" name="Rectangle 10"/>
          <p:cNvSpPr>
            <a:spLocks noChangeArrowheads="1"/>
          </p:cNvSpPr>
          <p:nvPr/>
        </p:nvSpPr>
        <p:spPr bwMode="auto">
          <a:xfrm>
            <a:off x="5435600" y="5229225"/>
            <a:ext cx="2952750" cy="519113"/>
          </a:xfrm>
          <a:prstGeom prst="rect">
            <a:avLst/>
          </a:prstGeom>
          <a:noFill/>
          <a:ln>
            <a:noFill/>
          </a:ln>
          <a:effectLst/>
          <a:extLst>
            <a:ext uri="{909E8E84-426E-40DD-AFC4-6F175D3DCCD1}">
              <a14:hiddenFill xmlns:a14="http://schemas.microsoft.com/office/drawing/2010/main">
                <a:solidFill>
                  <a:srgbClr val="0000FF"/>
                </a:solidFill>
              </a14:hiddenFill>
            </a:ext>
            <a:ext uri="{91240B29-F687-4F45-9708-019B960494DF}">
              <a14:hiddenLine xmlns:a14="http://schemas.microsoft.com/office/drawing/2010/main" w="9525">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3600" tIns="46800" rIns="93600" bIns="46800">
            <a:spAutoFit/>
          </a:bodyP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a:spcBef>
                <a:spcPct val="0"/>
              </a:spcBef>
              <a:buClrTx/>
              <a:buFontTx/>
              <a:buNone/>
            </a:pPr>
            <a:r>
              <a:rPr kumimoji="1" lang="zh-CN" altLang="en-US" sz="2800" b="1">
                <a:solidFill>
                  <a:srgbClr val="CC0000"/>
                </a:solidFill>
                <a:latin typeface="Times New Roman" panose="02020603050405020304" pitchFamily="18" charset="0"/>
              </a:rPr>
              <a:t>鸟巢“法拉第笼”</a:t>
            </a:r>
          </a:p>
        </p:txBody>
      </p:sp>
    </p:spTree>
    <p:controls>
      <mc:AlternateContent xmlns:mc="http://schemas.openxmlformats.org/markup-compatibility/2006">
        <mc:Choice xmlns:v="urn:schemas-microsoft-com:vml" Requires="v">
          <p:control r:id="rId1" imgW="4896533" imgH="3600000"/>
        </mc:Choice>
        <mc:Fallback>
          <p:control r:id="rId1" imgW="4896533" imgH="3600000">
            <p:pic>
              <p:nvPicPr>
                <p:cNvPr id="79876" name="ShockwaveFlash1"/>
                <p:cNvPicPr preferRelativeResize="0">
                  <a:picLocks noChangeArrowheads="1" noChangeShapeType="1"/>
                </p:cNvPicPr>
                <p:nvPr/>
              </p:nvPicPr>
              <p:blipFill>
                <a:blip r:embed="rId5">
                  <a:extLst>
                    <a:ext uri="{28A0092B-C50C-407E-A947-70E740481C1C}">
                      <a14:useLocalDpi xmlns:a14="http://schemas.microsoft.com/office/drawing/2010/main" val="0"/>
                    </a:ext>
                  </a:extLst>
                </a:blip>
                <a:srcRect/>
                <a:stretch>
                  <a:fillRect/>
                </a:stretch>
              </p:blipFill>
              <p:spPr bwMode="auto">
                <a:xfrm>
                  <a:off x="0" y="1773238"/>
                  <a:ext cx="4356100" cy="3168650"/>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lgn="ctr">
                      <a:no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control>
        </mc:Fallback>
      </mc:AlternateContent>
    </p:controls>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4" fill="hold" grpId="0" nodeType="afterEffect">
                                  <p:stCondLst>
                                    <p:cond delay="0"/>
                                  </p:stCondLst>
                                  <p:childTnLst>
                                    <p:set>
                                      <p:cBhvr>
                                        <p:cTn id="6" dur="1" fill="hold">
                                          <p:stCondLst>
                                            <p:cond delay="0"/>
                                          </p:stCondLst>
                                        </p:cTn>
                                        <p:tgtEl>
                                          <p:spTgt spid="441354"/>
                                        </p:tgtEl>
                                        <p:attrNameLst>
                                          <p:attrName>style.visibility</p:attrName>
                                        </p:attrNameLst>
                                      </p:cBhvr>
                                      <p:to>
                                        <p:strVal val="visible"/>
                                      </p:to>
                                    </p:set>
                                    <p:anim calcmode="lin" valueType="num">
                                      <p:cBhvr additive="base">
                                        <p:cTn id="7" dur="500" fill="hold"/>
                                        <p:tgtEl>
                                          <p:spTgt spid="441354"/>
                                        </p:tgtEl>
                                        <p:attrNameLst>
                                          <p:attrName>ppt_x</p:attrName>
                                        </p:attrNameLst>
                                      </p:cBhvr>
                                      <p:tavLst>
                                        <p:tav tm="0">
                                          <p:val>
                                            <p:strVal val="#ppt_x"/>
                                          </p:val>
                                        </p:tav>
                                        <p:tav tm="100000">
                                          <p:val>
                                            <p:strVal val="#ppt_x"/>
                                          </p:val>
                                        </p:tav>
                                      </p:tavLst>
                                    </p:anim>
                                    <p:anim calcmode="lin" valueType="num">
                                      <p:cBhvr additive="base">
                                        <p:cTn id="8" dur="500" fill="hold"/>
                                        <p:tgtEl>
                                          <p:spTgt spid="441354"/>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2" fill="hold" nodeType="clickEffect">
                                  <p:stCondLst>
                                    <p:cond delay="0"/>
                                  </p:stCondLst>
                                  <p:childTnLst>
                                    <p:set>
                                      <p:cBhvr>
                                        <p:cTn id="12" dur="1" fill="hold">
                                          <p:stCondLst>
                                            <p:cond delay="0"/>
                                          </p:stCondLst>
                                        </p:cTn>
                                        <p:tgtEl>
                                          <p:spTgt spid="450565"/>
                                        </p:tgtEl>
                                        <p:attrNameLst>
                                          <p:attrName>style.visibility</p:attrName>
                                        </p:attrNameLst>
                                      </p:cBhvr>
                                      <p:to>
                                        <p:strVal val="visible"/>
                                      </p:to>
                                    </p:set>
                                    <p:anim calcmode="lin" valueType="num">
                                      <p:cBhvr additive="base">
                                        <p:cTn id="13" dur="500" fill="hold"/>
                                        <p:tgtEl>
                                          <p:spTgt spid="450565"/>
                                        </p:tgtEl>
                                        <p:attrNameLst>
                                          <p:attrName>ppt_x</p:attrName>
                                        </p:attrNameLst>
                                      </p:cBhvr>
                                      <p:tavLst>
                                        <p:tav tm="0">
                                          <p:val>
                                            <p:strVal val="1+#ppt_w/2"/>
                                          </p:val>
                                        </p:tav>
                                        <p:tav tm="100000">
                                          <p:val>
                                            <p:strVal val="#ppt_x"/>
                                          </p:val>
                                        </p:tav>
                                      </p:tavLst>
                                    </p:anim>
                                    <p:anim calcmode="lin" valueType="num">
                                      <p:cBhvr additive="base">
                                        <p:cTn id="14" dur="500" fill="hold"/>
                                        <p:tgtEl>
                                          <p:spTgt spid="450565"/>
                                        </p:tgtEl>
                                        <p:attrNameLst>
                                          <p:attrName>ppt_y</p:attrName>
                                        </p:attrNameLst>
                                      </p:cBhvr>
                                      <p:tavLst>
                                        <p:tav tm="0">
                                          <p:val>
                                            <p:strVal val="#ppt_y"/>
                                          </p:val>
                                        </p:tav>
                                        <p:tav tm="100000">
                                          <p:val>
                                            <p:strVal val="#ppt_y"/>
                                          </p:val>
                                        </p:tav>
                                      </p:tavLst>
                                    </p:anim>
                                  </p:childTnLst>
                                </p:cTn>
                              </p:par>
                            </p:childTnLst>
                          </p:cTn>
                        </p:par>
                        <p:par>
                          <p:cTn id="15" fill="hold" nodeType="afterGroup">
                            <p:stCondLst>
                              <p:cond delay="500"/>
                            </p:stCondLst>
                            <p:childTnLst>
                              <p:par>
                                <p:cTn id="16" presetID="2" presetClass="entr" presetSubtype="4" fill="hold" grpId="0" nodeType="afterEffect">
                                  <p:stCondLst>
                                    <p:cond delay="0"/>
                                  </p:stCondLst>
                                  <p:childTnLst>
                                    <p:set>
                                      <p:cBhvr>
                                        <p:cTn id="17" dur="1" fill="hold">
                                          <p:stCondLst>
                                            <p:cond delay="0"/>
                                          </p:stCondLst>
                                        </p:cTn>
                                        <p:tgtEl>
                                          <p:spTgt spid="2"/>
                                        </p:tgtEl>
                                        <p:attrNameLst>
                                          <p:attrName>style.visibility</p:attrName>
                                        </p:attrNameLst>
                                      </p:cBhvr>
                                      <p:to>
                                        <p:strVal val="visible"/>
                                      </p:to>
                                    </p:set>
                                    <p:anim calcmode="lin" valueType="num">
                                      <p:cBhvr additive="base">
                                        <p:cTn id="18" dur="500" fill="hold"/>
                                        <p:tgtEl>
                                          <p:spTgt spid="2"/>
                                        </p:tgtEl>
                                        <p:attrNameLst>
                                          <p:attrName>ppt_x</p:attrName>
                                        </p:attrNameLst>
                                      </p:cBhvr>
                                      <p:tavLst>
                                        <p:tav tm="0">
                                          <p:val>
                                            <p:strVal val="#ppt_x"/>
                                          </p:val>
                                        </p:tav>
                                        <p:tav tm="100000">
                                          <p:val>
                                            <p:strVal val="#ppt_x"/>
                                          </p:val>
                                        </p:tav>
                                      </p:tavLst>
                                    </p:anim>
                                    <p:anim calcmode="lin" valueType="num">
                                      <p:cBhvr additive="base">
                                        <p:cTn id="19"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1354" grpId="0"/>
      <p:bldP spid="2"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4421" name="Text Box 5">
            <a:extLst>
              <a:ext uri="{FF2B5EF4-FFF2-40B4-BE49-F238E27FC236}">
                <a16:creationId xmlns:a16="http://schemas.microsoft.com/office/drawing/2014/main" id="{C4F0026E-A24D-4CBB-8F20-773766E83057}"/>
              </a:ext>
            </a:extLst>
          </p:cNvPr>
          <p:cNvSpPr txBox="1">
            <a:spLocks noChangeArrowheads="1"/>
          </p:cNvSpPr>
          <p:nvPr/>
        </p:nvSpPr>
        <p:spPr bwMode="auto">
          <a:xfrm>
            <a:off x="250825" y="188913"/>
            <a:ext cx="3962400" cy="641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lgn="l">
              <a:defRPr>
                <a:solidFill>
                  <a:schemeClr val="tx1"/>
                </a:solidFill>
                <a:latin typeface="Arial" panose="020B0604020202020204" pitchFamily="34" charset="0"/>
                <a:ea typeface="宋体" panose="02010600030101010101" pitchFamily="2" charset="-122"/>
              </a:defRPr>
            </a:lvl1pPr>
            <a:lvl2pPr marL="742950" indent="-285750" algn="l">
              <a:defRPr>
                <a:solidFill>
                  <a:schemeClr val="tx1"/>
                </a:solidFill>
                <a:latin typeface="Arial" panose="020B0604020202020204" pitchFamily="34" charset="0"/>
                <a:ea typeface="宋体" panose="02010600030101010101" pitchFamily="2" charset="-122"/>
              </a:defRPr>
            </a:lvl2pPr>
            <a:lvl3pPr marL="1143000" indent="-228600" algn="l">
              <a:defRPr>
                <a:solidFill>
                  <a:schemeClr val="tx1"/>
                </a:solidFill>
                <a:latin typeface="Arial" panose="020B0604020202020204" pitchFamily="34" charset="0"/>
                <a:ea typeface="宋体" panose="02010600030101010101" pitchFamily="2" charset="-122"/>
              </a:defRPr>
            </a:lvl3pPr>
            <a:lvl4pPr marL="1600200" indent="-228600" algn="l">
              <a:defRPr>
                <a:solidFill>
                  <a:schemeClr val="tx1"/>
                </a:solidFill>
                <a:latin typeface="Arial" panose="020B0604020202020204" pitchFamily="34" charset="0"/>
                <a:ea typeface="宋体" panose="02010600030101010101" pitchFamily="2" charset="-122"/>
              </a:defRPr>
            </a:lvl4pPr>
            <a:lvl5pPr marL="2057400" indent="-228600" algn="l">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defRPr/>
            </a:pPr>
            <a:r>
              <a:rPr lang="zh-CN" altLang="en-US" sz="3600" b="1">
                <a:solidFill>
                  <a:schemeClr val="accent2"/>
                </a:solidFill>
                <a:effectLst>
                  <a:outerShdw blurRad="38100" dist="38100" dir="2700000" algn="tl">
                    <a:srgbClr val="C0C0C0"/>
                  </a:outerShdw>
                </a:effectLst>
                <a:latin typeface="楷体_GB2312" pitchFamily="49" charset="-122"/>
                <a:ea typeface="楷体_GB2312" pitchFamily="49" charset="-122"/>
                <a:cs typeface="Times New Roman" panose="02020603050405020304" pitchFamily="18" charset="0"/>
              </a:rPr>
              <a:t>课后思考题：</a:t>
            </a:r>
          </a:p>
        </p:txBody>
      </p:sp>
      <p:sp>
        <p:nvSpPr>
          <p:cNvPr id="440330" name="Text Box 10">
            <a:extLst>
              <a:ext uri="{FF2B5EF4-FFF2-40B4-BE49-F238E27FC236}">
                <a16:creationId xmlns:a16="http://schemas.microsoft.com/office/drawing/2014/main" id="{CD19AD3F-21F8-4FEC-9F9B-26B57D25816D}"/>
              </a:ext>
            </a:extLst>
          </p:cNvPr>
          <p:cNvSpPr txBox="1">
            <a:spLocks noChangeArrowheads="1"/>
          </p:cNvSpPr>
          <p:nvPr/>
        </p:nvSpPr>
        <p:spPr bwMode="auto">
          <a:xfrm>
            <a:off x="179388" y="1268413"/>
            <a:ext cx="7345362"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a:defRPr>
                <a:solidFill>
                  <a:schemeClr val="tx1"/>
                </a:solidFill>
                <a:latin typeface="Arial" panose="020B0604020202020204" pitchFamily="34" charset="0"/>
                <a:ea typeface="宋体" panose="02010600030101010101" pitchFamily="2" charset="-122"/>
              </a:defRPr>
            </a:lvl1pPr>
            <a:lvl2pPr marL="742950" indent="-285750" algn="l">
              <a:defRPr>
                <a:solidFill>
                  <a:schemeClr val="tx1"/>
                </a:solidFill>
                <a:latin typeface="Arial" panose="020B0604020202020204" pitchFamily="34" charset="0"/>
                <a:ea typeface="宋体" panose="02010600030101010101" pitchFamily="2" charset="-122"/>
              </a:defRPr>
            </a:lvl2pPr>
            <a:lvl3pPr marL="1143000" indent="-228600" algn="l">
              <a:defRPr>
                <a:solidFill>
                  <a:schemeClr val="tx1"/>
                </a:solidFill>
                <a:latin typeface="Arial" panose="020B0604020202020204" pitchFamily="34" charset="0"/>
                <a:ea typeface="宋体" panose="02010600030101010101" pitchFamily="2" charset="-122"/>
              </a:defRPr>
            </a:lvl3pPr>
            <a:lvl4pPr marL="1600200" indent="-228600" algn="l">
              <a:defRPr>
                <a:solidFill>
                  <a:schemeClr val="tx1"/>
                </a:solidFill>
                <a:latin typeface="Arial" panose="020B0604020202020204" pitchFamily="34" charset="0"/>
                <a:ea typeface="宋体" panose="02010600030101010101" pitchFamily="2" charset="-122"/>
              </a:defRPr>
            </a:lvl4pPr>
            <a:lvl5pPr marL="2057400" indent="-228600" algn="l">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r>
              <a:rPr lang="zh-CN" altLang="en-US" sz="3200" b="1">
                <a:solidFill>
                  <a:srgbClr val="000099"/>
                </a:solidFill>
                <a:effectLst>
                  <a:outerShdw blurRad="38100" dist="38100" dir="2700000" algn="tl">
                    <a:srgbClr val="C0C0C0"/>
                  </a:outerShdw>
                </a:effectLst>
                <a:latin typeface="楷体_GB2312" pitchFamily="49" charset="-122"/>
                <a:ea typeface="楷体_GB2312" pitchFamily="49" charset="-122"/>
                <a:cs typeface="Times New Roman" panose="02020603050405020304" pitchFamily="18" charset="0"/>
              </a:rPr>
              <a:t>静电屏蔽与电磁屏蔽有何异同？</a:t>
            </a:r>
          </a:p>
        </p:txBody>
      </p:sp>
      <p:pic>
        <p:nvPicPr>
          <p:cNvPr id="451588" name="Picture 4" descr="timg (2)"/>
          <p:cNvPicPr>
            <a:picLocks noChangeAspect="1" noChangeArrowheads="1"/>
          </p:cNvPicPr>
          <p:nvPr/>
        </p:nvPicPr>
        <p:blipFill>
          <a:blip r:embed="rId2">
            <a:extLst>
              <a:ext uri="{28A0092B-C50C-407E-A947-70E740481C1C}">
                <a14:useLocalDpi xmlns:a14="http://schemas.microsoft.com/office/drawing/2010/main" val="0"/>
              </a:ext>
            </a:extLst>
          </a:blip>
          <a:srcRect t="-7986" b="8473"/>
          <a:stretch>
            <a:fillRect/>
          </a:stretch>
        </p:blipFill>
        <p:spPr bwMode="auto">
          <a:xfrm>
            <a:off x="3924300" y="1844675"/>
            <a:ext cx="5040313" cy="374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1354" name="Rectangle 10"/>
          <p:cNvSpPr>
            <a:spLocks noChangeArrowheads="1"/>
          </p:cNvSpPr>
          <p:nvPr/>
        </p:nvSpPr>
        <p:spPr bwMode="auto">
          <a:xfrm>
            <a:off x="5508625" y="5789613"/>
            <a:ext cx="1655763" cy="519112"/>
          </a:xfrm>
          <a:prstGeom prst="rect">
            <a:avLst/>
          </a:prstGeom>
          <a:noFill/>
          <a:ln>
            <a:noFill/>
          </a:ln>
          <a:effectLst/>
          <a:extLst>
            <a:ext uri="{909E8E84-426E-40DD-AFC4-6F175D3DCCD1}">
              <a14:hiddenFill xmlns:a14="http://schemas.microsoft.com/office/drawing/2010/main">
                <a:solidFill>
                  <a:srgbClr val="0000FF"/>
                </a:solidFill>
              </a14:hiddenFill>
            </a:ext>
            <a:ext uri="{91240B29-F687-4F45-9708-019B960494DF}">
              <a14:hiddenLine xmlns:a14="http://schemas.microsoft.com/office/drawing/2010/main" w="9525">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3600" tIns="46800" rIns="93600" bIns="46800">
            <a:spAutoFit/>
          </a:bodyP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a:spcBef>
                <a:spcPct val="0"/>
              </a:spcBef>
              <a:buClrTx/>
              <a:buFontTx/>
              <a:buNone/>
            </a:pPr>
            <a:r>
              <a:rPr kumimoji="1" lang="zh-CN" altLang="en-US" sz="2800" b="1">
                <a:solidFill>
                  <a:srgbClr val="CC0000"/>
                </a:solidFill>
                <a:latin typeface="Times New Roman" panose="02020603050405020304" pitchFamily="18" charset="0"/>
              </a:rPr>
              <a:t>电磁屏蔽</a:t>
            </a:r>
          </a:p>
        </p:txBody>
      </p:sp>
      <p:pic>
        <p:nvPicPr>
          <p:cNvPr id="451590" name="Picture 6" descr="timg64545645"/>
          <p:cNvPicPr>
            <a:picLocks noChangeAspect="1" noChangeArrowheads="1"/>
          </p:cNvPicPr>
          <p:nvPr/>
        </p:nvPicPr>
        <p:blipFill>
          <a:blip r:embed="rId3">
            <a:extLst>
              <a:ext uri="{28A0092B-C50C-407E-A947-70E740481C1C}">
                <a14:useLocalDpi xmlns:a14="http://schemas.microsoft.com/office/drawing/2010/main" val="0"/>
              </a:ext>
            </a:extLst>
          </a:blip>
          <a:srcRect t="1974" b="2501"/>
          <a:stretch>
            <a:fillRect/>
          </a:stretch>
        </p:blipFill>
        <p:spPr bwMode="auto">
          <a:xfrm>
            <a:off x="250825" y="2133600"/>
            <a:ext cx="3635375" cy="345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0"/>
          <p:cNvSpPr>
            <a:spLocks noChangeArrowheads="1"/>
          </p:cNvSpPr>
          <p:nvPr/>
        </p:nvSpPr>
        <p:spPr bwMode="auto">
          <a:xfrm>
            <a:off x="827088" y="5789613"/>
            <a:ext cx="1655762" cy="519112"/>
          </a:xfrm>
          <a:prstGeom prst="rect">
            <a:avLst/>
          </a:prstGeom>
          <a:noFill/>
          <a:ln>
            <a:noFill/>
          </a:ln>
          <a:effectLst/>
          <a:extLst>
            <a:ext uri="{909E8E84-426E-40DD-AFC4-6F175D3DCCD1}">
              <a14:hiddenFill xmlns:a14="http://schemas.microsoft.com/office/drawing/2010/main">
                <a:solidFill>
                  <a:srgbClr val="0000FF"/>
                </a:solidFill>
              </a14:hiddenFill>
            </a:ext>
            <a:ext uri="{91240B29-F687-4F45-9708-019B960494DF}">
              <a14:hiddenLine xmlns:a14="http://schemas.microsoft.com/office/drawing/2010/main" w="9525">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3600" tIns="46800" rIns="93600" bIns="46800">
            <a:spAutoFit/>
          </a:bodyP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a:spcBef>
                <a:spcPct val="0"/>
              </a:spcBef>
              <a:buClrTx/>
              <a:buFontTx/>
              <a:buNone/>
            </a:pPr>
            <a:r>
              <a:rPr kumimoji="1" lang="zh-CN" altLang="en-US" sz="2800" b="1">
                <a:solidFill>
                  <a:srgbClr val="CC0000"/>
                </a:solidFill>
                <a:latin typeface="Times New Roman" panose="02020603050405020304" pitchFamily="18" charset="0"/>
              </a:rPr>
              <a:t>静电屏蔽</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44033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 presetClass="entr" presetSubtype="4" fill="hold" nodeType="clickEffect">
                                  <p:stCondLst>
                                    <p:cond delay="0"/>
                                  </p:stCondLst>
                                  <p:childTnLst>
                                    <p:set>
                                      <p:cBhvr>
                                        <p:cTn id="10" dur="1" fill="hold">
                                          <p:stCondLst>
                                            <p:cond delay="0"/>
                                          </p:stCondLst>
                                        </p:cTn>
                                        <p:tgtEl>
                                          <p:spTgt spid="451590"/>
                                        </p:tgtEl>
                                        <p:attrNameLst>
                                          <p:attrName>style.visibility</p:attrName>
                                        </p:attrNameLst>
                                      </p:cBhvr>
                                      <p:to>
                                        <p:strVal val="visible"/>
                                      </p:to>
                                    </p:set>
                                    <p:anim calcmode="lin" valueType="num">
                                      <p:cBhvr additive="base">
                                        <p:cTn id="11" dur="500" fill="hold"/>
                                        <p:tgtEl>
                                          <p:spTgt spid="451590"/>
                                        </p:tgtEl>
                                        <p:attrNameLst>
                                          <p:attrName>ppt_x</p:attrName>
                                        </p:attrNameLst>
                                      </p:cBhvr>
                                      <p:tavLst>
                                        <p:tav tm="0">
                                          <p:val>
                                            <p:strVal val="#ppt_x"/>
                                          </p:val>
                                        </p:tav>
                                        <p:tav tm="100000">
                                          <p:val>
                                            <p:strVal val="#ppt_x"/>
                                          </p:val>
                                        </p:tav>
                                      </p:tavLst>
                                    </p:anim>
                                    <p:anim calcmode="lin" valueType="num">
                                      <p:cBhvr additive="base">
                                        <p:cTn id="12" dur="500" fill="hold"/>
                                        <p:tgtEl>
                                          <p:spTgt spid="451590"/>
                                        </p:tgtEl>
                                        <p:attrNameLst>
                                          <p:attrName>ppt_y</p:attrName>
                                        </p:attrNameLst>
                                      </p:cBhvr>
                                      <p:tavLst>
                                        <p:tav tm="0">
                                          <p:val>
                                            <p:strVal val="1+#ppt_h/2"/>
                                          </p:val>
                                        </p:tav>
                                        <p:tav tm="100000">
                                          <p:val>
                                            <p:strVal val="#ppt_y"/>
                                          </p:val>
                                        </p:tav>
                                      </p:tavLst>
                                    </p:anim>
                                  </p:childTnLst>
                                </p:cTn>
                              </p:par>
                            </p:childTnLst>
                          </p:cTn>
                        </p:par>
                        <p:par>
                          <p:cTn id="13" fill="hold" nodeType="afterGroup">
                            <p:stCondLst>
                              <p:cond delay="500"/>
                            </p:stCondLst>
                            <p:childTnLst>
                              <p:par>
                                <p:cTn id="14" presetID="2" presetClass="entr" presetSubtype="4" fill="hold" grpId="0" nodeType="afterEffect">
                                  <p:stCondLst>
                                    <p:cond delay="0"/>
                                  </p:stCondLst>
                                  <p:childTnLst>
                                    <p:set>
                                      <p:cBhvr>
                                        <p:cTn id="15" dur="1" fill="hold">
                                          <p:stCondLst>
                                            <p:cond delay="0"/>
                                          </p:stCondLst>
                                        </p:cTn>
                                        <p:tgtEl>
                                          <p:spTgt spid="2"/>
                                        </p:tgtEl>
                                        <p:attrNameLst>
                                          <p:attrName>style.visibility</p:attrName>
                                        </p:attrNameLst>
                                      </p:cBhvr>
                                      <p:to>
                                        <p:strVal val="visible"/>
                                      </p:to>
                                    </p:set>
                                    <p:anim calcmode="lin" valueType="num">
                                      <p:cBhvr additive="base">
                                        <p:cTn id="16" dur="500" fill="hold"/>
                                        <p:tgtEl>
                                          <p:spTgt spid="2"/>
                                        </p:tgtEl>
                                        <p:attrNameLst>
                                          <p:attrName>ppt_x</p:attrName>
                                        </p:attrNameLst>
                                      </p:cBhvr>
                                      <p:tavLst>
                                        <p:tav tm="0">
                                          <p:val>
                                            <p:strVal val="#ppt_x"/>
                                          </p:val>
                                        </p:tav>
                                        <p:tav tm="100000">
                                          <p:val>
                                            <p:strVal val="#ppt_x"/>
                                          </p:val>
                                        </p:tav>
                                      </p:tavLst>
                                    </p:anim>
                                    <p:anim calcmode="lin" valueType="num">
                                      <p:cBhvr additive="base">
                                        <p:cTn id="17"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8" fill="hold" nodeType="clickPar">
                      <p:stCondLst>
                        <p:cond delay="indefinite"/>
                      </p:stCondLst>
                      <p:childTnLst>
                        <p:par>
                          <p:cTn id="19" fill="hold" nodeType="withGroup">
                            <p:stCondLst>
                              <p:cond delay="0"/>
                            </p:stCondLst>
                            <p:childTnLst>
                              <p:par>
                                <p:cTn id="20" presetID="2" presetClass="entr" presetSubtype="2" fill="hold" nodeType="clickEffect">
                                  <p:stCondLst>
                                    <p:cond delay="0"/>
                                  </p:stCondLst>
                                  <p:childTnLst>
                                    <p:set>
                                      <p:cBhvr>
                                        <p:cTn id="21" dur="1" fill="hold">
                                          <p:stCondLst>
                                            <p:cond delay="0"/>
                                          </p:stCondLst>
                                        </p:cTn>
                                        <p:tgtEl>
                                          <p:spTgt spid="451588"/>
                                        </p:tgtEl>
                                        <p:attrNameLst>
                                          <p:attrName>style.visibility</p:attrName>
                                        </p:attrNameLst>
                                      </p:cBhvr>
                                      <p:to>
                                        <p:strVal val="visible"/>
                                      </p:to>
                                    </p:set>
                                    <p:anim calcmode="lin" valueType="num">
                                      <p:cBhvr additive="base">
                                        <p:cTn id="22" dur="500" fill="hold"/>
                                        <p:tgtEl>
                                          <p:spTgt spid="451588"/>
                                        </p:tgtEl>
                                        <p:attrNameLst>
                                          <p:attrName>ppt_x</p:attrName>
                                        </p:attrNameLst>
                                      </p:cBhvr>
                                      <p:tavLst>
                                        <p:tav tm="0">
                                          <p:val>
                                            <p:strVal val="1+#ppt_w/2"/>
                                          </p:val>
                                        </p:tav>
                                        <p:tav tm="100000">
                                          <p:val>
                                            <p:strVal val="#ppt_x"/>
                                          </p:val>
                                        </p:tav>
                                      </p:tavLst>
                                    </p:anim>
                                    <p:anim calcmode="lin" valueType="num">
                                      <p:cBhvr additive="base">
                                        <p:cTn id="23" dur="500" fill="hold"/>
                                        <p:tgtEl>
                                          <p:spTgt spid="451588"/>
                                        </p:tgtEl>
                                        <p:attrNameLst>
                                          <p:attrName>ppt_y</p:attrName>
                                        </p:attrNameLst>
                                      </p:cBhvr>
                                      <p:tavLst>
                                        <p:tav tm="0">
                                          <p:val>
                                            <p:strVal val="#ppt_y"/>
                                          </p:val>
                                        </p:tav>
                                        <p:tav tm="100000">
                                          <p:val>
                                            <p:strVal val="#ppt_y"/>
                                          </p:val>
                                        </p:tav>
                                      </p:tavLst>
                                    </p:anim>
                                  </p:childTnLst>
                                </p:cTn>
                              </p:par>
                            </p:childTnLst>
                          </p:cTn>
                        </p:par>
                        <p:par>
                          <p:cTn id="24" fill="hold" nodeType="afterGroup">
                            <p:stCondLst>
                              <p:cond delay="1000"/>
                            </p:stCondLst>
                            <p:childTnLst>
                              <p:par>
                                <p:cTn id="25" presetID="2" presetClass="entr" presetSubtype="4" fill="hold" grpId="0" nodeType="afterEffect">
                                  <p:stCondLst>
                                    <p:cond delay="0"/>
                                  </p:stCondLst>
                                  <p:childTnLst>
                                    <p:set>
                                      <p:cBhvr>
                                        <p:cTn id="26" dur="1" fill="hold">
                                          <p:stCondLst>
                                            <p:cond delay="0"/>
                                          </p:stCondLst>
                                        </p:cTn>
                                        <p:tgtEl>
                                          <p:spTgt spid="441354"/>
                                        </p:tgtEl>
                                        <p:attrNameLst>
                                          <p:attrName>style.visibility</p:attrName>
                                        </p:attrNameLst>
                                      </p:cBhvr>
                                      <p:to>
                                        <p:strVal val="visible"/>
                                      </p:to>
                                    </p:set>
                                    <p:anim calcmode="lin" valueType="num">
                                      <p:cBhvr additive="base">
                                        <p:cTn id="27" dur="500" fill="hold"/>
                                        <p:tgtEl>
                                          <p:spTgt spid="441354"/>
                                        </p:tgtEl>
                                        <p:attrNameLst>
                                          <p:attrName>ppt_x</p:attrName>
                                        </p:attrNameLst>
                                      </p:cBhvr>
                                      <p:tavLst>
                                        <p:tav tm="0">
                                          <p:val>
                                            <p:strVal val="#ppt_x"/>
                                          </p:val>
                                        </p:tav>
                                        <p:tav tm="100000">
                                          <p:val>
                                            <p:strVal val="#ppt_x"/>
                                          </p:val>
                                        </p:tav>
                                      </p:tavLst>
                                    </p:anim>
                                    <p:anim calcmode="lin" valueType="num">
                                      <p:cBhvr additive="base">
                                        <p:cTn id="28" dur="500" fill="hold"/>
                                        <p:tgtEl>
                                          <p:spTgt spid="44135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0330" grpId="0" autoUpdateAnimBg="0"/>
      <p:bldP spid="441354" grpId="0"/>
      <p:bldP spid="2"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22" name="Picture 2" descr="图片1"/>
          <p:cNvPicPr>
            <a:picLocks noGrp="1" noChangeAspect="1" noChangeArrowheads="1"/>
          </p:cNvPicPr>
          <p:nvPr>
            <p:ph/>
          </p:nvPr>
        </p:nvPicPr>
        <p:blipFill>
          <a:blip r:embed="rId2">
            <a:extLst>
              <a:ext uri="{28A0092B-C50C-407E-A947-70E740481C1C}">
                <a14:useLocalDpi xmlns:a14="http://schemas.microsoft.com/office/drawing/2010/main" val="0"/>
              </a:ext>
            </a:extLst>
          </a:blip>
          <a:srcRect/>
          <a:stretch>
            <a:fillRect/>
          </a:stretch>
        </p:blipFill>
        <p:spPr>
          <a:xfrm>
            <a:off x="-63500" y="0"/>
            <a:ext cx="9207500" cy="697071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23" name="Text Box 3"/>
          <p:cNvSpPr txBox="1">
            <a:spLocks noChangeArrowheads="1"/>
          </p:cNvSpPr>
          <p:nvPr/>
        </p:nvSpPr>
        <p:spPr bwMode="auto">
          <a:xfrm>
            <a:off x="1485900" y="50800"/>
            <a:ext cx="7664450" cy="1373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lgn="just" eaLnBrk="1" hangingPunct="1">
              <a:spcBef>
                <a:spcPct val="50000"/>
              </a:spcBef>
              <a:buClrTx/>
              <a:buSzTx/>
              <a:buFontTx/>
              <a:buNone/>
            </a:pPr>
            <a:r>
              <a:rPr kumimoji="0" lang="en-US" altLang="zh-CN">
                <a:latin typeface="黑体" panose="02010609060101010101" pitchFamily="49" charset="-122"/>
                <a:ea typeface="黑体" panose="02010609060101010101" pitchFamily="49" charset="-122"/>
              </a:rPr>
              <a:t>2006</a:t>
            </a:r>
            <a:r>
              <a:rPr kumimoji="0" lang="zh-CN" altLang="en-US">
                <a:latin typeface="黑体" panose="02010609060101010101" pitchFamily="49" charset="-122"/>
                <a:ea typeface="黑体" panose="02010609060101010101" pitchFamily="49" charset="-122"/>
              </a:rPr>
              <a:t>年</a:t>
            </a:r>
            <a:r>
              <a:rPr kumimoji="0" lang="en-US" altLang="zh-CN">
                <a:latin typeface="黑体" panose="02010609060101010101" pitchFamily="49" charset="-122"/>
                <a:ea typeface="黑体" panose="02010609060101010101" pitchFamily="49" charset="-122"/>
              </a:rPr>
              <a:t>4</a:t>
            </a:r>
            <a:r>
              <a:rPr kumimoji="0" lang="zh-CN" altLang="en-US">
                <a:latin typeface="黑体" panose="02010609060101010101" pitchFamily="49" charset="-122"/>
                <a:ea typeface="黑体" panose="02010609060101010101" pitchFamily="49" charset="-122"/>
              </a:rPr>
              <a:t>月</a:t>
            </a:r>
            <a:r>
              <a:rPr kumimoji="0" lang="en-US" altLang="zh-CN">
                <a:latin typeface="黑体" panose="02010609060101010101" pitchFamily="49" charset="-122"/>
                <a:ea typeface="黑体" panose="02010609060101010101" pitchFamily="49" charset="-122"/>
              </a:rPr>
              <a:t>8</a:t>
            </a:r>
            <a:r>
              <a:rPr kumimoji="0" lang="zh-CN" altLang="en-US">
                <a:latin typeface="黑体" panose="02010609060101010101" pitchFamily="49" charset="-122"/>
                <a:ea typeface="黑体" panose="02010609060101010101" pitchFamily="49" charset="-122"/>
              </a:rPr>
              <a:t>日，飞机在武汉天河机场降落时遭雷击，起落架舱周边被雷击中四处，但飞机安全降落，百余名乘客无恙。</a:t>
            </a:r>
          </a:p>
        </p:txBody>
      </p:sp>
    </p:spTree>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C3EF14E5-76B6-466E-B89C-0259F8469F8E}"/>
              </a:ext>
            </a:extLst>
          </p:cNvPr>
          <p:cNvPicPr>
            <a:picLocks noChangeAspect="1"/>
          </p:cNvPicPr>
          <p:nvPr/>
        </p:nvPicPr>
        <p:blipFill>
          <a:blip r:embed="rId2"/>
          <a:stretch>
            <a:fillRect/>
          </a:stretch>
        </p:blipFill>
        <p:spPr>
          <a:xfrm>
            <a:off x="76200" y="152399"/>
            <a:ext cx="3733800" cy="6613665"/>
          </a:xfrm>
          <a:prstGeom prst="rect">
            <a:avLst/>
          </a:prstGeom>
        </p:spPr>
      </p:pic>
      <p:pic>
        <p:nvPicPr>
          <p:cNvPr id="8" name="图片 7">
            <a:extLst>
              <a:ext uri="{FF2B5EF4-FFF2-40B4-BE49-F238E27FC236}">
                <a16:creationId xmlns:a16="http://schemas.microsoft.com/office/drawing/2014/main" id="{297D595C-77C5-49B3-958E-C3EA1301E2E6}"/>
              </a:ext>
            </a:extLst>
          </p:cNvPr>
          <p:cNvPicPr>
            <a:picLocks noChangeAspect="1"/>
          </p:cNvPicPr>
          <p:nvPr/>
        </p:nvPicPr>
        <p:blipFill>
          <a:blip r:embed="rId3"/>
          <a:stretch>
            <a:fillRect/>
          </a:stretch>
        </p:blipFill>
        <p:spPr>
          <a:xfrm>
            <a:off x="4142740" y="3581400"/>
            <a:ext cx="4724400" cy="2629916"/>
          </a:xfrm>
          <a:prstGeom prst="rect">
            <a:avLst/>
          </a:prstGeom>
        </p:spPr>
      </p:pic>
      <p:sp>
        <p:nvSpPr>
          <p:cNvPr id="10" name="文本框 9">
            <a:extLst>
              <a:ext uri="{FF2B5EF4-FFF2-40B4-BE49-F238E27FC236}">
                <a16:creationId xmlns:a16="http://schemas.microsoft.com/office/drawing/2014/main" id="{897F7773-87D7-4022-B633-61FD653EE7A6}"/>
              </a:ext>
            </a:extLst>
          </p:cNvPr>
          <p:cNvSpPr txBox="1"/>
          <p:nvPr/>
        </p:nvSpPr>
        <p:spPr>
          <a:xfrm>
            <a:off x="4246880" y="914400"/>
            <a:ext cx="4516120" cy="1200329"/>
          </a:xfrm>
          <a:prstGeom prst="rect">
            <a:avLst/>
          </a:prstGeom>
          <a:noFill/>
        </p:spPr>
        <p:txBody>
          <a:bodyPr wrap="square">
            <a:spAutoFit/>
          </a:bodyPr>
          <a:lstStyle/>
          <a:p>
            <a:r>
              <a:rPr lang="en-US" altLang="zh-CN" b="0" i="0" dirty="0">
                <a:solidFill>
                  <a:srgbClr val="2B2B2B"/>
                </a:solidFill>
                <a:effectLst/>
                <a:latin typeface="Times New Roman" panose="02020603050405020304" pitchFamily="18" charset="0"/>
                <a:ea typeface="+mn-ea"/>
                <a:cs typeface="Times New Roman" panose="02020603050405020304" pitchFamily="18" charset="0"/>
              </a:rPr>
              <a:t>2022</a:t>
            </a:r>
            <a:r>
              <a:rPr lang="zh-CN" altLang="en-US" b="0" i="0" dirty="0">
                <a:solidFill>
                  <a:srgbClr val="2B2B2B"/>
                </a:solidFill>
                <a:effectLst/>
                <a:latin typeface="Times New Roman" panose="02020603050405020304" pitchFamily="18" charset="0"/>
                <a:ea typeface="+mn-ea"/>
                <a:cs typeface="Times New Roman" panose="02020603050405020304" pitchFamily="18" charset="0"/>
              </a:rPr>
              <a:t>年</a:t>
            </a:r>
            <a:r>
              <a:rPr lang="en-US" altLang="zh-CN" b="0" i="0" dirty="0">
                <a:solidFill>
                  <a:srgbClr val="2B2B2B"/>
                </a:solidFill>
                <a:effectLst/>
                <a:latin typeface="Times New Roman" panose="02020603050405020304" pitchFamily="18" charset="0"/>
                <a:ea typeface="+mn-ea"/>
                <a:cs typeface="Times New Roman" panose="02020603050405020304" pitchFamily="18" charset="0"/>
              </a:rPr>
              <a:t>7</a:t>
            </a:r>
            <a:r>
              <a:rPr lang="zh-CN" altLang="en-US" b="0" i="0" dirty="0">
                <a:solidFill>
                  <a:srgbClr val="2B2B2B"/>
                </a:solidFill>
                <a:effectLst/>
                <a:latin typeface="Times New Roman" panose="02020603050405020304" pitchFamily="18" charset="0"/>
                <a:ea typeface="+mn-ea"/>
                <a:cs typeface="Times New Roman" panose="02020603050405020304" pitchFamily="18" charset="0"/>
              </a:rPr>
              <a:t>月</a:t>
            </a:r>
            <a:r>
              <a:rPr lang="en-US" altLang="zh-CN" b="0" i="0" dirty="0">
                <a:solidFill>
                  <a:srgbClr val="2B2B2B"/>
                </a:solidFill>
                <a:effectLst/>
                <a:latin typeface="Times New Roman" panose="02020603050405020304" pitchFamily="18" charset="0"/>
                <a:ea typeface="+mn-ea"/>
                <a:cs typeface="Times New Roman" panose="02020603050405020304" pitchFamily="18" charset="0"/>
              </a:rPr>
              <a:t>30</a:t>
            </a:r>
            <a:r>
              <a:rPr lang="zh-CN" altLang="en-US" b="0" i="0" dirty="0">
                <a:solidFill>
                  <a:srgbClr val="2B2B2B"/>
                </a:solidFill>
                <a:effectLst/>
                <a:latin typeface="Times New Roman" panose="02020603050405020304" pitchFamily="18" charset="0"/>
                <a:ea typeface="+mn-ea"/>
                <a:cs typeface="Times New Roman" panose="02020603050405020304" pitchFamily="18" charset="0"/>
              </a:rPr>
              <a:t>日午后，广东广州市区多地出现降雨。据不少广州市民反映，广州地标建筑“小蛮腰”广州塔，在雷雨中多次被雷电“击中”。</a:t>
            </a:r>
            <a:endParaRPr lang="zh-CN" altLang="en-US" dirty="0">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321178789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6"/>
          <p:cNvSpPr>
            <a:spLocks noChangeArrowheads="1"/>
          </p:cNvSpPr>
          <p:nvPr/>
        </p:nvSpPr>
        <p:spPr bwMode="auto">
          <a:xfrm>
            <a:off x="228600" y="0"/>
            <a:ext cx="8534400" cy="1295400"/>
          </a:xfrm>
          <a:prstGeom prst="rect">
            <a:avLst/>
          </a:prstGeom>
          <a:solidFill>
            <a:schemeClr val="tx1"/>
          </a:solidFill>
          <a:ln>
            <a:noFill/>
          </a:ln>
          <a:effectLst/>
          <a:extLst>
            <a:ext uri="{91240B29-F687-4F45-9708-019B960494DF}">
              <a14:hiddenLine xmlns:a14="http://schemas.microsoft.com/office/drawing/2010/main" w="254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kumimoji="0" lang="zh-CN" altLang="en-US" sz="1800" b="0"/>
          </a:p>
        </p:txBody>
      </p:sp>
      <p:pic>
        <p:nvPicPr>
          <p:cNvPr id="82947" name="Picture 4" descr="B8}RPQBO}9SZJXZCWT9@A6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1403350"/>
            <a:ext cx="7772400" cy="545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948" name="Picture 5" descr="~5([Z4YI1W16S(VJ4H4VLY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000" y="0"/>
            <a:ext cx="5105400" cy="1179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3970" name="Picture 2" descr="H25-581图19"/>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7200" y="228600"/>
            <a:ext cx="5492750" cy="640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3971" name="Text Box 4"/>
          <p:cNvSpPr txBox="1">
            <a:spLocks noChangeArrowheads="1"/>
          </p:cNvSpPr>
          <p:nvPr/>
        </p:nvSpPr>
        <p:spPr bwMode="auto">
          <a:xfrm>
            <a:off x="7010400" y="762000"/>
            <a:ext cx="685800" cy="4965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0" lang="zh-CN" altLang="en-US" sz="3200"/>
              <a:t>安全比什么都重要！！</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ChangeArrowheads="1"/>
          </p:cNvSpPr>
          <p:nvPr>
            <p:ph type="title"/>
          </p:nvPr>
        </p:nvSpPr>
        <p:spPr/>
        <p:txBody>
          <a:bodyPr/>
          <a:lstStyle/>
          <a:p>
            <a:pPr eaLnBrk="1" hangingPunct="1"/>
            <a:endParaRPr lang="zh-CN" altLang="zh-CN"/>
          </a:p>
        </p:txBody>
      </p:sp>
      <p:sp>
        <p:nvSpPr>
          <p:cNvPr id="84995" name="Rectangle 3"/>
          <p:cNvSpPr>
            <a:spLocks noGrp="1" noChangeArrowheads="1"/>
          </p:cNvSpPr>
          <p:nvPr>
            <p:ph type="body" idx="1"/>
          </p:nvPr>
        </p:nvSpPr>
        <p:spPr/>
        <p:txBody>
          <a:bodyPr/>
          <a:lstStyle/>
          <a:p>
            <a:pPr eaLnBrk="1" hangingPunct="1"/>
            <a:endParaRPr lang="zh-CN" altLang="zh-CN"/>
          </a:p>
        </p:txBody>
      </p:sp>
      <p:pic>
        <p:nvPicPr>
          <p:cNvPr id="84996" name="Picture 2" descr="E:\DSC00256.JPG"/>
          <p:cNvPicPr>
            <a:picLocks noChangeAspect="1" noChangeArrowheads="1"/>
          </p:cNvPicPr>
          <p:nvPr/>
        </p:nvPicPr>
        <p:blipFill>
          <a:blip r:embed="rId2">
            <a:extLst>
              <a:ext uri="{28A0092B-C50C-407E-A947-70E740481C1C}">
                <a14:useLocalDpi xmlns:a14="http://schemas.microsoft.com/office/drawing/2010/main" val="0"/>
              </a:ext>
            </a:extLst>
          </a:blip>
          <a:srcRect r="7147"/>
          <a:stretch>
            <a:fillRect/>
          </a:stretch>
        </p:blipFill>
        <p:spPr bwMode="auto">
          <a:xfrm>
            <a:off x="833438" y="396875"/>
            <a:ext cx="7442200" cy="6011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018" name="Picture 2" descr="E:\DSC00248.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5338" y="677863"/>
            <a:ext cx="7445375" cy="558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ChangeArrowheads="1"/>
          </p:cNvSpPr>
          <p:nvPr/>
        </p:nvSpPr>
        <p:spPr bwMode="auto">
          <a:xfrm>
            <a:off x="990600" y="685800"/>
            <a:ext cx="60960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zh-CN" altLang="en-US" sz="3200">
                <a:solidFill>
                  <a:srgbClr val="FFFF66"/>
                </a:solidFill>
                <a:latin typeface="Bookman Old Style" panose="02050604050505020204" pitchFamily="18" charset="0"/>
              </a:rPr>
              <a:t>一、导体的静电平衡性质</a:t>
            </a:r>
          </a:p>
        </p:txBody>
      </p:sp>
      <p:grpSp>
        <p:nvGrpSpPr>
          <p:cNvPr id="10243" name="Group 3"/>
          <p:cNvGrpSpPr>
            <a:grpSpLocks/>
          </p:cNvGrpSpPr>
          <p:nvPr/>
        </p:nvGrpSpPr>
        <p:grpSpPr bwMode="auto">
          <a:xfrm>
            <a:off x="5257800" y="2286000"/>
            <a:ext cx="3657600" cy="2846388"/>
            <a:chOff x="1296" y="912"/>
            <a:chExt cx="3072" cy="2832"/>
          </a:xfrm>
        </p:grpSpPr>
        <p:sp>
          <p:nvSpPr>
            <p:cNvPr id="41065" name="Rectangle 4"/>
            <p:cNvSpPr>
              <a:spLocks noChangeArrowheads="1"/>
            </p:cNvSpPr>
            <p:nvPr/>
          </p:nvSpPr>
          <p:spPr bwMode="auto">
            <a:xfrm>
              <a:off x="1296" y="912"/>
              <a:ext cx="3072" cy="2832"/>
            </a:xfrm>
            <a:prstGeom prst="rect">
              <a:avLst/>
            </a:prstGeom>
            <a:gradFill rotWithShape="0">
              <a:gsLst>
                <a:gs pos="0">
                  <a:srgbClr val="FF9900"/>
                </a:gs>
                <a:gs pos="100000">
                  <a:srgbClr val="B26B00"/>
                </a:gs>
              </a:gsLst>
              <a:path path="rect">
                <a:fillToRect r="100000" b="10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kumimoji="0" lang="zh-CN" altLang="en-US" sz="1800" b="0"/>
            </a:p>
          </p:txBody>
        </p:sp>
        <p:sp>
          <p:nvSpPr>
            <p:cNvPr id="41066" name="Oval 5"/>
            <p:cNvSpPr>
              <a:spLocks noChangeArrowheads="1"/>
            </p:cNvSpPr>
            <p:nvPr/>
          </p:nvSpPr>
          <p:spPr bwMode="auto">
            <a:xfrm>
              <a:off x="1444" y="1252"/>
              <a:ext cx="184" cy="184"/>
            </a:xfrm>
            <a:prstGeom prst="ellipse">
              <a:avLst/>
            </a:prstGeom>
            <a:solidFill>
              <a:srgbClr val="CC0066"/>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kumimoji="0" lang="zh-CN" altLang="en-US" sz="1800" b="0"/>
            </a:p>
          </p:txBody>
        </p:sp>
        <p:sp>
          <p:nvSpPr>
            <p:cNvPr id="41067" name="Line 6"/>
            <p:cNvSpPr>
              <a:spLocks noChangeShapeType="1"/>
            </p:cNvSpPr>
            <p:nvPr/>
          </p:nvSpPr>
          <p:spPr bwMode="auto">
            <a:xfrm>
              <a:off x="1488" y="1344"/>
              <a:ext cx="96" cy="0"/>
            </a:xfrm>
            <a:prstGeom prst="line">
              <a:avLst/>
            </a:prstGeom>
            <a:noFill/>
            <a:ln w="50800">
              <a:solidFill>
                <a:srgbClr val="FFFF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68" name="Oval 7"/>
            <p:cNvSpPr>
              <a:spLocks noChangeArrowheads="1"/>
            </p:cNvSpPr>
            <p:nvPr/>
          </p:nvSpPr>
          <p:spPr bwMode="auto">
            <a:xfrm>
              <a:off x="3700" y="2356"/>
              <a:ext cx="184" cy="184"/>
            </a:xfrm>
            <a:prstGeom prst="ellipse">
              <a:avLst/>
            </a:prstGeom>
            <a:solidFill>
              <a:srgbClr val="CC0066"/>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kumimoji="0" lang="zh-CN" altLang="en-US" sz="1800" b="0"/>
            </a:p>
          </p:txBody>
        </p:sp>
        <p:sp>
          <p:nvSpPr>
            <p:cNvPr id="41069" name="Line 8"/>
            <p:cNvSpPr>
              <a:spLocks noChangeShapeType="1"/>
            </p:cNvSpPr>
            <p:nvPr/>
          </p:nvSpPr>
          <p:spPr bwMode="auto">
            <a:xfrm>
              <a:off x="3744" y="2448"/>
              <a:ext cx="96" cy="0"/>
            </a:xfrm>
            <a:prstGeom prst="line">
              <a:avLst/>
            </a:prstGeom>
            <a:noFill/>
            <a:ln w="50800">
              <a:solidFill>
                <a:srgbClr val="FFFF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70" name="Oval 9"/>
            <p:cNvSpPr>
              <a:spLocks noChangeArrowheads="1"/>
            </p:cNvSpPr>
            <p:nvPr/>
          </p:nvSpPr>
          <p:spPr bwMode="auto">
            <a:xfrm>
              <a:off x="3412" y="1780"/>
              <a:ext cx="184" cy="184"/>
            </a:xfrm>
            <a:prstGeom prst="ellipse">
              <a:avLst/>
            </a:prstGeom>
            <a:solidFill>
              <a:srgbClr val="CC0066"/>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kumimoji="0" lang="zh-CN" altLang="en-US" sz="1800" b="0"/>
            </a:p>
          </p:txBody>
        </p:sp>
        <p:sp>
          <p:nvSpPr>
            <p:cNvPr id="41071" name="Line 10"/>
            <p:cNvSpPr>
              <a:spLocks noChangeShapeType="1"/>
            </p:cNvSpPr>
            <p:nvPr/>
          </p:nvSpPr>
          <p:spPr bwMode="auto">
            <a:xfrm>
              <a:off x="3456" y="1872"/>
              <a:ext cx="96" cy="0"/>
            </a:xfrm>
            <a:prstGeom prst="line">
              <a:avLst/>
            </a:prstGeom>
            <a:noFill/>
            <a:ln w="50800">
              <a:solidFill>
                <a:srgbClr val="FFFF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72" name="Oval 11"/>
            <p:cNvSpPr>
              <a:spLocks noChangeArrowheads="1"/>
            </p:cNvSpPr>
            <p:nvPr/>
          </p:nvSpPr>
          <p:spPr bwMode="auto">
            <a:xfrm>
              <a:off x="2164" y="2884"/>
              <a:ext cx="184" cy="184"/>
            </a:xfrm>
            <a:prstGeom prst="ellipse">
              <a:avLst/>
            </a:prstGeom>
            <a:solidFill>
              <a:srgbClr val="CC0066"/>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kumimoji="0" lang="zh-CN" altLang="en-US" sz="1800" b="0"/>
            </a:p>
          </p:txBody>
        </p:sp>
        <p:sp>
          <p:nvSpPr>
            <p:cNvPr id="41073" name="Line 12"/>
            <p:cNvSpPr>
              <a:spLocks noChangeShapeType="1"/>
            </p:cNvSpPr>
            <p:nvPr/>
          </p:nvSpPr>
          <p:spPr bwMode="auto">
            <a:xfrm>
              <a:off x="2208" y="2976"/>
              <a:ext cx="96" cy="0"/>
            </a:xfrm>
            <a:prstGeom prst="line">
              <a:avLst/>
            </a:prstGeom>
            <a:noFill/>
            <a:ln w="50800">
              <a:solidFill>
                <a:srgbClr val="FFFF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74" name="Oval 13"/>
            <p:cNvSpPr>
              <a:spLocks noChangeArrowheads="1"/>
            </p:cNvSpPr>
            <p:nvPr/>
          </p:nvSpPr>
          <p:spPr bwMode="auto">
            <a:xfrm>
              <a:off x="1876" y="2116"/>
              <a:ext cx="184" cy="184"/>
            </a:xfrm>
            <a:prstGeom prst="ellipse">
              <a:avLst/>
            </a:prstGeom>
            <a:solidFill>
              <a:srgbClr val="CC0066"/>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kumimoji="0" lang="zh-CN" altLang="en-US" sz="1800" b="0"/>
            </a:p>
          </p:txBody>
        </p:sp>
        <p:sp>
          <p:nvSpPr>
            <p:cNvPr id="41075" name="Line 14"/>
            <p:cNvSpPr>
              <a:spLocks noChangeShapeType="1"/>
            </p:cNvSpPr>
            <p:nvPr/>
          </p:nvSpPr>
          <p:spPr bwMode="auto">
            <a:xfrm>
              <a:off x="1920" y="2208"/>
              <a:ext cx="96" cy="0"/>
            </a:xfrm>
            <a:prstGeom prst="line">
              <a:avLst/>
            </a:prstGeom>
            <a:noFill/>
            <a:ln w="50800">
              <a:solidFill>
                <a:srgbClr val="FFFF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76" name="Oval 15"/>
            <p:cNvSpPr>
              <a:spLocks noChangeArrowheads="1"/>
            </p:cNvSpPr>
            <p:nvPr/>
          </p:nvSpPr>
          <p:spPr bwMode="auto">
            <a:xfrm>
              <a:off x="2452" y="1540"/>
              <a:ext cx="184" cy="184"/>
            </a:xfrm>
            <a:prstGeom prst="ellipse">
              <a:avLst/>
            </a:prstGeom>
            <a:solidFill>
              <a:srgbClr val="CC0066"/>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kumimoji="0" lang="zh-CN" altLang="en-US" sz="1800" b="0"/>
            </a:p>
          </p:txBody>
        </p:sp>
        <p:sp>
          <p:nvSpPr>
            <p:cNvPr id="41077" name="Line 16"/>
            <p:cNvSpPr>
              <a:spLocks noChangeShapeType="1"/>
            </p:cNvSpPr>
            <p:nvPr/>
          </p:nvSpPr>
          <p:spPr bwMode="auto">
            <a:xfrm>
              <a:off x="2496" y="1632"/>
              <a:ext cx="96" cy="0"/>
            </a:xfrm>
            <a:prstGeom prst="line">
              <a:avLst/>
            </a:prstGeom>
            <a:noFill/>
            <a:ln w="50800">
              <a:solidFill>
                <a:srgbClr val="FFFF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78" name="Oval 17"/>
            <p:cNvSpPr>
              <a:spLocks noChangeArrowheads="1"/>
            </p:cNvSpPr>
            <p:nvPr/>
          </p:nvSpPr>
          <p:spPr bwMode="auto">
            <a:xfrm>
              <a:off x="3124" y="1012"/>
              <a:ext cx="184" cy="184"/>
            </a:xfrm>
            <a:prstGeom prst="ellipse">
              <a:avLst/>
            </a:prstGeom>
            <a:solidFill>
              <a:srgbClr val="CC0066"/>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kumimoji="0" lang="zh-CN" altLang="en-US" sz="1800" b="0"/>
            </a:p>
          </p:txBody>
        </p:sp>
        <p:sp>
          <p:nvSpPr>
            <p:cNvPr id="41079" name="Line 18"/>
            <p:cNvSpPr>
              <a:spLocks noChangeShapeType="1"/>
            </p:cNvSpPr>
            <p:nvPr/>
          </p:nvSpPr>
          <p:spPr bwMode="auto">
            <a:xfrm>
              <a:off x="3168" y="1104"/>
              <a:ext cx="96" cy="0"/>
            </a:xfrm>
            <a:prstGeom prst="line">
              <a:avLst/>
            </a:prstGeom>
            <a:noFill/>
            <a:ln w="50800">
              <a:solidFill>
                <a:srgbClr val="FFFF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80" name="Oval 19"/>
            <p:cNvSpPr>
              <a:spLocks noChangeArrowheads="1"/>
            </p:cNvSpPr>
            <p:nvPr/>
          </p:nvSpPr>
          <p:spPr bwMode="auto">
            <a:xfrm>
              <a:off x="3988" y="3316"/>
              <a:ext cx="184" cy="184"/>
            </a:xfrm>
            <a:prstGeom prst="ellipse">
              <a:avLst/>
            </a:prstGeom>
            <a:solidFill>
              <a:srgbClr val="CC0066"/>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kumimoji="0" lang="zh-CN" altLang="en-US" sz="1800" b="0"/>
            </a:p>
          </p:txBody>
        </p:sp>
        <p:sp>
          <p:nvSpPr>
            <p:cNvPr id="41081" name="Line 20"/>
            <p:cNvSpPr>
              <a:spLocks noChangeShapeType="1"/>
            </p:cNvSpPr>
            <p:nvPr/>
          </p:nvSpPr>
          <p:spPr bwMode="auto">
            <a:xfrm>
              <a:off x="4032" y="3408"/>
              <a:ext cx="96" cy="0"/>
            </a:xfrm>
            <a:prstGeom prst="line">
              <a:avLst/>
            </a:prstGeom>
            <a:noFill/>
            <a:ln w="50800">
              <a:solidFill>
                <a:srgbClr val="FFFF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82" name="Oval 21"/>
            <p:cNvSpPr>
              <a:spLocks noChangeArrowheads="1"/>
            </p:cNvSpPr>
            <p:nvPr/>
          </p:nvSpPr>
          <p:spPr bwMode="auto">
            <a:xfrm>
              <a:off x="1636" y="3172"/>
              <a:ext cx="184" cy="184"/>
            </a:xfrm>
            <a:prstGeom prst="ellipse">
              <a:avLst/>
            </a:prstGeom>
            <a:solidFill>
              <a:srgbClr val="CC0066"/>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kumimoji="0" lang="zh-CN" altLang="en-US" sz="1800" b="0"/>
            </a:p>
          </p:txBody>
        </p:sp>
        <p:sp>
          <p:nvSpPr>
            <p:cNvPr id="41083" name="Line 22"/>
            <p:cNvSpPr>
              <a:spLocks noChangeShapeType="1"/>
            </p:cNvSpPr>
            <p:nvPr/>
          </p:nvSpPr>
          <p:spPr bwMode="auto">
            <a:xfrm>
              <a:off x="1680" y="3264"/>
              <a:ext cx="96" cy="0"/>
            </a:xfrm>
            <a:prstGeom prst="line">
              <a:avLst/>
            </a:prstGeom>
            <a:noFill/>
            <a:ln w="50800">
              <a:solidFill>
                <a:srgbClr val="FFFF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84" name="Oval 23"/>
            <p:cNvSpPr>
              <a:spLocks noChangeArrowheads="1"/>
            </p:cNvSpPr>
            <p:nvPr/>
          </p:nvSpPr>
          <p:spPr bwMode="auto">
            <a:xfrm>
              <a:off x="2836" y="2644"/>
              <a:ext cx="184" cy="184"/>
            </a:xfrm>
            <a:prstGeom prst="ellipse">
              <a:avLst/>
            </a:prstGeom>
            <a:solidFill>
              <a:srgbClr val="CC0066"/>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kumimoji="0" lang="zh-CN" altLang="en-US" sz="1800" b="0"/>
            </a:p>
          </p:txBody>
        </p:sp>
        <p:sp>
          <p:nvSpPr>
            <p:cNvPr id="41085" name="Line 24"/>
            <p:cNvSpPr>
              <a:spLocks noChangeShapeType="1"/>
            </p:cNvSpPr>
            <p:nvPr/>
          </p:nvSpPr>
          <p:spPr bwMode="auto">
            <a:xfrm>
              <a:off x="2880" y="2736"/>
              <a:ext cx="96" cy="0"/>
            </a:xfrm>
            <a:prstGeom prst="line">
              <a:avLst/>
            </a:prstGeom>
            <a:noFill/>
            <a:ln w="50800">
              <a:solidFill>
                <a:srgbClr val="FFFF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0265" name="Rectangle 25"/>
          <p:cNvSpPr>
            <a:spLocks noChangeArrowheads="1"/>
          </p:cNvSpPr>
          <p:nvPr/>
        </p:nvSpPr>
        <p:spPr bwMode="auto">
          <a:xfrm>
            <a:off x="3733800" y="6096000"/>
            <a:ext cx="2224088"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zh-CN" altLang="en-US" sz="3200">
                <a:latin typeface="Bookman Old Style" panose="02050604050505020204" pitchFamily="18" charset="0"/>
              </a:rPr>
              <a:t>无外电场时</a:t>
            </a:r>
          </a:p>
        </p:txBody>
      </p:sp>
      <p:grpSp>
        <p:nvGrpSpPr>
          <p:cNvPr id="2" name="Group 4"/>
          <p:cNvGrpSpPr>
            <a:grpSpLocks/>
          </p:cNvGrpSpPr>
          <p:nvPr/>
        </p:nvGrpSpPr>
        <p:grpSpPr bwMode="auto">
          <a:xfrm>
            <a:off x="1066800" y="1676400"/>
            <a:ext cx="3124200" cy="4321175"/>
            <a:chOff x="288" y="391"/>
            <a:chExt cx="1968" cy="2722"/>
          </a:xfrm>
        </p:grpSpPr>
        <p:sp>
          <p:nvSpPr>
            <p:cNvPr id="40966" name="Text Box 5"/>
            <p:cNvSpPr txBox="1">
              <a:spLocks noChangeArrowheads="1"/>
            </p:cNvSpPr>
            <p:nvPr/>
          </p:nvSpPr>
          <p:spPr bwMode="auto">
            <a:xfrm>
              <a:off x="288" y="2595"/>
              <a:ext cx="1968" cy="51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kumimoji="0" lang="zh-CN" altLang="en-US" sz="2400">
                  <a:ea typeface="楷体_GB2312" pitchFamily="49" charset="-122"/>
                </a:rPr>
                <a:t>晶体点阵和自由电子示意图</a:t>
              </a:r>
            </a:p>
          </p:txBody>
        </p:sp>
        <p:grpSp>
          <p:nvGrpSpPr>
            <p:cNvPr id="40967" name="Group 6"/>
            <p:cNvGrpSpPr>
              <a:grpSpLocks/>
            </p:cNvGrpSpPr>
            <p:nvPr/>
          </p:nvGrpSpPr>
          <p:grpSpPr bwMode="auto">
            <a:xfrm>
              <a:off x="340" y="391"/>
              <a:ext cx="1769" cy="2132"/>
              <a:chOff x="2880" y="2069"/>
              <a:chExt cx="1769" cy="2132"/>
            </a:xfrm>
          </p:grpSpPr>
          <p:sp>
            <p:nvSpPr>
              <p:cNvPr id="40968" name="AutoShape 7"/>
              <p:cNvSpPr>
                <a:spLocks noChangeArrowheads="1"/>
              </p:cNvSpPr>
              <p:nvPr/>
            </p:nvSpPr>
            <p:spPr bwMode="auto">
              <a:xfrm>
                <a:off x="2880" y="2069"/>
                <a:ext cx="1769" cy="2132"/>
              </a:xfrm>
              <a:prstGeom prst="roundRect">
                <a:avLst>
                  <a:gd name="adj" fmla="val 16667"/>
                </a:avLst>
              </a:prstGeom>
              <a:solidFill>
                <a:srgbClr val="FFFFCC"/>
              </a:solidFill>
              <a:ln w="25400">
                <a:solidFill>
                  <a:srgbClr val="FF9900"/>
                </a:solidFill>
                <a:round/>
                <a:headEnd/>
                <a:tailEnd/>
              </a:ln>
              <a:effectLst>
                <a:prstShdw prst="shdw17" dist="17961" dir="2700000">
                  <a:srgbClr val="995C00"/>
                </a:prstShdw>
              </a:effectLst>
            </p:spPr>
            <p:txBody>
              <a:bodyPr wrap="none" anchor="ct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kumimoji="0" lang="zh-CN" altLang="zh-CN" sz="1800" b="0"/>
              </a:p>
            </p:txBody>
          </p:sp>
          <p:sp>
            <p:nvSpPr>
              <p:cNvPr id="40969" name="Oval 8"/>
              <p:cNvSpPr>
                <a:spLocks noChangeArrowheads="1"/>
              </p:cNvSpPr>
              <p:nvPr/>
            </p:nvSpPr>
            <p:spPr bwMode="auto">
              <a:xfrm>
                <a:off x="3198" y="2341"/>
                <a:ext cx="227" cy="226"/>
              </a:xfrm>
              <a:prstGeom prst="ellipse">
                <a:avLst/>
              </a:prstGeom>
              <a:noFill/>
              <a:ln w="25400">
                <a:solidFill>
                  <a:srgbClr val="FF0000"/>
                </a:solidFill>
                <a:round/>
                <a:headEnd/>
                <a:tailEnd/>
              </a:ln>
              <a:effectLst>
                <a:prstShdw prst="shdw17" dist="17961" dir="2700000">
                  <a:srgbClr val="990000"/>
                </a:prstShdw>
              </a:effectLst>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r>
                  <a:rPr kumimoji="0" lang="en-US" altLang="zh-CN" sz="1800" b="0">
                    <a:solidFill>
                      <a:srgbClr val="FF0000"/>
                    </a:solidFill>
                  </a:rPr>
                  <a:t>+</a:t>
                </a:r>
              </a:p>
            </p:txBody>
          </p:sp>
          <p:sp>
            <p:nvSpPr>
              <p:cNvPr id="40970" name="Oval 9"/>
              <p:cNvSpPr>
                <a:spLocks noChangeArrowheads="1"/>
              </p:cNvSpPr>
              <p:nvPr/>
            </p:nvSpPr>
            <p:spPr bwMode="auto">
              <a:xfrm>
                <a:off x="3651" y="2341"/>
                <a:ext cx="227" cy="226"/>
              </a:xfrm>
              <a:prstGeom prst="ellipse">
                <a:avLst/>
              </a:prstGeom>
              <a:noFill/>
              <a:ln w="25400">
                <a:solidFill>
                  <a:srgbClr val="FF0000"/>
                </a:solidFill>
                <a:round/>
                <a:headEnd/>
                <a:tailEnd/>
              </a:ln>
              <a:effectLst>
                <a:prstShdw prst="shdw17" dist="17961" dir="2700000">
                  <a:srgbClr val="990000"/>
                </a:prstShdw>
              </a:effectLst>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r>
                  <a:rPr kumimoji="0" lang="en-US" altLang="zh-CN" sz="1800" b="0">
                    <a:solidFill>
                      <a:srgbClr val="FF0000"/>
                    </a:solidFill>
                  </a:rPr>
                  <a:t>+</a:t>
                </a:r>
              </a:p>
            </p:txBody>
          </p:sp>
          <p:sp>
            <p:nvSpPr>
              <p:cNvPr id="40971" name="Oval 10"/>
              <p:cNvSpPr>
                <a:spLocks noChangeArrowheads="1"/>
              </p:cNvSpPr>
              <p:nvPr/>
            </p:nvSpPr>
            <p:spPr bwMode="auto">
              <a:xfrm>
                <a:off x="4105" y="2341"/>
                <a:ext cx="227" cy="226"/>
              </a:xfrm>
              <a:prstGeom prst="ellipse">
                <a:avLst/>
              </a:prstGeom>
              <a:noFill/>
              <a:ln w="25400">
                <a:solidFill>
                  <a:srgbClr val="FF0000"/>
                </a:solidFill>
                <a:round/>
                <a:headEnd/>
                <a:tailEnd/>
              </a:ln>
              <a:effectLst>
                <a:prstShdw prst="shdw17" dist="17961" dir="2700000">
                  <a:srgbClr val="990000"/>
                </a:prstShdw>
              </a:effectLst>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r>
                  <a:rPr kumimoji="0" lang="en-US" altLang="zh-CN" sz="1800" b="0">
                    <a:solidFill>
                      <a:srgbClr val="FF0000"/>
                    </a:solidFill>
                  </a:rPr>
                  <a:t>+</a:t>
                </a:r>
              </a:p>
            </p:txBody>
          </p:sp>
          <p:sp>
            <p:nvSpPr>
              <p:cNvPr id="40972" name="Oval 11"/>
              <p:cNvSpPr>
                <a:spLocks noChangeArrowheads="1"/>
              </p:cNvSpPr>
              <p:nvPr/>
            </p:nvSpPr>
            <p:spPr bwMode="auto">
              <a:xfrm>
                <a:off x="3198" y="2796"/>
                <a:ext cx="227" cy="226"/>
              </a:xfrm>
              <a:prstGeom prst="ellipse">
                <a:avLst/>
              </a:prstGeom>
              <a:noFill/>
              <a:ln w="25400">
                <a:solidFill>
                  <a:srgbClr val="FF0000"/>
                </a:solidFill>
                <a:round/>
                <a:headEnd/>
                <a:tailEnd/>
              </a:ln>
              <a:effectLst>
                <a:prstShdw prst="shdw17" dist="17961" dir="2700000">
                  <a:srgbClr val="990000"/>
                </a:prstShdw>
              </a:effectLst>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r>
                  <a:rPr kumimoji="0" lang="en-US" altLang="zh-CN" sz="1800" b="0">
                    <a:solidFill>
                      <a:srgbClr val="FF0000"/>
                    </a:solidFill>
                  </a:rPr>
                  <a:t>+</a:t>
                </a:r>
              </a:p>
            </p:txBody>
          </p:sp>
          <p:sp>
            <p:nvSpPr>
              <p:cNvPr id="40973" name="Oval 12"/>
              <p:cNvSpPr>
                <a:spLocks noChangeArrowheads="1"/>
              </p:cNvSpPr>
              <p:nvPr/>
            </p:nvSpPr>
            <p:spPr bwMode="auto">
              <a:xfrm>
                <a:off x="3651" y="2796"/>
                <a:ext cx="227" cy="226"/>
              </a:xfrm>
              <a:prstGeom prst="ellipse">
                <a:avLst/>
              </a:prstGeom>
              <a:noFill/>
              <a:ln w="25400">
                <a:solidFill>
                  <a:srgbClr val="FF0000"/>
                </a:solidFill>
                <a:round/>
                <a:headEnd/>
                <a:tailEnd/>
              </a:ln>
              <a:effectLst>
                <a:prstShdw prst="shdw17" dist="17961" dir="2700000">
                  <a:srgbClr val="990000"/>
                </a:prstShdw>
              </a:effectLst>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r>
                  <a:rPr kumimoji="0" lang="en-US" altLang="zh-CN" sz="1800" b="0">
                    <a:solidFill>
                      <a:srgbClr val="FF0000"/>
                    </a:solidFill>
                  </a:rPr>
                  <a:t>+</a:t>
                </a:r>
              </a:p>
            </p:txBody>
          </p:sp>
          <p:sp>
            <p:nvSpPr>
              <p:cNvPr id="40974" name="Oval 13"/>
              <p:cNvSpPr>
                <a:spLocks noChangeArrowheads="1"/>
              </p:cNvSpPr>
              <p:nvPr/>
            </p:nvSpPr>
            <p:spPr bwMode="auto">
              <a:xfrm>
                <a:off x="4105" y="2796"/>
                <a:ext cx="227" cy="226"/>
              </a:xfrm>
              <a:prstGeom prst="ellipse">
                <a:avLst/>
              </a:prstGeom>
              <a:noFill/>
              <a:ln w="25400">
                <a:solidFill>
                  <a:srgbClr val="FF0000"/>
                </a:solidFill>
                <a:round/>
                <a:headEnd/>
                <a:tailEnd/>
              </a:ln>
              <a:effectLst>
                <a:prstShdw prst="shdw17" dist="17961" dir="2700000">
                  <a:srgbClr val="990000"/>
                </a:prstShdw>
              </a:effectLst>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r>
                  <a:rPr kumimoji="0" lang="en-US" altLang="zh-CN" sz="1800" b="0">
                    <a:solidFill>
                      <a:srgbClr val="FF0000"/>
                    </a:solidFill>
                  </a:rPr>
                  <a:t>+</a:t>
                </a:r>
              </a:p>
            </p:txBody>
          </p:sp>
          <p:sp>
            <p:nvSpPr>
              <p:cNvPr id="40975" name="Oval 14"/>
              <p:cNvSpPr>
                <a:spLocks noChangeArrowheads="1"/>
              </p:cNvSpPr>
              <p:nvPr/>
            </p:nvSpPr>
            <p:spPr bwMode="auto">
              <a:xfrm>
                <a:off x="3198" y="3249"/>
                <a:ext cx="227" cy="226"/>
              </a:xfrm>
              <a:prstGeom prst="ellipse">
                <a:avLst/>
              </a:prstGeom>
              <a:noFill/>
              <a:ln w="25400">
                <a:solidFill>
                  <a:srgbClr val="FF0000"/>
                </a:solidFill>
                <a:round/>
                <a:headEnd/>
                <a:tailEnd/>
              </a:ln>
              <a:effectLst>
                <a:prstShdw prst="shdw17" dist="17961" dir="2700000">
                  <a:srgbClr val="990000"/>
                </a:prstShdw>
              </a:effectLst>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r>
                  <a:rPr kumimoji="0" lang="en-US" altLang="zh-CN" sz="1800" b="0">
                    <a:solidFill>
                      <a:srgbClr val="FF0000"/>
                    </a:solidFill>
                  </a:rPr>
                  <a:t>+</a:t>
                </a:r>
              </a:p>
            </p:txBody>
          </p:sp>
          <p:sp>
            <p:nvSpPr>
              <p:cNvPr id="40976" name="Oval 15"/>
              <p:cNvSpPr>
                <a:spLocks noChangeArrowheads="1"/>
              </p:cNvSpPr>
              <p:nvPr/>
            </p:nvSpPr>
            <p:spPr bwMode="auto">
              <a:xfrm>
                <a:off x="3651" y="3249"/>
                <a:ext cx="227" cy="226"/>
              </a:xfrm>
              <a:prstGeom prst="ellipse">
                <a:avLst/>
              </a:prstGeom>
              <a:noFill/>
              <a:ln w="25400">
                <a:solidFill>
                  <a:srgbClr val="FF0000"/>
                </a:solidFill>
                <a:round/>
                <a:headEnd/>
                <a:tailEnd/>
              </a:ln>
              <a:effectLst>
                <a:prstShdw prst="shdw17" dist="17961" dir="2700000">
                  <a:srgbClr val="990000"/>
                </a:prstShdw>
              </a:effectLst>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r>
                  <a:rPr kumimoji="0" lang="en-US" altLang="zh-CN" sz="1800" b="0">
                    <a:solidFill>
                      <a:srgbClr val="FF0000"/>
                    </a:solidFill>
                  </a:rPr>
                  <a:t>+</a:t>
                </a:r>
              </a:p>
            </p:txBody>
          </p:sp>
          <p:sp>
            <p:nvSpPr>
              <p:cNvPr id="40977" name="Oval 16"/>
              <p:cNvSpPr>
                <a:spLocks noChangeArrowheads="1"/>
              </p:cNvSpPr>
              <p:nvPr/>
            </p:nvSpPr>
            <p:spPr bwMode="auto">
              <a:xfrm>
                <a:off x="4105" y="3249"/>
                <a:ext cx="227" cy="226"/>
              </a:xfrm>
              <a:prstGeom prst="ellipse">
                <a:avLst/>
              </a:prstGeom>
              <a:noFill/>
              <a:ln w="25400">
                <a:solidFill>
                  <a:srgbClr val="FF0000"/>
                </a:solidFill>
                <a:round/>
                <a:headEnd/>
                <a:tailEnd/>
              </a:ln>
              <a:effectLst>
                <a:prstShdw prst="shdw17" dist="17961" dir="2700000">
                  <a:srgbClr val="990000"/>
                </a:prstShdw>
              </a:effectLst>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r>
                  <a:rPr kumimoji="0" lang="en-US" altLang="zh-CN" sz="1800" b="0">
                    <a:solidFill>
                      <a:srgbClr val="FF0000"/>
                    </a:solidFill>
                  </a:rPr>
                  <a:t>+</a:t>
                </a:r>
              </a:p>
            </p:txBody>
          </p:sp>
          <p:sp>
            <p:nvSpPr>
              <p:cNvPr id="40978" name="Oval 17"/>
              <p:cNvSpPr>
                <a:spLocks noChangeArrowheads="1"/>
              </p:cNvSpPr>
              <p:nvPr/>
            </p:nvSpPr>
            <p:spPr bwMode="auto">
              <a:xfrm>
                <a:off x="3198" y="3748"/>
                <a:ext cx="227" cy="226"/>
              </a:xfrm>
              <a:prstGeom prst="ellipse">
                <a:avLst/>
              </a:prstGeom>
              <a:noFill/>
              <a:ln w="25400">
                <a:solidFill>
                  <a:srgbClr val="FF0000"/>
                </a:solidFill>
                <a:round/>
                <a:headEnd/>
                <a:tailEnd/>
              </a:ln>
              <a:effectLst>
                <a:prstShdw prst="shdw17" dist="17961" dir="2700000">
                  <a:srgbClr val="990000"/>
                </a:prstShdw>
              </a:effectLst>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r>
                  <a:rPr kumimoji="0" lang="en-US" altLang="zh-CN" sz="1800" b="0">
                    <a:solidFill>
                      <a:srgbClr val="FF0000"/>
                    </a:solidFill>
                  </a:rPr>
                  <a:t>+</a:t>
                </a:r>
              </a:p>
            </p:txBody>
          </p:sp>
          <p:sp>
            <p:nvSpPr>
              <p:cNvPr id="40979" name="Oval 18"/>
              <p:cNvSpPr>
                <a:spLocks noChangeArrowheads="1"/>
              </p:cNvSpPr>
              <p:nvPr/>
            </p:nvSpPr>
            <p:spPr bwMode="auto">
              <a:xfrm>
                <a:off x="3651" y="3748"/>
                <a:ext cx="227" cy="226"/>
              </a:xfrm>
              <a:prstGeom prst="ellipse">
                <a:avLst/>
              </a:prstGeom>
              <a:noFill/>
              <a:ln w="25400">
                <a:solidFill>
                  <a:srgbClr val="FF0000"/>
                </a:solidFill>
                <a:round/>
                <a:headEnd/>
                <a:tailEnd/>
              </a:ln>
              <a:effectLst>
                <a:prstShdw prst="shdw17" dist="17961" dir="2700000">
                  <a:srgbClr val="990000"/>
                </a:prstShdw>
              </a:effectLst>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r>
                  <a:rPr kumimoji="0" lang="en-US" altLang="zh-CN" sz="1800" b="0">
                    <a:solidFill>
                      <a:srgbClr val="FF0000"/>
                    </a:solidFill>
                  </a:rPr>
                  <a:t>+</a:t>
                </a:r>
              </a:p>
            </p:txBody>
          </p:sp>
          <p:sp>
            <p:nvSpPr>
              <p:cNvPr id="40980" name="Oval 19"/>
              <p:cNvSpPr>
                <a:spLocks noChangeArrowheads="1"/>
              </p:cNvSpPr>
              <p:nvPr/>
            </p:nvSpPr>
            <p:spPr bwMode="auto">
              <a:xfrm>
                <a:off x="4105" y="3748"/>
                <a:ext cx="227" cy="226"/>
              </a:xfrm>
              <a:prstGeom prst="ellipse">
                <a:avLst/>
              </a:prstGeom>
              <a:noFill/>
              <a:ln w="25400">
                <a:solidFill>
                  <a:srgbClr val="FF0000"/>
                </a:solidFill>
                <a:round/>
                <a:headEnd/>
                <a:tailEnd/>
              </a:ln>
              <a:effectLst>
                <a:prstShdw prst="shdw17" dist="17961" dir="2700000">
                  <a:srgbClr val="990000"/>
                </a:prstShdw>
              </a:effectLst>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r>
                  <a:rPr kumimoji="0" lang="en-US" altLang="zh-CN" sz="1800" b="0">
                    <a:solidFill>
                      <a:srgbClr val="FF0000"/>
                    </a:solidFill>
                  </a:rPr>
                  <a:t>+</a:t>
                </a:r>
              </a:p>
            </p:txBody>
          </p:sp>
          <p:grpSp>
            <p:nvGrpSpPr>
              <p:cNvPr id="40981" name="Group 20"/>
              <p:cNvGrpSpPr>
                <a:grpSpLocks/>
              </p:cNvGrpSpPr>
              <p:nvPr/>
            </p:nvGrpSpPr>
            <p:grpSpPr bwMode="auto">
              <a:xfrm>
                <a:off x="3016" y="2568"/>
                <a:ext cx="136" cy="318"/>
                <a:chOff x="3016" y="2568"/>
                <a:chExt cx="136" cy="318"/>
              </a:xfrm>
            </p:grpSpPr>
            <p:grpSp>
              <p:nvGrpSpPr>
                <p:cNvPr id="41061" name="Group 21"/>
                <p:cNvGrpSpPr>
                  <a:grpSpLocks/>
                </p:cNvGrpSpPr>
                <p:nvPr/>
              </p:nvGrpSpPr>
              <p:grpSpPr bwMode="auto">
                <a:xfrm>
                  <a:off x="3016" y="2568"/>
                  <a:ext cx="136" cy="136"/>
                  <a:chOff x="2426" y="2750"/>
                  <a:chExt cx="136" cy="136"/>
                </a:xfrm>
              </p:grpSpPr>
              <p:sp>
                <p:nvSpPr>
                  <p:cNvPr id="41063" name="Oval 22"/>
                  <p:cNvSpPr>
                    <a:spLocks noChangeArrowheads="1"/>
                  </p:cNvSpPr>
                  <p:nvPr/>
                </p:nvSpPr>
                <p:spPr bwMode="auto">
                  <a:xfrm>
                    <a:off x="2426" y="2750"/>
                    <a:ext cx="136" cy="136"/>
                  </a:xfrm>
                  <a:prstGeom prst="ellipse">
                    <a:avLst/>
                  </a:prstGeom>
                  <a:noFill/>
                  <a:ln w="19050">
                    <a:solidFill>
                      <a:srgbClr val="3366FF"/>
                    </a:solidFill>
                    <a:round/>
                    <a:headEnd/>
                    <a:tailEnd/>
                  </a:ln>
                  <a:effectLst>
                    <a:prstShdw prst="shdw17" dist="17961" dir="2700000">
                      <a:srgbClr val="1F3D99"/>
                    </a:prstShdw>
                  </a:effectLst>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endParaRPr kumimoji="0" lang="zh-CN" altLang="zh-CN" sz="2000" b="0" i="1"/>
                  </a:p>
                </p:txBody>
              </p:sp>
              <p:sp>
                <p:nvSpPr>
                  <p:cNvPr id="41064" name="Line 23"/>
                  <p:cNvSpPr>
                    <a:spLocks noChangeShapeType="1"/>
                  </p:cNvSpPr>
                  <p:nvPr/>
                </p:nvSpPr>
                <p:spPr bwMode="auto">
                  <a:xfrm>
                    <a:off x="2451" y="2819"/>
                    <a:ext cx="90" cy="0"/>
                  </a:xfrm>
                  <a:prstGeom prst="line">
                    <a:avLst/>
                  </a:prstGeom>
                  <a:noFill/>
                  <a:ln w="19050">
                    <a:solidFill>
                      <a:srgbClr val="3366FF"/>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41062" name="Line 24"/>
                <p:cNvSpPr>
                  <a:spLocks noChangeShapeType="1"/>
                </p:cNvSpPr>
                <p:nvPr/>
              </p:nvSpPr>
              <p:spPr bwMode="auto">
                <a:xfrm flipH="1">
                  <a:off x="3016" y="2704"/>
                  <a:ext cx="45" cy="182"/>
                </a:xfrm>
                <a:prstGeom prst="line">
                  <a:avLst/>
                </a:prstGeom>
                <a:noFill/>
                <a:ln w="19050">
                  <a:solidFill>
                    <a:srgbClr val="3366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40982" name="Group 25"/>
              <p:cNvGrpSpPr>
                <a:grpSpLocks/>
              </p:cNvGrpSpPr>
              <p:nvPr/>
            </p:nvGrpSpPr>
            <p:grpSpPr bwMode="auto">
              <a:xfrm>
                <a:off x="3424" y="2205"/>
                <a:ext cx="136" cy="136"/>
                <a:chOff x="2426" y="2750"/>
                <a:chExt cx="136" cy="136"/>
              </a:xfrm>
            </p:grpSpPr>
            <p:sp>
              <p:nvSpPr>
                <p:cNvPr id="41059" name="Oval 26"/>
                <p:cNvSpPr>
                  <a:spLocks noChangeArrowheads="1"/>
                </p:cNvSpPr>
                <p:nvPr/>
              </p:nvSpPr>
              <p:spPr bwMode="auto">
                <a:xfrm>
                  <a:off x="2426" y="2750"/>
                  <a:ext cx="136" cy="136"/>
                </a:xfrm>
                <a:prstGeom prst="ellipse">
                  <a:avLst/>
                </a:prstGeom>
                <a:noFill/>
                <a:ln w="19050">
                  <a:solidFill>
                    <a:srgbClr val="3366FF"/>
                  </a:solidFill>
                  <a:round/>
                  <a:headEnd/>
                  <a:tailEnd/>
                </a:ln>
                <a:effectLst>
                  <a:prstShdw prst="shdw17" dist="17961" dir="2700000">
                    <a:srgbClr val="1F3D99"/>
                  </a:prstShdw>
                </a:effectLst>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endParaRPr kumimoji="0" lang="zh-CN" altLang="zh-CN" sz="2000" b="0" i="1"/>
                </a:p>
              </p:txBody>
            </p:sp>
            <p:sp>
              <p:nvSpPr>
                <p:cNvPr id="41060" name="Line 27"/>
                <p:cNvSpPr>
                  <a:spLocks noChangeShapeType="1"/>
                </p:cNvSpPr>
                <p:nvPr/>
              </p:nvSpPr>
              <p:spPr bwMode="auto">
                <a:xfrm>
                  <a:off x="2451" y="2819"/>
                  <a:ext cx="90" cy="0"/>
                </a:xfrm>
                <a:prstGeom prst="line">
                  <a:avLst/>
                </a:prstGeom>
                <a:noFill/>
                <a:ln w="19050">
                  <a:solidFill>
                    <a:srgbClr val="3366FF"/>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40983" name="Line 28"/>
              <p:cNvSpPr>
                <a:spLocks noChangeShapeType="1"/>
              </p:cNvSpPr>
              <p:nvPr/>
            </p:nvSpPr>
            <p:spPr bwMode="auto">
              <a:xfrm flipV="1">
                <a:off x="3560" y="2205"/>
                <a:ext cx="182" cy="46"/>
              </a:xfrm>
              <a:prstGeom prst="line">
                <a:avLst/>
              </a:prstGeom>
              <a:noFill/>
              <a:ln w="19050">
                <a:solidFill>
                  <a:srgbClr val="3366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40984" name="Group 29"/>
              <p:cNvGrpSpPr>
                <a:grpSpLocks/>
              </p:cNvGrpSpPr>
              <p:nvPr/>
            </p:nvGrpSpPr>
            <p:grpSpPr bwMode="auto">
              <a:xfrm>
                <a:off x="3470" y="2614"/>
                <a:ext cx="317" cy="136"/>
                <a:chOff x="3470" y="2614"/>
                <a:chExt cx="317" cy="136"/>
              </a:xfrm>
            </p:grpSpPr>
            <p:grpSp>
              <p:nvGrpSpPr>
                <p:cNvPr id="41055" name="Group 30"/>
                <p:cNvGrpSpPr>
                  <a:grpSpLocks/>
                </p:cNvGrpSpPr>
                <p:nvPr/>
              </p:nvGrpSpPr>
              <p:grpSpPr bwMode="auto">
                <a:xfrm>
                  <a:off x="3470" y="2614"/>
                  <a:ext cx="136" cy="136"/>
                  <a:chOff x="2426" y="2750"/>
                  <a:chExt cx="136" cy="136"/>
                </a:xfrm>
              </p:grpSpPr>
              <p:sp>
                <p:nvSpPr>
                  <p:cNvPr id="41057" name="Oval 31"/>
                  <p:cNvSpPr>
                    <a:spLocks noChangeArrowheads="1"/>
                  </p:cNvSpPr>
                  <p:nvPr/>
                </p:nvSpPr>
                <p:spPr bwMode="auto">
                  <a:xfrm>
                    <a:off x="2426" y="2750"/>
                    <a:ext cx="136" cy="136"/>
                  </a:xfrm>
                  <a:prstGeom prst="ellipse">
                    <a:avLst/>
                  </a:prstGeom>
                  <a:noFill/>
                  <a:ln w="19050">
                    <a:solidFill>
                      <a:srgbClr val="3366FF"/>
                    </a:solidFill>
                    <a:round/>
                    <a:headEnd/>
                    <a:tailEnd/>
                  </a:ln>
                  <a:effectLst>
                    <a:prstShdw prst="shdw17" dist="17961" dir="2700000">
                      <a:srgbClr val="1F3D99"/>
                    </a:prstShdw>
                  </a:effectLst>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endParaRPr kumimoji="0" lang="zh-CN" altLang="zh-CN" sz="2000" b="0" i="1"/>
                  </a:p>
                </p:txBody>
              </p:sp>
              <p:sp>
                <p:nvSpPr>
                  <p:cNvPr id="41058" name="Line 32"/>
                  <p:cNvSpPr>
                    <a:spLocks noChangeShapeType="1"/>
                  </p:cNvSpPr>
                  <p:nvPr/>
                </p:nvSpPr>
                <p:spPr bwMode="auto">
                  <a:xfrm>
                    <a:off x="2451" y="2819"/>
                    <a:ext cx="90" cy="0"/>
                  </a:xfrm>
                  <a:prstGeom prst="line">
                    <a:avLst/>
                  </a:prstGeom>
                  <a:noFill/>
                  <a:ln w="19050">
                    <a:solidFill>
                      <a:srgbClr val="3366FF"/>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41056" name="Line 33"/>
                <p:cNvSpPr>
                  <a:spLocks noChangeShapeType="1"/>
                </p:cNvSpPr>
                <p:nvPr/>
              </p:nvSpPr>
              <p:spPr bwMode="auto">
                <a:xfrm>
                  <a:off x="3606" y="2683"/>
                  <a:ext cx="181" cy="0"/>
                </a:xfrm>
                <a:prstGeom prst="line">
                  <a:avLst/>
                </a:prstGeom>
                <a:noFill/>
                <a:ln w="19050">
                  <a:solidFill>
                    <a:srgbClr val="3366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40985" name="Group 34"/>
              <p:cNvGrpSpPr>
                <a:grpSpLocks/>
              </p:cNvGrpSpPr>
              <p:nvPr/>
            </p:nvGrpSpPr>
            <p:grpSpPr bwMode="auto">
              <a:xfrm>
                <a:off x="3923" y="2205"/>
                <a:ext cx="317" cy="136"/>
                <a:chOff x="3470" y="2614"/>
                <a:chExt cx="317" cy="136"/>
              </a:xfrm>
            </p:grpSpPr>
            <p:grpSp>
              <p:nvGrpSpPr>
                <p:cNvPr id="41051" name="Group 35"/>
                <p:cNvGrpSpPr>
                  <a:grpSpLocks/>
                </p:cNvGrpSpPr>
                <p:nvPr/>
              </p:nvGrpSpPr>
              <p:grpSpPr bwMode="auto">
                <a:xfrm>
                  <a:off x="3470" y="2614"/>
                  <a:ext cx="136" cy="136"/>
                  <a:chOff x="2426" y="2750"/>
                  <a:chExt cx="136" cy="136"/>
                </a:xfrm>
              </p:grpSpPr>
              <p:sp>
                <p:nvSpPr>
                  <p:cNvPr id="41053" name="Oval 36"/>
                  <p:cNvSpPr>
                    <a:spLocks noChangeArrowheads="1"/>
                  </p:cNvSpPr>
                  <p:nvPr/>
                </p:nvSpPr>
                <p:spPr bwMode="auto">
                  <a:xfrm>
                    <a:off x="2426" y="2750"/>
                    <a:ext cx="136" cy="136"/>
                  </a:xfrm>
                  <a:prstGeom prst="ellipse">
                    <a:avLst/>
                  </a:prstGeom>
                  <a:noFill/>
                  <a:ln w="19050">
                    <a:solidFill>
                      <a:srgbClr val="3366FF"/>
                    </a:solidFill>
                    <a:round/>
                    <a:headEnd/>
                    <a:tailEnd/>
                  </a:ln>
                  <a:effectLst>
                    <a:prstShdw prst="shdw17" dist="17961" dir="2700000">
                      <a:srgbClr val="1F3D99"/>
                    </a:prstShdw>
                  </a:effectLst>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endParaRPr kumimoji="0" lang="zh-CN" altLang="zh-CN" sz="2000" b="0" i="1"/>
                  </a:p>
                </p:txBody>
              </p:sp>
              <p:sp>
                <p:nvSpPr>
                  <p:cNvPr id="41054" name="Line 37"/>
                  <p:cNvSpPr>
                    <a:spLocks noChangeShapeType="1"/>
                  </p:cNvSpPr>
                  <p:nvPr/>
                </p:nvSpPr>
                <p:spPr bwMode="auto">
                  <a:xfrm>
                    <a:off x="2451" y="2819"/>
                    <a:ext cx="90" cy="0"/>
                  </a:xfrm>
                  <a:prstGeom prst="line">
                    <a:avLst/>
                  </a:prstGeom>
                  <a:noFill/>
                  <a:ln w="19050">
                    <a:solidFill>
                      <a:srgbClr val="3366FF"/>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41052" name="Line 38"/>
                <p:cNvSpPr>
                  <a:spLocks noChangeShapeType="1"/>
                </p:cNvSpPr>
                <p:nvPr/>
              </p:nvSpPr>
              <p:spPr bwMode="auto">
                <a:xfrm>
                  <a:off x="3606" y="2683"/>
                  <a:ext cx="181" cy="0"/>
                </a:xfrm>
                <a:prstGeom prst="line">
                  <a:avLst/>
                </a:prstGeom>
                <a:noFill/>
                <a:ln w="19050">
                  <a:solidFill>
                    <a:srgbClr val="3366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40986" name="Group 39"/>
              <p:cNvGrpSpPr>
                <a:grpSpLocks/>
              </p:cNvGrpSpPr>
              <p:nvPr/>
            </p:nvGrpSpPr>
            <p:grpSpPr bwMode="auto">
              <a:xfrm>
                <a:off x="3923" y="2523"/>
                <a:ext cx="136" cy="318"/>
                <a:chOff x="3016" y="2568"/>
                <a:chExt cx="136" cy="318"/>
              </a:xfrm>
            </p:grpSpPr>
            <p:grpSp>
              <p:nvGrpSpPr>
                <p:cNvPr id="41047" name="Group 40"/>
                <p:cNvGrpSpPr>
                  <a:grpSpLocks/>
                </p:cNvGrpSpPr>
                <p:nvPr/>
              </p:nvGrpSpPr>
              <p:grpSpPr bwMode="auto">
                <a:xfrm>
                  <a:off x="3016" y="2568"/>
                  <a:ext cx="136" cy="136"/>
                  <a:chOff x="2426" y="2750"/>
                  <a:chExt cx="136" cy="136"/>
                </a:xfrm>
              </p:grpSpPr>
              <p:sp>
                <p:nvSpPr>
                  <p:cNvPr id="41049" name="Oval 41"/>
                  <p:cNvSpPr>
                    <a:spLocks noChangeArrowheads="1"/>
                  </p:cNvSpPr>
                  <p:nvPr/>
                </p:nvSpPr>
                <p:spPr bwMode="auto">
                  <a:xfrm>
                    <a:off x="2426" y="2750"/>
                    <a:ext cx="136" cy="136"/>
                  </a:xfrm>
                  <a:prstGeom prst="ellipse">
                    <a:avLst/>
                  </a:prstGeom>
                  <a:noFill/>
                  <a:ln w="19050">
                    <a:solidFill>
                      <a:srgbClr val="3366FF"/>
                    </a:solidFill>
                    <a:round/>
                    <a:headEnd/>
                    <a:tailEnd/>
                  </a:ln>
                  <a:effectLst>
                    <a:prstShdw prst="shdw17" dist="17961" dir="2700000">
                      <a:srgbClr val="1F3D99"/>
                    </a:prstShdw>
                  </a:effectLst>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endParaRPr kumimoji="0" lang="zh-CN" altLang="zh-CN" sz="2000" b="0" i="1"/>
                  </a:p>
                </p:txBody>
              </p:sp>
              <p:sp>
                <p:nvSpPr>
                  <p:cNvPr id="41050" name="Line 42"/>
                  <p:cNvSpPr>
                    <a:spLocks noChangeShapeType="1"/>
                  </p:cNvSpPr>
                  <p:nvPr/>
                </p:nvSpPr>
                <p:spPr bwMode="auto">
                  <a:xfrm>
                    <a:off x="2451" y="2819"/>
                    <a:ext cx="90" cy="0"/>
                  </a:xfrm>
                  <a:prstGeom prst="line">
                    <a:avLst/>
                  </a:prstGeom>
                  <a:noFill/>
                  <a:ln w="19050">
                    <a:solidFill>
                      <a:srgbClr val="3366FF"/>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41048" name="Line 43"/>
                <p:cNvSpPr>
                  <a:spLocks noChangeShapeType="1"/>
                </p:cNvSpPr>
                <p:nvPr/>
              </p:nvSpPr>
              <p:spPr bwMode="auto">
                <a:xfrm flipH="1">
                  <a:off x="3016" y="2704"/>
                  <a:ext cx="45" cy="182"/>
                </a:xfrm>
                <a:prstGeom prst="line">
                  <a:avLst/>
                </a:prstGeom>
                <a:noFill/>
                <a:ln w="19050">
                  <a:solidFill>
                    <a:srgbClr val="3366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40987" name="Group 44"/>
              <p:cNvGrpSpPr>
                <a:grpSpLocks/>
              </p:cNvGrpSpPr>
              <p:nvPr/>
            </p:nvGrpSpPr>
            <p:grpSpPr bwMode="auto">
              <a:xfrm flipH="1">
                <a:off x="4241" y="3067"/>
                <a:ext cx="317" cy="136"/>
                <a:chOff x="3470" y="2614"/>
                <a:chExt cx="317" cy="136"/>
              </a:xfrm>
            </p:grpSpPr>
            <p:grpSp>
              <p:nvGrpSpPr>
                <p:cNvPr id="41043" name="Group 45"/>
                <p:cNvGrpSpPr>
                  <a:grpSpLocks/>
                </p:cNvGrpSpPr>
                <p:nvPr/>
              </p:nvGrpSpPr>
              <p:grpSpPr bwMode="auto">
                <a:xfrm>
                  <a:off x="3470" y="2614"/>
                  <a:ext cx="136" cy="136"/>
                  <a:chOff x="2426" y="2750"/>
                  <a:chExt cx="136" cy="136"/>
                </a:xfrm>
              </p:grpSpPr>
              <p:sp>
                <p:nvSpPr>
                  <p:cNvPr id="41045" name="Oval 46"/>
                  <p:cNvSpPr>
                    <a:spLocks noChangeArrowheads="1"/>
                  </p:cNvSpPr>
                  <p:nvPr/>
                </p:nvSpPr>
                <p:spPr bwMode="auto">
                  <a:xfrm>
                    <a:off x="2426" y="2750"/>
                    <a:ext cx="136" cy="136"/>
                  </a:xfrm>
                  <a:prstGeom prst="ellipse">
                    <a:avLst/>
                  </a:prstGeom>
                  <a:noFill/>
                  <a:ln w="19050">
                    <a:solidFill>
                      <a:srgbClr val="3366FF"/>
                    </a:solidFill>
                    <a:round/>
                    <a:headEnd/>
                    <a:tailEnd/>
                  </a:ln>
                  <a:effectLst>
                    <a:prstShdw prst="shdw17" dist="17961" dir="2700000">
                      <a:srgbClr val="1F3D99"/>
                    </a:prstShdw>
                  </a:effectLst>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endParaRPr kumimoji="0" lang="zh-CN" altLang="zh-CN" sz="2000" b="0" i="1"/>
                  </a:p>
                </p:txBody>
              </p:sp>
              <p:sp>
                <p:nvSpPr>
                  <p:cNvPr id="41046" name="Line 47"/>
                  <p:cNvSpPr>
                    <a:spLocks noChangeShapeType="1"/>
                  </p:cNvSpPr>
                  <p:nvPr/>
                </p:nvSpPr>
                <p:spPr bwMode="auto">
                  <a:xfrm>
                    <a:off x="2451" y="2819"/>
                    <a:ext cx="90" cy="0"/>
                  </a:xfrm>
                  <a:prstGeom prst="line">
                    <a:avLst/>
                  </a:prstGeom>
                  <a:noFill/>
                  <a:ln w="19050">
                    <a:solidFill>
                      <a:srgbClr val="3366FF"/>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41044" name="Line 48"/>
                <p:cNvSpPr>
                  <a:spLocks noChangeShapeType="1"/>
                </p:cNvSpPr>
                <p:nvPr/>
              </p:nvSpPr>
              <p:spPr bwMode="auto">
                <a:xfrm>
                  <a:off x="3606" y="2683"/>
                  <a:ext cx="181" cy="0"/>
                </a:xfrm>
                <a:prstGeom prst="line">
                  <a:avLst/>
                </a:prstGeom>
                <a:noFill/>
                <a:ln w="19050">
                  <a:solidFill>
                    <a:srgbClr val="3366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40988" name="Group 49"/>
              <p:cNvGrpSpPr>
                <a:grpSpLocks/>
              </p:cNvGrpSpPr>
              <p:nvPr/>
            </p:nvGrpSpPr>
            <p:grpSpPr bwMode="auto">
              <a:xfrm>
                <a:off x="4422" y="2471"/>
                <a:ext cx="136" cy="324"/>
                <a:chOff x="4422" y="2471"/>
                <a:chExt cx="136" cy="324"/>
              </a:xfrm>
            </p:grpSpPr>
            <p:grpSp>
              <p:nvGrpSpPr>
                <p:cNvPr id="41039" name="Group 50"/>
                <p:cNvGrpSpPr>
                  <a:grpSpLocks/>
                </p:cNvGrpSpPr>
                <p:nvPr/>
              </p:nvGrpSpPr>
              <p:grpSpPr bwMode="auto">
                <a:xfrm>
                  <a:off x="4422" y="2659"/>
                  <a:ext cx="136" cy="136"/>
                  <a:chOff x="2426" y="2750"/>
                  <a:chExt cx="136" cy="136"/>
                </a:xfrm>
              </p:grpSpPr>
              <p:sp>
                <p:nvSpPr>
                  <p:cNvPr id="41041" name="Oval 51"/>
                  <p:cNvSpPr>
                    <a:spLocks noChangeArrowheads="1"/>
                  </p:cNvSpPr>
                  <p:nvPr/>
                </p:nvSpPr>
                <p:spPr bwMode="auto">
                  <a:xfrm>
                    <a:off x="2426" y="2750"/>
                    <a:ext cx="136" cy="136"/>
                  </a:xfrm>
                  <a:prstGeom prst="ellipse">
                    <a:avLst/>
                  </a:prstGeom>
                  <a:noFill/>
                  <a:ln w="19050">
                    <a:solidFill>
                      <a:srgbClr val="3366FF"/>
                    </a:solidFill>
                    <a:round/>
                    <a:headEnd/>
                    <a:tailEnd/>
                  </a:ln>
                  <a:effectLst>
                    <a:prstShdw prst="shdw17" dist="17961" dir="2700000">
                      <a:srgbClr val="1F3D99"/>
                    </a:prstShdw>
                  </a:effectLst>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endParaRPr kumimoji="0" lang="zh-CN" altLang="zh-CN" sz="2000" b="0" i="1"/>
                  </a:p>
                </p:txBody>
              </p:sp>
              <p:sp>
                <p:nvSpPr>
                  <p:cNvPr id="41042" name="Line 52"/>
                  <p:cNvSpPr>
                    <a:spLocks noChangeShapeType="1"/>
                  </p:cNvSpPr>
                  <p:nvPr/>
                </p:nvSpPr>
                <p:spPr bwMode="auto">
                  <a:xfrm>
                    <a:off x="2451" y="2819"/>
                    <a:ext cx="90" cy="0"/>
                  </a:xfrm>
                  <a:prstGeom prst="line">
                    <a:avLst/>
                  </a:prstGeom>
                  <a:noFill/>
                  <a:ln w="19050">
                    <a:solidFill>
                      <a:srgbClr val="3366FF"/>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41040" name="Line 53"/>
                <p:cNvSpPr>
                  <a:spLocks noChangeShapeType="1"/>
                </p:cNvSpPr>
                <p:nvPr/>
              </p:nvSpPr>
              <p:spPr bwMode="auto">
                <a:xfrm rot="-5400000">
                  <a:off x="4398" y="2562"/>
                  <a:ext cx="181" cy="0"/>
                </a:xfrm>
                <a:prstGeom prst="line">
                  <a:avLst/>
                </a:prstGeom>
                <a:noFill/>
                <a:ln w="19050">
                  <a:solidFill>
                    <a:srgbClr val="3366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40989" name="Group 54"/>
              <p:cNvGrpSpPr>
                <a:grpSpLocks/>
              </p:cNvGrpSpPr>
              <p:nvPr/>
            </p:nvGrpSpPr>
            <p:grpSpPr bwMode="auto">
              <a:xfrm>
                <a:off x="3470" y="2886"/>
                <a:ext cx="136" cy="324"/>
                <a:chOff x="4422" y="2471"/>
                <a:chExt cx="136" cy="324"/>
              </a:xfrm>
            </p:grpSpPr>
            <p:grpSp>
              <p:nvGrpSpPr>
                <p:cNvPr id="41035" name="Group 55"/>
                <p:cNvGrpSpPr>
                  <a:grpSpLocks/>
                </p:cNvGrpSpPr>
                <p:nvPr/>
              </p:nvGrpSpPr>
              <p:grpSpPr bwMode="auto">
                <a:xfrm>
                  <a:off x="4422" y="2659"/>
                  <a:ext cx="136" cy="136"/>
                  <a:chOff x="2426" y="2750"/>
                  <a:chExt cx="136" cy="136"/>
                </a:xfrm>
              </p:grpSpPr>
              <p:sp>
                <p:nvSpPr>
                  <p:cNvPr id="41037" name="Oval 56"/>
                  <p:cNvSpPr>
                    <a:spLocks noChangeArrowheads="1"/>
                  </p:cNvSpPr>
                  <p:nvPr/>
                </p:nvSpPr>
                <p:spPr bwMode="auto">
                  <a:xfrm>
                    <a:off x="2426" y="2750"/>
                    <a:ext cx="136" cy="136"/>
                  </a:xfrm>
                  <a:prstGeom prst="ellipse">
                    <a:avLst/>
                  </a:prstGeom>
                  <a:noFill/>
                  <a:ln w="19050">
                    <a:solidFill>
                      <a:srgbClr val="3366FF"/>
                    </a:solidFill>
                    <a:round/>
                    <a:headEnd/>
                    <a:tailEnd/>
                  </a:ln>
                  <a:effectLst>
                    <a:prstShdw prst="shdw17" dist="17961" dir="2700000">
                      <a:srgbClr val="1F3D99"/>
                    </a:prstShdw>
                  </a:effectLst>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endParaRPr kumimoji="0" lang="zh-CN" altLang="zh-CN" sz="2000" b="0" i="1"/>
                  </a:p>
                </p:txBody>
              </p:sp>
              <p:sp>
                <p:nvSpPr>
                  <p:cNvPr id="41038" name="Line 57"/>
                  <p:cNvSpPr>
                    <a:spLocks noChangeShapeType="1"/>
                  </p:cNvSpPr>
                  <p:nvPr/>
                </p:nvSpPr>
                <p:spPr bwMode="auto">
                  <a:xfrm>
                    <a:off x="2451" y="2819"/>
                    <a:ext cx="90" cy="0"/>
                  </a:xfrm>
                  <a:prstGeom prst="line">
                    <a:avLst/>
                  </a:prstGeom>
                  <a:noFill/>
                  <a:ln w="19050">
                    <a:solidFill>
                      <a:srgbClr val="3366FF"/>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41036" name="Line 58"/>
                <p:cNvSpPr>
                  <a:spLocks noChangeShapeType="1"/>
                </p:cNvSpPr>
                <p:nvPr/>
              </p:nvSpPr>
              <p:spPr bwMode="auto">
                <a:xfrm rot="-5400000">
                  <a:off x="4398" y="2562"/>
                  <a:ext cx="181" cy="0"/>
                </a:xfrm>
                <a:prstGeom prst="line">
                  <a:avLst/>
                </a:prstGeom>
                <a:noFill/>
                <a:ln w="19050">
                  <a:solidFill>
                    <a:srgbClr val="3366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40990" name="Group 59"/>
              <p:cNvGrpSpPr>
                <a:grpSpLocks/>
              </p:cNvGrpSpPr>
              <p:nvPr/>
            </p:nvGrpSpPr>
            <p:grpSpPr bwMode="auto">
              <a:xfrm>
                <a:off x="2971" y="3022"/>
                <a:ext cx="317" cy="136"/>
                <a:chOff x="3470" y="2614"/>
                <a:chExt cx="317" cy="136"/>
              </a:xfrm>
            </p:grpSpPr>
            <p:grpSp>
              <p:nvGrpSpPr>
                <p:cNvPr id="41031" name="Group 60"/>
                <p:cNvGrpSpPr>
                  <a:grpSpLocks/>
                </p:cNvGrpSpPr>
                <p:nvPr/>
              </p:nvGrpSpPr>
              <p:grpSpPr bwMode="auto">
                <a:xfrm>
                  <a:off x="3470" y="2614"/>
                  <a:ext cx="136" cy="136"/>
                  <a:chOff x="2426" y="2750"/>
                  <a:chExt cx="136" cy="136"/>
                </a:xfrm>
              </p:grpSpPr>
              <p:sp>
                <p:nvSpPr>
                  <p:cNvPr id="41033" name="Oval 61"/>
                  <p:cNvSpPr>
                    <a:spLocks noChangeArrowheads="1"/>
                  </p:cNvSpPr>
                  <p:nvPr/>
                </p:nvSpPr>
                <p:spPr bwMode="auto">
                  <a:xfrm>
                    <a:off x="2426" y="2750"/>
                    <a:ext cx="136" cy="136"/>
                  </a:xfrm>
                  <a:prstGeom prst="ellipse">
                    <a:avLst/>
                  </a:prstGeom>
                  <a:noFill/>
                  <a:ln w="19050">
                    <a:solidFill>
                      <a:srgbClr val="3366FF"/>
                    </a:solidFill>
                    <a:round/>
                    <a:headEnd/>
                    <a:tailEnd/>
                  </a:ln>
                  <a:effectLst>
                    <a:prstShdw prst="shdw17" dist="17961" dir="2700000">
                      <a:srgbClr val="1F3D99"/>
                    </a:prstShdw>
                  </a:effectLst>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endParaRPr kumimoji="0" lang="zh-CN" altLang="zh-CN" sz="2000" b="0" i="1"/>
                  </a:p>
                </p:txBody>
              </p:sp>
              <p:sp>
                <p:nvSpPr>
                  <p:cNvPr id="41034" name="Line 62"/>
                  <p:cNvSpPr>
                    <a:spLocks noChangeShapeType="1"/>
                  </p:cNvSpPr>
                  <p:nvPr/>
                </p:nvSpPr>
                <p:spPr bwMode="auto">
                  <a:xfrm>
                    <a:off x="2451" y="2819"/>
                    <a:ext cx="90" cy="0"/>
                  </a:xfrm>
                  <a:prstGeom prst="line">
                    <a:avLst/>
                  </a:prstGeom>
                  <a:noFill/>
                  <a:ln w="19050">
                    <a:solidFill>
                      <a:srgbClr val="3366FF"/>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41032" name="Line 63"/>
                <p:cNvSpPr>
                  <a:spLocks noChangeShapeType="1"/>
                </p:cNvSpPr>
                <p:nvPr/>
              </p:nvSpPr>
              <p:spPr bwMode="auto">
                <a:xfrm>
                  <a:off x="3606" y="2683"/>
                  <a:ext cx="181" cy="0"/>
                </a:xfrm>
                <a:prstGeom prst="line">
                  <a:avLst/>
                </a:prstGeom>
                <a:noFill/>
                <a:ln w="19050">
                  <a:solidFill>
                    <a:srgbClr val="3366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40991" name="Group 64"/>
              <p:cNvGrpSpPr>
                <a:grpSpLocks/>
              </p:cNvGrpSpPr>
              <p:nvPr/>
            </p:nvGrpSpPr>
            <p:grpSpPr bwMode="auto">
              <a:xfrm>
                <a:off x="3016" y="3339"/>
                <a:ext cx="136" cy="318"/>
                <a:chOff x="3016" y="2568"/>
                <a:chExt cx="136" cy="318"/>
              </a:xfrm>
            </p:grpSpPr>
            <p:grpSp>
              <p:nvGrpSpPr>
                <p:cNvPr id="41027" name="Group 65"/>
                <p:cNvGrpSpPr>
                  <a:grpSpLocks/>
                </p:cNvGrpSpPr>
                <p:nvPr/>
              </p:nvGrpSpPr>
              <p:grpSpPr bwMode="auto">
                <a:xfrm>
                  <a:off x="3016" y="2568"/>
                  <a:ext cx="136" cy="136"/>
                  <a:chOff x="2426" y="2750"/>
                  <a:chExt cx="136" cy="136"/>
                </a:xfrm>
              </p:grpSpPr>
              <p:sp>
                <p:nvSpPr>
                  <p:cNvPr id="41029" name="Oval 66"/>
                  <p:cNvSpPr>
                    <a:spLocks noChangeArrowheads="1"/>
                  </p:cNvSpPr>
                  <p:nvPr/>
                </p:nvSpPr>
                <p:spPr bwMode="auto">
                  <a:xfrm>
                    <a:off x="2426" y="2750"/>
                    <a:ext cx="136" cy="136"/>
                  </a:xfrm>
                  <a:prstGeom prst="ellipse">
                    <a:avLst/>
                  </a:prstGeom>
                  <a:noFill/>
                  <a:ln w="19050">
                    <a:solidFill>
                      <a:srgbClr val="3366FF"/>
                    </a:solidFill>
                    <a:round/>
                    <a:headEnd/>
                    <a:tailEnd/>
                  </a:ln>
                  <a:effectLst>
                    <a:prstShdw prst="shdw17" dist="17961" dir="2700000">
                      <a:srgbClr val="1F3D99"/>
                    </a:prstShdw>
                  </a:effectLst>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endParaRPr kumimoji="0" lang="zh-CN" altLang="zh-CN" sz="2000" b="0" i="1"/>
                  </a:p>
                </p:txBody>
              </p:sp>
              <p:sp>
                <p:nvSpPr>
                  <p:cNvPr id="41030" name="Line 67"/>
                  <p:cNvSpPr>
                    <a:spLocks noChangeShapeType="1"/>
                  </p:cNvSpPr>
                  <p:nvPr/>
                </p:nvSpPr>
                <p:spPr bwMode="auto">
                  <a:xfrm>
                    <a:off x="2451" y="2819"/>
                    <a:ext cx="90" cy="0"/>
                  </a:xfrm>
                  <a:prstGeom prst="line">
                    <a:avLst/>
                  </a:prstGeom>
                  <a:noFill/>
                  <a:ln w="19050">
                    <a:solidFill>
                      <a:srgbClr val="3366FF"/>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41028" name="Line 68"/>
                <p:cNvSpPr>
                  <a:spLocks noChangeShapeType="1"/>
                </p:cNvSpPr>
                <p:nvPr/>
              </p:nvSpPr>
              <p:spPr bwMode="auto">
                <a:xfrm flipH="1">
                  <a:off x="3016" y="2704"/>
                  <a:ext cx="45" cy="182"/>
                </a:xfrm>
                <a:prstGeom prst="line">
                  <a:avLst/>
                </a:prstGeom>
                <a:noFill/>
                <a:ln w="19050">
                  <a:solidFill>
                    <a:srgbClr val="3366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40992" name="Group 69"/>
              <p:cNvGrpSpPr>
                <a:grpSpLocks/>
              </p:cNvGrpSpPr>
              <p:nvPr/>
            </p:nvGrpSpPr>
            <p:grpSpPr bwMode="auto">
              <a:xfrm>
                <a:off x="3107" y="3566"/>
                <a:ext cx="317" cy="136"/>
                <a:chOff x="3470" y="2614"/>
                <a:chExt cx="317" cy="136"/>
              </a:xfrm>
            </p:grpSpPr>
            <p:grpSp>
              <p:nvGrpSpPr>
                <p:cNvPr id="41023" name="Group 70"/>
                <p:cNvGrpSpPr>
                  <a:grpSpLocks/>
                </p:cNvGrpSpPr>
                <p:nvPr/>
              </p:nvGrpSpPr>
              <p:grpSpPr bwMode="auto">
                <a:xfrm>
                  <a:off x="3470" y="2614"/>
                  <a:ext cx="136" cy="136"/>
                  <a:chOff x="2426" y="2750"/>
                  <a:chExt cx="136" cy="136"/>
                </a:xfrm>
              </p:grpSpPr>
              <p:sp>
                <p:nvSpPr>
                  <p:cNvPr id="41025" name="Oval 71"/>
                  <p:cNvSpPr>
                    <a:spLocks noChangeArrowheads="1"/>
                  </p:cNvSpPr>
                  <p:nvPr/>
                </p:nvSpPr>
                <p:spPr bwMode="auto">
                  <a:xfrm>
                    <a:off x="2426" y="2750"/>
                    <a:ext cx="136" cy="136"/>
                  </a:xfrm>
                  <a:prstGeom prst="ellipse">
                    <a:avLst/>
                  </a:prstGeom>
                  <a:noFill/>
                  <a:ln w="19050">
                    <a:solidFill>
                      <a:srgbClr val="3366FF"/>
                    </a:solidFill>
                    <a:round/>
                    <a:headEnd/>
                    <a:tailEnd/>
                  </a:ln>
                  <a:effectLst>
                    <a:prstShdw prst="shdw17" dist="17961" dir="2700000">
                      <a:srgbClr val="1F3D99"/>
                    </a:prstShdw>
                  </a:effectLst>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endParaRPr kumimoji="0" lang="zh-CN" altLang="zh-CN" sz="2000" b="0" i="1"/>
                  </a:p>
                </p:txBody>
              </p:sp>
              <p:sp>
                <p:nvSpPr>
                  <p:cNvPr id="41026" name="Line 72"/>
                  <p:cNvSpPr>
                    <a:spLocks noChangeShapeType="1"/>
                  </p:cNvSpPr>
                  <p:nvPr/>
                </p:nvSpPr>
                <p:spPr bwMode="auto">
                  <a:xfrm>
                    <a:off x="2451" y="2819"/>
                    <a:ext cx="90" cy="0"/>
                  </a:xfrm>
                  <a:prstGeom prst="line">
                    <a:avLst/>
                  </a:prstGeom>
                  <a:noFill/>
                  <a:ln w="19050">
                    <a:solidFill>
                      <a:srgbClr val="3366FF"/>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41024" name="Line 73"/>
                <p:cNvSpPr>
                  <a:spLocks noChangeShapeType="1"/>
                </p:cNvSpPr>
                <p:nvPr/>
              </p:nvSpPr>
              <p:spPr bwMode="auto">
                <a:xfrm>
                  <a:off x="3606" y="2683"/>
                  <a:ext cx="181" cy="0"/>
                </a:xfrm>
                <a:prstGeom prst="line">
                  <a:avLst/>
                </a:prstGeom>
                <a:noFill/>
                <a:ln w="19050">
                  <a:solidFill>
                    <a:srgbClr val="3366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40993" name="Group 74"/>
              <p:cNvGrpSpPr>
                <a:grpSpLocks/>
              </p:cNvGrpSpPr>
              <p:nvPr/>
            </p:nvGrpSpPr>
            <p:grpSpPr bwMode="auto">
              <a:xfrm flipH="1">
                <a:off x="3243" y="3974"/>
                <a:ext cx="317" cy="136"/>
                <a:chOff x="3470" y="2614"/>
                <a:chExt cx="317" cy="136"/>
              </a:xfrm>
            </p:grpSpPr>
            <p:grpSp>
              <p:nvGrpSpPr>
                <p:cNvPr id="41019" name="Group 75"/>
                <p:cNvGrpSpPr>
                  <a:grpSpLocks/>
                </p:cNvGrpSpPr>
                <p:nvPr/>
              </p:nvGrpSpPr>
              <p:grpSpPr bwMode="auto">
                <a:xfrm>
                  <a:off x="3470" y="2614"/>
                  <a:ext cx="136" cy="136"/>
                  <a:chOff x="2426" y="2750"/>
                  <a:chExt cx="136" cy="136"/>
                </a:xfrm>
              </p:grpSpPr>
              <p:sp>
                <p:nvSpPr>
                  <p:cNvPr id="41021" name="Oval 76"/>
                  <p:cNvSpPr>
                    <a:spLocks noChangeArrowheads="1"/>
                  </p:cNvSpPr>
                  <p:nvPr/>
                </p:nvSpPr>
                <p:spPr bwMode="auto">
                  <a:xfrm>
                    <a:off x="2426" y="2750"/>
                    <a:ext cx="136" cy="136"/>
                  </a:xfrm>
                  <a:prstGeom prst="ellipse">
                    <a:avLst/>
                  </a:prstGeom>
                  <a:noFill/>
                  <a:ln w="19050">
                    <a:solidFill>
                      <a:srgbClr val="3366FF"/>
                    </a:solidFill>
                    <a:round/>
                    <a:headEnd/>
                    <a:tailEnd/>
                  </a:ln>
                  <a:effectLst>
                    <a:prstShdw prst="shdw17" dist="17961" dir="2700000">
                      <a:srgbClr val="1F3D99"/>
                    </a:prstShdw>
                  </a:effectLst>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endParaRPr kumimoji="0" lang="zh-CN" altLang="zh-CN" sz="2000" b="0" i="1"/>
                  </a:p>
                </p:txBody>
              </p:sp>
              <p:sp>
                <p:nvSpPr>
                  <p:cNvPr id="41022" name="Line 77"/>
                  <p:cNvSpPr>
                    <a:spLocks noChangeShapeType="1"/>
                  </p:cNvSpPr>
                  <p:nvPr/>
                </p:nvSpPr>
                <p:spPr bwMode="auto">
                  <a:xfrm>
                    <a:off x="2451" y="2819"/>
                    <a:ext cx="90" cy="0"/>
                  </a:xfrm>
                  <a:prstGeom prst="line">
                    <a:avLst/>
                  </a:prstGeom>
                  <a:noFill/>
                  <a:ln w="19050">
                    <a:solidFill>
                      <a:srgbClr val="3366FF"/>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41020" name="Line 78"/>
                <p:cNvSpPr>
                  <a:spLocks noChangeShapeType="1"/>
                </p:cNvSpPr>
                <p:nvPr/>
              </p:nvSpPr>
              <p:spPr bwMode="auto">
                <a:xfrm>
                  <a:off x="3606" y="2683"/>
                  <a:ext cx="181" cy="0"/>
                </a:xfrm>
                <a:prstGeom prst="line">
                  <a:avLst/>
                </a:prstGeom>
                <a:noFill/>
                <a:ln w="19050">
                  <a:solidFill>
                    <a:srgbClr val="3366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40994" name="Group 79"/>
              <p:cNvGrpSpPr>
                <a:grpSpLocks/>
              </p:cNvGrpSpPr>
              <p:nvPr/>
            </p:nvGrpSpPr>
            <p:grpSpPr bwMode="auto">
              <a:xfrm>
                <a:off x="3923" y="3793"/>
                <a:ext cx="136" cy="324"/>
                <a:chOff x="4422" y="2471"/>
                <a:chExt cx="136" cy="324"/>
              </a:xfrm>
            </p:grpSpPr>
            <p:grpSp>
              <p:nvGrpSpPr>
                <p:cNvPr id="41015" name="Group 80"/>
                <p:cNvGrpSpPr>
                  <a:grpSpLocks/>
                </p:cNvGrpSpPr>
                <p:nvPr/>
              </p:nvGrpSpPr>
              <p:grpSpPr bwMode="auto">
                <a:xfrm>
                  <a:off x="4422" y="2659"/>
                  <a:ext cx="136" cy="136"/>
                  <a:chOff x="2426" y="2750"/>
                  <a:chExt cx="136" cy="136"/>
                </a:xfrm>
              </p:grpSpPr>
              <p:sp>
                <p:nvSpPr>
                  <p:cNvPr id="41017" name="Oval 81"/>
                  <p:cNvSpPr>
                    <a:spLocks noChangeArrowheads="1"/>
                  </p:cNvSpPr>
                  <p:nvPr/>
                </p:nvSpPr>
                <p:spPr bwMode="auto">
                  <a:xfrm>
                    <a:off x="2426" y="2750"/>
                    <a:ext cx="136" cy="136"/>
                  </a:xfrm>
                  <a:prstGeom prst="ellipse">
                    <a:avLst/>
                  </a:prstGeom>
                  <a:noFill/>
                  <a:ln w="19050">
                    <a:solidFill>
                      <a:srgbClr val="3366FF"/>
                    </a:solidFill>
                    <a:round/>
                    <a:headEnd/>
                    <a:tailEnd/>
                  </a:ln>
                  <a:effectLst>
                    <a:prstShdw prst="shdw17" dist="17961" dir="2700000">
                      <a:srgbClr val="1F3D99"/>
                    </a:prstShdw>
                  </a:effectLst>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endParaRPr kumimoji="0" lang="zh-CN" altLang="zh-CN" sz="2000" b="0" i="1"/>
                  </a:p>
                </p:txBody>
              </p:sp>
              <p:sp>
                <p:nvSpPr>
                  <p:cNvPr id="41018" name="Line 82"/>
                  <p:cNvSpPr>
                    <a:spLocks noChangeShapeType="1"/>
                  </p:cNvSpPr>
                  <p:nvPr/>
                </p:nvSpPr>
                <p:spPr bwMode="auto">
                  <a:xfrm>
                    <a:off x="2451" y="2819"/>
                    <a:ext cx="90" cy="0"/>
                  </a:xfrm>
                  <a:prstGeom prst="line">
                    <a:avLst/>
                  </a:prstGeom>
                  <a:noFill/>
                  <a:ln w="19050">
                    <a:solidFill>
                      <a:srgbClr val="3366FF"/>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41016" name="Line 83"/>
                <p:cNvSpPr>
                  <a:spLocks noChangeShapeType="1"/>
                </p:cNvSpPr>
                <p:nvPr/>
              </p:nvSpPr>
              <p:spPr bwMode="auto">
                <a:xfrm rot="-5400000">
                  <a:off x="4398" y="2562"/>
                  <a:ext cx="181" cy="0"/>
                </a:xfrm>
                <a:prstGeom prst="line">
                  <a:avLst/>
                </a:prstGeom>
                <a:noFill/>
                <a:ln w="19050">
                  <a:solidFill>
                    <a:srgbClr val="3366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40995" name="Group 84"/>
              <p:cNvGrpSpPr>
                <a:grpSpLocks/>
              </p:cNvGrpSpPr>
              <p:nvPr/>
            </p:nvGrpSpPr>
            <p:grpSpPr bwMode="auto">
              <a:xfrm>
                <a:off x="4422" y="3657"/>
                <a:ext cx="136" cy="318"/>
                <a:chOff x="3016" y="2568"/>
                <a:chExt cx="136" cy="318"/>
              </a:xfrm>
            </p:grpSpPr>
            <p:grpSp>
              <p:nvGrpSpPr>
                <p:cNvPr id="41011" name="Group 85"/>
                <p:cNvGrpSpPr>
                  <a:grpSpLocks/>
                </p:cNvGrpSpPr>
                <p:nvPr/>
              </p:nvGrpSpPr>
              <p:grpSpPr bwMode="auto">
                <a:xfrm>
                  <a:off x="3016" y="2568"/>
                  <a:ext cx="136" cy="136"/>
                  <a:chOff x="2426" y="2750"/>
                  <a:chExt cx="136" cy="136"/>
                </a:xfrm>
              </p:grpSpPr>
              <p:sp>
                <p:nvSpPr>
                  <p:cNvPr id="41013" name="Oval 86"/>
                  <p:cNvSpPr>
                    <a:spLocks noChangeArrowheads="1"/>
                  </p:cNvSpPr>
                  <p:nvPr/>
                </p:nvSpPr>
                <p:spPr bwMode="auto">
                  <a:xfrm>
                    <a:off x="2426" y="2750"/>
                    <a:ext cx="136" cy="136"/>
                  </a:xfrm>
                  <a:prstGeom prst="ellipse">
                    <a:avLst/>
                  </a:prstGeom>
                  <a:noFill/>
                  <a:ln w="19050">
                    <a:solidFill>
                      <a:srgbClr val="3366FF"/>
                    </a:solidFill>
                    <a:round/>
                    <a:headEnd/>
                    <a:tailEnd/>
                  </a:ln>
                  <a:effectLst>
                    <a:prstShdw prst="shdw17" dist="17961" dir="2700000">
                      <a:srgbClr val="1F3D99"/>
                    </a:prstShdw>
                  </a:effectLst>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endParaRPr kumimoji="0" lang="zh-CN" altLang="zh-CN" sz="2000" b="0" i="1"/>
                  </a:p>
                </p:txBody>
              </p:sp>
              <p:sp>
                <p:nvSpPr>
                  <p:cNvPr id="41014" name="Line 87"/>
                  <p:cNvSpPr>
                    <a:spLocks noChangeShapeType="1"/>
                  </p:cNvSpPr>
                  <p:nvPr/>
                </p:nvSpPr>
                <p:spPr bwMode="auto">
                  <a:xfrm>
                    <a:off x="2451" y="2819"/>
                    <a:ext cx="90" cy="0"/>
                  </a:xfrm>
                  <a:prstGeom prst="line">
                    <a:avLst/>
                  </a:prstGeom>
                  <a:noFill/>
                  <a:ln w="19050">
                    <a:solidFill>
                      <a:srgbClr val="3366FF"/>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41012" name="Line 88"/>
                <p:cNvSpPr>
                  <a:spLocks noChangeShapeType="1"/>
                </p:cNvSpPr>
                <p:nvPr/>
              </p:nvSpPr>
              <p:spPr bwMode="auto">
                <a:xfrm flipH="1">
                  <a:off x="3016" y="2704"/>
                  <a:ext cx="45" cy="182"/>
                </a:xfrm>
                <a:prstGeom prst="line">
                  <a:avLst/>
                </a:prstGeom>
                <a:noFill/>
                <a:ln w="19050">
                  <a:solidFill>
                    <a:srgbClr val="3366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40996" name="Group 89"/>
              <p:cNvGrpSpPr>
                <a:grpSpLocks/>
              </p:cNvGrpSpPr>
              <p:nvPr/>
            </p:nvGrpSpPr>
            <p:grpSpPr bwMode="auto">
              <a:xfrm>
                <a:off x="3923" y="2886"/>
                <a:ext cx="136" cy="318"/>
                <a:chOff x="3923" y="3430"/>
                <a:chExt cx="136" cy="318"/>
              </a:xfrm>
            </p:grpSpPr>
            <p:grpSp>
              <p:nvGrpSpPr>
                <p:cNvPr id="41007" name="Group 90"/>
                <p:cNvGrpSpPr>
                  <a:grpSpLocks/>
                </p:cNvGrpSpPr>
                <p:nvPr/>
              </p:nvGrpSpPr>
              <p:grpSpPr bwMode="auto">
                <a:xfrm>
                  <a:off x="3923" y="3430"/>
                  <a:ext cx="136" cy="136"/>
                  <a:chOff x="2426" y="2750"/>
                  <a:chExt cx="136" cy="136"/>
                </a:xfrm>
              </p:grpSpPr>
              <p:sp>
                <p:nvSpPr>
                  <p:cNvPr id="41009" name="Oval 91"/>
                  <p:cNvSpPr>
                    <a:spLocks noChangeArrowheads="1"/>
                  </p:cNvSpPr>
                  <p:nvPr/>
                </p:nvSpPr>
                <p:spPr bwMode="auto">
                  <a:xfrm>
                    <a:off x="2426" y="2750"/>
                    <a:ext cx="136" cy="136"/>
                  </a:xfrm>
                  <a:prstGeom prst="ellipse">
                    <a:avLst/>
                  </a:prstGeom>
                  <a:noFill/>
                  <a:ln w="19050">
                    <a:solidFill>
                      <a:srgbClr val="3366FF"/>
                    </a:solidFill>
                    <a:round/>
                    <a:headEnd/>
                    <a:tailEnd/>
                  </a:ln>
                  <a:effectLst>
                    <a:prstShdw prst="shdw17" dist="17961" dir="2700000">
                      <a:srgbClr val="1F3D99"/>
                    </a:prstShdw>
                  </a:effectLst>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endParaRPr kumimoji="0" lang="zh-CN" altLang="zh-CN" sz="2000" b="0" i="1"/>
                  </a:p>
                </p:txBody>
              </p:sp>
              <p:sp>
                <p:nvSpPr>
                  <p:cNvPr id="41010" name="Line 92"/>
                  <p:cNvSpPr>
                    <a:spLocks noChangeShapeType="1"/>
                  </p:cNvSpPr>
                  <p:nvPr/>
                </p:nvSpPr>
                <p:spPr bwMode="auto">
                  <a:xfrm>
                    <a:off x="2451" y="2819"/>
                    <a:ext cx="90" cy="0"/>
                  </a:xfrm>
                  <a:prstGeom prst="line">
                    <a:avLst/>
                  </a:prstGeom>
                  <a:noFill/>
                  <a:ln w="19050">
                    <a:solidFill>
                      <a:srgbClr val="3366FF"/>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41008" name="Line 93"/>
                <p:cNvSpPr>
                  <a:spLocks noChangeShapeType="1"/>
                </p:cNvSpPr>
                <p:nvPr/>
              </p:nvSpPr>
              <p:spPr bwMode="auto">
                <a:xfrm>
                  <a:off x="4014" y="3566"/>
                  <a:ext cx="45" cy="182"/>
                </a:xfrm>
                <a:prstGeom prst="line">
                  <a:avLst/>
                </a:prstGeom>
                <a:noFill/>
                <a:ln w="19050">
                  <a:solidFill>
                    <a:srgbClr val="3366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40997" name="Group 94"/>
              <p:cNvGrpSpPr>
                <a:grpSpLocks/>
              </p:cNvGrpSpPr>
              <p:nvPr/>
            </p:nvGrpSpPr>
            <p:grpSpPr bwMode="auto">
              <a:xfrm>
                <a:off x="3923" y="3430"/>
                <a:ext cx="136" cy="318"/>
                <a:chOff x="3016" y="2568"/>
                <a:chExt cx="136" cy="318"/>
              </a:xfrm>
            </p:grpSpPr>
            <p:grpSp>
              <p:nvGrpSpPr>
                <p:cNvPr id="41003" name="Group 95"/>
                <p:cNvGrpSpPr>
                  <a:grpSpLocks/>
                </p:cNvGrpSpPr>
                <p:nvPr/>
              </p:nvGrpSpPr>
              <p:grpSpPr bwMode="auto">
                <a:xfrm>
                  <a:off x="3016" y="2568"/>
                  <a:ext cx="136" cy="136"/>
                  <a:chOff x="2426" y="2750"/>
                  <a:chExt cx="136" cy="136"/>
                </a:xfrm>
              </p:grpSpPr>
              <p:sp>
                <p:nvSpPr>
                  <p:cNvPr id="41005" name="Oval 96"/>
                  <p:cNvSpPr>
                    <a:spLocks noChangeArrowheads="1"/>
                  </p:cNvSpPr>
                  <p:nvPr/>
                </p:nvSpPr>
                <p:spPr bwMode="auto">
                  <a:xfrm>
                    <a:off x="2426" y="2750"/>
                    <a:ext cx="136" cy="136"/>
                  </a:xfrm>
                  <a:prstGeom prst="ellipse">
                    <a:avLst/>
                  </a:prstGeom>
                  <a:noFill/>
                  <a:ln w="19050">
                    <a:solidFill>
                      <a:srgbClr val="3366FF"/>
                    </a:solidFill>
                    <a:round/>
                    <a:headEnd/>
                    <a:tailEnd/>
                  </a:ln>
                  <a:effectLst>
                    <a:prstShdw prst="shdw17" dist="17961" dir="2700000">
                      <a:srgbClr val="1F3D99"/>
                    </a:prstShdw>
                  </a:effectLst>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endParaRPr kumimoji="0" lang="zh-CN" altLang="zh-CN" sz="2000" b="0" i="1"/>
                  </a:p>
                </p:txBody>
              </p:sp>
              <p:sp>
                <p:nvSpPr>
                  <p:cNvPr id="41006" name="Line 97"/>
                  <p:cNvSpPr>
                    <a:spLocks noChangeShapeType="1"/>
                  </p:cNvSpPr>
                  <p:nvPr/>
                </p:nvSpPr>
                <p:spPr bwMode="auto">
                  <a:xfrm>
                    <a:off x="2451" y="2819"/>
                    <a:ext cx="90" cy="0"/>
                  </a:xfrm>
                  <a:prstGeom prst="line">
                    <a:avLst/>
                  </a:prstGeom>
                  <a:noFill/>
                  <a:ln w="19050">
                    <a:solidFill>
                      <a:srgbClr val="3366FF"/>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41004" name="Line 98"/>
                <p:cNvSpPr>
                  <a:spLocks noChangeShapeType="1"/>
                </p:cNvSpPr>
                <p:nvPr/>
              </p:nvSpPr>
              <p:spPr bwMode="auto">
                <a:xfrm flipH="1">
                  <a:off x="3016" y="2704"/>
                  <a:ext cx="45" cy="182"/>
                </a:xfrm>
                <a:prstGeom prst="line">
                  <a:avLst/>
                </a:prstGeom>
                <a:noFill/>
                <a:ln w="19050">
                  <a:solidFill>
                    <a:srgbClr val="3366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40998" name="Group 99"/>
              <p:cNvGrpSpPr>
                <a:grpSpLocks/>
              </p:cNvGrpSpPr>
              <p:nvPr/>
            </p:nvGrpSpPr>
            <p:grpSpPr bwMode="auto">
              <a:xfrm>
                <a:off x="3470" y="3475"/>
                <a:ext cx="136" cy="324"/>
                <a:chOff x="4422" y="2471"/>
                <a:chExt cx="136" cy="324"/>
              </a:xfrm>
            </p:grpSpPr>
            <p:grpSp>
              <p:nvGrpSpPr>
                <p:cNvPr id="40999" name="Group 100"/>
                <p:cNvGrpSpPr>
                  <a:grpSpLocks/>
                </p:cNvGrpSpPr>
                <p:nvPr/>
              </p:nvGrpSpPr>
              <p:grpSpPr bwMode="auto">
                <a:xfrm>
                  <a:off x="4422" y="2659"/>
                  <a:ext cx="136" cy="136"/>
                  <a:chOff x="2426" y="2750"/>
                  <a:chExt cx="136" cy="136"/>
                </a:xfrm>
              </p:grpSpPr>
              <p:sp>
                <p:nvSpPr>
                  <p:cNvPr id="41001" name="Oval 101"/>
                  <p:cNvSpPr>
                    <a:spLocks noChangeArrowheads="1"/>
                  </p:cNvSpPr>
                  <p:nvPr/>
                </p:nvSpPr>
                <p:spPr bwMode="auto">
                  <a:xfrm>
                    <a:off x="2426" y="2750"/>
                    <a:ext cx="136" cy="136"/>
                  </a:xfrm>
                  <a:prstGeom prst="ellipse">
                    <a:avLst/>
                  </a:prstGeom>
                  <a:noFill/>
                  <a:ln w="19050">
                    <a:solidFill>
                      <a:srgbClr val="3366FF"/>
                    </a:solidFill>
                    <a:round/>
                    <a:headEnd/>
                    <a:tailEnd/>
                  </a:ln>
                  <a:effectLst>
                    <a:prstShdw prst="shdw17" dist="17961" dir="2700000">
                      <a:srgbClr val="1F3D99"/>
                    </a:prstShdw>
                  </a:effectLst>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endParaRPr kumimoji="0" lang="zh-CN" altLang="zh-CN" sz="2000" b="0" i="1"/>
                  </a:p>
                </p:txBody>
              </p:sp>
              <p:sp>
                <p:nvSpPr>
                  <p:cNvPr id="41002" name="Line 102"/>
                  <p:cNvSpPr>
                    <a:spLocks noChangeShapeType="1"/>
                  </p:cNvSpPr>
                  <p:nvPr/>
                </p:nvSpPr>
                <p:spPr bwMode="auto">
                  <a:xfrm>
                    <a:off x="2451" y="2819"/>
                    <a:ext cx="90" cy="0"/>
                  </a:xfrm>
                  <a:prstGeom prst="line">
                    <a:avLst/>
                  </a:prstGeom>
                  <a:noFill/>
                  <a:ln w="19050">
                    <a:solidFill>
                      <a:srgbClr val="3366FF"/>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41000" name="Line 103"/>
                <p:cNvSpPr>
                  <a:spLocks noChangeShapeType="1"/>
                </p:cNvSpPr>
                <p:nvPr/>
              </p:nvSpPr>
              <p:spPr bwMode="auto">
                <a:xfrm rot="-5400000">
                  <a:off x="4398" y="2562"/>
                  <a:ext cx="181" cy="0"/>
                </a:xfrm>
                <a:prstGeom prst="line">
                  <a:avLst/>
                </a:prstGeom>
                <a:noFill/>
                <a:ln w="19050">
                  <a:solidFill>
                    <a:srgbClr val="3366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024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1024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0265"/>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9" presetClass="entr" presetSubtype="0"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dissolve">
                                      <p:cBhvr>
                                        <p:cTn id="1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2" grpId="0" autoUpdateAnimBg="0"/>
      <p:bldP spid="10265" grpId="0" autoUpdateAnimBg="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7858" name="Rectangle 2"/>
          <p:cNvSpPr>
            <a:spLocks noChangeArrowheads="1"/>
          </p:cNvSpPr>
          <p:nvPr/>
        </p:nvSpPr>
        <p:spPr bwMode="auto">
          <a:xfrm>
            <a:off x="168275" y="319088"/>
            <a:ext cx="8643938"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0" lang="zh-CN" altLang="en-US" sz="3200">
                <a:latin typeface="Times New Roman" panose="02020603050405020304" pitchFamily="18" charset="0"/>
                <a:ea typeface="楷体_GB2312" pitchFamily="49" charset="-122"/>
              </a:rPr>
              <a:t>有导体存在时静电场的分析与计算</a:t>
            </a:r>
          </a:p>
        </p:txBody>
      </p:sp>
      <p:grpSp>
        <p:nvGrpSpPr>
          <p:cNvPr id="87043" name="Group 23"/>
          <p:cNvGrpSpPr>
            <a:grpSpLocks/>
          </p:cNvGrpSpPr>
          <p:nvPr/>
        </p:nvGrpSpPr>
        <p:grpSpPr bwMode="auto">
          <a:xfrm>
            <a:off x="1025525" y="1239838"/>
            <a:ext cx="7075488" cy="4870450"/>
            <a:chOff x="628" y="781"/>
            <a:chExt cx="4457" cy="3068"/>
          </a:xfrm>
        </p:grpSpPr>
        <p:sp>
          <p:nvSpPr>
            <p:cNvPr id="87044" name="Text Box 4"/>
            <p:cNvSpPr txBox="1">
              <a:spLocks noChangeArrowheads="1"/>
            </p:cNvSpPr>
            <p:nvPr/>
          </p:nvSpPr>
          <p:spPr bwMode="auto">
            <a:xfrm>
              <a:off x="776" y="845"/>
              <a:ext cx="417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zh-CN" altLang="en-US">
                  <a:latin typeface="楷体_GB2312" pitchFamily="49" charset="-122"/>
                  <a:ea typeface="楷体_GB2312" pitchFamily="49" charset="-122"/>
                </a:rPr>
                <a:t>有导体存在时静电场场量的计算原则</a:t>
              </a:r>
              <a:r>
                <a:rPr lang="en-US" altLang="zh-CN">
                  <a:latin typeface="楷体_GB2312" pitchFamily="49" charset="-122"/>
                  <a:ea typeface="楷体_GB2312" pitchFamily="49" charset="-122"/>
                </a:rPr>
                <a:t>:     </a:t>
              </a:r>
            </a:p>
          </p:txBody>
        </p:sp>
        <p:sp>
          <p:nvSpPr>
            <p:cNvPr id="87045" name="Rectangle 7"/>
            <p:cNvSpPr>
              <a:spLocks noChangeArrowheads="1"/>
            </p:cNvSpPr>
            <p:nvPr/>
          </p:nvSpPr>
          <p:spPr bwMode="auto">
            <a:xfrm>
              <a:off x="628" y="781"/>
              <a:ext cx="4457" cy="3068"/>
            </a:xfrm>
            <a:prstGeom prst="rect">
              <a:avLst/>
            </a:prstGeom>
            <a:noFill/>
            <a:ln w="28575">
              <a:solidFill>
                <a:srgbClr val="CC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zh-CN" b="0">
                <a:latin typeface="Times New Roman" panose="02020603050405020304" pitchFamily="18" charset="0"/>
                <a:ea typeface="华文中宋" panose="02010600040101010101" pitchFamily="2" charset="-122"/>
              </a:endParaRPr>
            </a:p>
          </p:txBody>
        </p:sp>
        <p:graphicFrame>
          <p:nvGraphicFramePr>
            <p:cNvPr id="87046" name="Object 8"/>
            <p:cNvGraphicFramePr>
              <a:graphicFrameLocks noChangeAspect="1"/>
            </p:cNvGraphicFramePr>
            <p:nvPr/>
          </p:nvGraphicFramePr>
          <p:xfrm>
            <a:off x="1581" y="1601"/>
            <a:ext cx="800" cy="360"/>
          </p:xfrm>
          <a:graphic>
            <a:graphicData uri="http://schemas.openxmlformats.org/presentationml/2006/ole">
              <mc:AlternateContent xmlns:mc="http://schemas.openxmlformats.org/markup-compatibility/2006">
                <mc:Choice xmlns:v="urn:schemas-microsoft-com:vml" Requires="v">
                  <p:oleObj name="Equation" r:id="rId2" imgW="447787" imgH="171450" progId="Equation.DSMT4">
                    <p:embed/>
                  </p:oleObj>
                </mc:Choice>
                <mc:Fallback>
                  <p:oleObj name="Equation" r:id="rId2" imgW="447787" imgH="171450" progId="Equation.DSMT4">
                    <p:embed/>
                    <p:pic>
                      <p:nvPicPr>
                        <p:cNvPr id="0" name="Object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1" y="1601"/>
                          <a:ext cx="800" cy="3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99"/>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7047" name="Rectangle 9"/>
            <p:cNvSpPr>
              <a:spLocks noChangeArrowheads="1"/>
            </p:cNvSpPr>
            <p:nvPr/>
          </p:nvSpPr>
          <p:spPr bwMode="auto">
            <a:xfrm>
              <a:off x="2679" y="1617"/>
              <a:ext cx="295"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0" lang="zh-CN" altLang="en-US">
                  <a:latin typeface="Times New Roman" panose="02020603050405020304" pitchFamily="18" charset="0"/>
                  <a:ea typeface="楷体_GB2312" pitchFamily="49" charset="-122"/>
                </a:rPr>
                <a:t>与</a:t>
              </a:r>
            </a:p>
          </p:txBody>
        </p:sp>
        <p:graphicFrame>
          <p:nvGraphicFramePr>
            <p:cNvPr id="87048" name="Object 11"/>
            <p:cNvGraphicFramePr>
              <a:graphicFrameLocks noChangeAspect="1"/>
            </p:cNvGraphicFramePr>
            <p:nvPr/>
          </p:nvGraphicFramePr>
          <p:xfrm>
            <a:off x="3205" y="1621"/>
            <a:ext cx="1066" cy="301"/>
          </p:xfrm>
          <a:graphic>
            <a:graphicData uri="http://schemas.openxmlformats.org/presentationml/2006/ole">
              <mc:AlternateContent xmlns:mc="http://schemas.openxmlformats.org/markup-compatibility/2006">
                <mc:Choice xmlns:v="urn:schemas-microsoft-com:vml" Requires="v">
                  <p:oleObj name="Equation" r:id="rId4" imgW="619237" imgH="133462" progId="Equation.DSMT4">
                    <p:embed/>
                  </p:oleObj>
                </mc:Choice>
                <mc:Fallback>
                  <p:oleObj name="Equation" r:id="rId4" imgW="619237" imgH="133462" progId="Equation.DSMT4">
                    <p:embed/>
                    <p:pic>
                      <p:nvPicPr>
                        <p:cNvPr id="0" name="Object 1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05" y="1621"/>
                          <a:ext cx="1066" cy="30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7049" name="Text Box 12"/>
            <p:cNvSpPr txBox="1">
              <a:spLocks noChangeArrowheads="1"/>
            </p:cNvSpPr>
            <p:nvPr/>
          </p:nvSpPr>
          <p:spPr bwMode="auto">
            <a:xfrm>
              <a:off x="821" y="1254"/>
              <a:ext cx="3039"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en-US" altLang="zh-CN">
                  <a:latin typeface="楷体_GB2312" pitchFamily="49" charset="-122"/>
                  <a:ea typeface="楷体_GB2312" pitchFamily="49" charset="-122"/>
                </a:rPr>
                <a:t>1. </a:t>
              </a:r>
              <a:r>
                <a:rPr lang="zh-CN" altLang="en-US">
                  <a:latin typeface="楷体_GB2312" pitchFamily="49" charset="-122"/>
                  <a:ea typeface="楷体_GB2312" pitchFamily="49" charset="-122"/>
                </a:rPr>
                <a:t>导体静电平衡的条件</a:t>
              </a:r>
              <a:r>
                <a:rPr lang="zh-CN" altLang="en-US" b="0">
                  <a:latin typeface="楷体_GB2312" pitchFamily="49" charset="-122"/>
                  <a:ea typeface="楷体_GB2312" pitchFamily="49" charset="-122"/>
                </a:rPr>
                <a:t> </a:t>
              </a:r>
            </a:p>
          </p:txBody>
        </p:sp>
        <p:sp>
          <p:nvSpPr>
            <p:cNvPr id="87050" name="Text Box 13"/>
            <p:cNvSpPr txBox="1">
              <a:spLocks noChangeArrowheads="1"/>
            </p:cNvSpPr>
            <p:nvPr/>
          </p:nvSpPr>
          <p:spPr bwMode="auto">
            <a:xfrm>
              <a:off x="793" y="2024"/>
              <a:ext cx="2313"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en-US" altLang="zh-CN">
                  <a:latin typeface="楷体_GB2312" pitchFamily="49" charset="-122"/>
                  <a:ea typeface="楷体_GB2312" pitchFamily="49" charset="-122"/>
                </a:rPr>
                <a:t>2. </a:t>
              </a:r>
              <a:r>
                <a:rPr lang="zh-CN" altLang="en-US">
                  <a:latin typeface="楷体_GB2312" pitchFamily="49" charset="-122"/>
                  <a:ea typeface="楷体_GB2312" pitchFamily="49" charset="-122"/>
                </a:rPr>
                <a:t>静电场的普遍规律</a:t>
              </a:r>
              <a:endParaRPr lang="zh-CN" altLang="en-US" b="0">
                <a:latin typeface="楷体_GB2312" pitchFamily="49" charset="-122"/>
                <a:ea typeface="楷体_GB2312" pitchFamily="49" charset="-122"/>
              </a:endParaRPr>
            </a:p>
          </p:txBody>
        </p:sp>
        <p:sp>
          <p:nvSpPr>
            <p:cNvPr id="87051" name="Text Box 14"/>
            <p:cNvSpPr txBox="1">
              <a:spLocks noChangeArrowheads="1"/>
            </p:cNvSpPr>
            <p:nvPr/>
          </p:nvSpPr>
          <p:spPr bwMode="auto">
            <a:xfrm>
              <a:off x="821" y="3386"/>
              <a:ext cx="349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en-US" altLang="zh-CN">
                  <a:latin typeface="楷体_GB2312" pitchFamily="49" charset="-122"/>
                  <a:ea typeface="楷体_GB2312" pitchFamily="49" charset="-122"/>
                </a:rPr>
                <a:t>3. </a:t>
              </a:r>
              <a:r>
                <a:rPr lang="zh-CN" altLang="en-US">
                  <a:latin typeface="楷体_GB2312" pitchFamily="49" charset="-122"/>
                  <a:ea typeface="楷体_GB2312" pitchFamily="49" charset="-122"/>
                </a:rPr>
                <a:t>电荷守恒定律</a:t>
              </a:r>
            </a:p>
          </p:txBody>
        </p:sp>
        <p:graphicFrame>
          <p:nvGraphicFramePr>
            <p:cNvPr id="87052" name="Object 12"/>
            <p:cNvGraphicFramePr>
              <a:graphicFrameLocks noChangeAspect="1"/>
            </p:cNvGraphicFramePr>
            <p:nvPr/>
          </p:nvGraphicFramePr>
          <p:xfrm>
            <a:off x="975" y="2702"/>
            <a:ext cx="1114" cy="592"/>
          </p:xfrm>
          <a:graphic>
            <a:graphicData uri="http://schemas.openxmlformats.org/presentationml/2006/ole">
              <mc:AlternateContent xmlns:mc="http://schemas.openxmlformats.org/markup-compatibility/2006">
                <mc:Choice xmlns:v="urn:schemas-microsoft-com:vml" Requires="v">
                  <p:oleObj name="公式" r:id="rId6" imgW="562087" imgH="276337" progId="Equation.3">
                    <p:embed/>
                  </p:oleObj>
                </mc:Choice>
                <mc:Fallback>
                  <p:oleObj name="公式" r:id="rId6" imgW="562087" imgH="276337" progId="Equation.3">
                    <p:embed/>
                    <p:pic>
                      <p:nvPicPr>
                        <p:cNvPr id="0" name="Object 1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75" y="2702"/>
                          <a:ext cx="1114" cy="5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7053" name="Rectangle 14"/>
            <p:cNvSpPr>
              <a:spLocks noChangeArrowheads="1"/>
            </p:cNvSpPr>
            <p:nvPr/>
          </p:nvSpPr>
          <p:spPr bwMode="auto">
            <a:xfrm>
              <a:off x="2321" y="2380"/>
              <a:ext cx="257" cy="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0" lang="en-US" altLang="zh-CN" sz="4500">
                  <a:latin typeface="Symbol" panose="05050102010706020507" pitchFamily="18" charset="2"/>
                </a:rPr>
                <a:t>å</a:t>
              </a:r>
              <a:endParaRPr kumimoji="0" lang="en-US" altLang="zh-CN">
                <a:latin typeface="Times New Roman" panose="02020603050405020304" pitchFamily="18" charset="0"/>
              </a:endParaRPr>
            </a:p>
          </p:txBody>
        </p:sp>
        <p:sp>
          <p:nvSpPr>
            <p:cNvPr id="87054" name="Line 15"/>
            <p:cNvSpPr>
              <a:spLocks noChangeShapeType="1"/>
            </p:cNvSpPr>
            <p:nvPr/>
          </p:nvSpPr>
          <p:spPr bwMode="auto">
            <a:xfrm>
              <a:off x="2200" y="2946"/>
              <a:ext cx="506" cy="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7055" name="Rectangle 16"/>
            <p:cNvSpPr>
              <a:spLocks noChangeArrowheads="1"/>
            </p:cNvSpPr>
            <p:nvPr/>
          </p:nvSpPr>
          <p:spPr bwMode="auto">
            <a:xfrm>
              <a:off x="2654" y="2627"/>
              <a:ext cx="38" cy="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0" lang="en-US" altLang="zh-CN" sz="1700" i="1">
                  <a:latin typeface="Times New Roman" panose="02020603050405020304" pitchFamily="18" charset="0"/>
                </a:rPr>
                <a:t>i</a:t>
              </a:r>
              <a:endParaRPr kumimoji="0" lang="en-US" altLang="zh-CN">
                <a:latin typeface="Times New Roman" panose="02020603050405020304" pitchFamily="18" charset="0"/>
              </a:endParaRPr>
            </a:p>
          </p:txBody>
        </p:sp>
        <p:sp>
          <p:nvSpPr>
            <p:cNvPr id="87056" name="Rectangle 17"/>
            <p:cNvSpPr>
              <a:spLocks noChangeArrowheads="1"/>
            </p:cNvSpPr>
            <p:nvPr/>
          </p:nvSpPr>
          <p:spPr bwMode="auto">
            <a:xfrm>
              <a:off x="2351" y="2789"/>
              <a:ext cx="38" cy="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0" lang="en-US" altLang="zh-CN" sz="1700" i="1">
                  <a:latin typeface="Times New Roman" panose="02020603050405020304" pitchFamily="18" charset="0"/>
                </a:rPr>
                <a:t>i</a:t>
              </a:r>
              <a:endParaRPr kumimoji="0" lang="en-US" altLang="zh-CN">
                <a:latin typeface="Times New Roman" panose="02020603050405020304" pitchFamily="18" charset="0"/>
              </a:endParaRPr>
            </a:p>
          </p:txBody>
        </p:sp>
        <p:sp>
          <p:nvSpPr>
            <p:cNvPr id="87057" name="Rectangle 18"/>
            <p:cNvSpPr>
              <a:spLocks noChangeArrowheads="1"/>
            </p:cNvSpPr>
            <p:nvPr/>
          </p:nvSpPr>
          <p:spPr bwMode="auto">
            <a:xfrm>
              <a:off x="2553" y="2474"/>
              <a:ext cx="12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0" lang="en-US" altLang="zh-CN" sz="3000" i="1">
                  <a:latin typeface="Times New Roman" panose="02020603050405020304" pitchFamily="18" charset="0"/>
                </a:rPr>
                <a:t>q</a:t>
              </a:r>
              <a:endParaRPr kumimoji="0" lang="en-US" altLang="zh-CN">
                <a:latin typeface="Times New Roman" panose="02020603050405020304" pitchFamily="18" charset="0"/>
              </a:endParaRPr>
            </a:p>
          </p:txBody>
        </p:sp>
        <p:sp>
          <p:nvSpPr>
            <p:cNvPr id="87058" name="Rectangle 19"/>
            <p:cNvSpPr>
              <a:spLocks noChangeArrowheads="1"/>
            </p:cNvSpPr>
            <p:nvPr/>
          </p:nvSpPr>
          <p:spPr bwMode="auto">
            <a:xfrm>
              <a:off x="2499" y="3131"/>
              <a:ext cx="68" cy="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0" lang="en-US" altLang="zh-CN" sz="1700">
                  <a:latin typeface="Times New Roman" panose="02020603050405020304" pitchFamily="18" charset="0"/>
                </a:rPr>
                <a:t>0</a:t>
              </a:r>
              <a:endParaRPr kumimoji="0" lang="en-US" altLang="zh-CN">
                <a:latin typeface="Times New Roman" panose="02020603050405020304" pitchFamily="18" charset="0"/>
              </a:endParaRPr>
            </a:p>
          </p:txBody>
        </p:sp>
        <p:sp>
          <p:nvSpPr>
            <p:cNvPr id="87059" name="Rectangle 20"/>
            <p:cNvSpPr>
              <a:spLocks noChangeArrowheads="1"/>
            </p:cNvSpPr>
            <p:nvPr/>
          </p:nvSpPr>
          <p:spPr bwMode="auto">
            <a:xfrm>
              <a:off x="2411" y="2953"/>
              <a:ext cx="10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0" lang="en-US" altLang="zh-CN" sz="3000" i="1">
                  <a:latin typeface="Symbol" panose="05050102010706020507" pitchFamily="18" charset="2"/>
                </a:rPr>
                <a:t>e</a:t>
              </a:r>
              <a:endParaRPr kumimoji="0" lang="en-US" altLang="zh-CN">
                <a:latin typeface="Times New Roman" panose="02020603050405020304" pitchFamily="18" charset="0"/>
              </a:endParaRPr>
            </a:p>
          </p:txBody>
        </p:sp>
        <p:sp>
          <p:nvSpPr>
            <p:cNvPr id="87060" name="Rectangle 21"/>
            <p:cNvSpPr>
              <a:spLocks noChangeArrowheads="1"/>
            </p:cNvSpPr>
            <p:nvPr/>
          </p:nvSpPr>
          <p:spPr bwMode="auto">
            <a:xfrm>
              <a:off x="2013" y="2616"/>
              <a:ext cx="0"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kumimoji="0" lang="zh-CN" altLang="zh-CN">
                <a:latin typeface="Times New Roman" panose="02020603050405020304" pitchFamily="18" charset="0"/>
              </a:endParaRPr>
            </a:p>
          </p:txBody>
        </p:sp>
        <p:graphicFrame>
          <p:nvGraphicFramePr>
            <p:cNvPr id="87061" name="Object 22"/>
            <p:cNvGraphicFramePr>
              <a:graphicFrameLocks noChangeAspect="1"/>
            </p:cNvGraphicFramePr>
            <p:nvPr/>
          </p:nvGraphicFramePr>
          <p:xfrm>
            <a:off x="3152" y="2668"/>
            <a:ext cx="1315" cy="512"/>
          </p:xfrm>
          <a:graphic>
            <a:graphicData uri="http://schemas.openxmlformats.org/presentationml/2006/ole">
              <mc:AlternateContent xmlns:mc="http://schemas.openxmlformats.org/markup-compatibility/2006">
                <mc:Choice xmlns:v="urn:schemas-microsoft-com:vml" Requires="v">
                  <p:oleObj name="公式" r:id="rId8" imgW="704962" imgH="219187" progId="Equation.3">
                    <p:embed/>
                  </p:oleObj>
                </mc:Choice>
                <mc:Fallback>
                  <p:oleObj name="公式" r:id="rId8" imgW="704962" imgH="219187" progId="Equation.3">
                    <p:embed/>
                    <p:pic>
                      <p:nvPicPr>
                        <p:cNvPr id="0" name="Object 2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152" y="2668"/>
                          <a:ext cx="1315" cy="5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1" fill="hold" grpId="0" nodeType="withEffect">
                                  <p:stCondLst>
                                    <p:cond delay="0"/>
                                  </p:stCondLst>
                                  <p:childTnLst>
                                    <p:set>
                                      <p:cBhvr>
                                        <p:cTn id="6" dur="1" fill="hold">
                                          <p:stCondLst>
                                            <p:cond delay="0"/>
                                          </p:stCondLst>
                                        </p:cTn>
                                        <p:tgtEl>
                                          <p:spTgt spid="377858"/>
                                        </p:tgtEl>
                                        <p:attrNameLst>
                                          <p:attrName>style.visibility</p:attrName>
                                        </p:attrNameLst>
                                      </p:cBhvr>
                                      <p:to>
                                        <p:strVal val="visible"/>
                                      </p:to>
                                    </p:set>
                                    <p:anim calcmode="lin" valueType="num">
                                      <p:cBhvr additive="base">
                                        <p:cTn id="7" dur="500" fill="hold"/>
                                        <p:tgtEl>
                                          <p:spTgt spid="377858"/>
                                        </p:tgtEl>
                                        <p:attrNameLst>
                                          <p:attrName>ppt_x</p:attrName>
                                        </p:attrNameLst>
                                      </p:cBhvr>
                                      <p:tavLst>
                                        <p:tav tm="0">
                                          <p:val>
                                            <p:strVal val="#ppt_x"/>
                                          </p:val>
                                        </p:tav>
                                        <p:tav tm="100000">
                                          <p:val>
                                            <p:strVal val="#ppt_x"/>
                                          </p:val>
                                        </p:tav>
                                      </p:tavLst>
                                    </p:anim>
                                    <p:anim calcmode="lin" valueType="num">
                                      <p:cBhvr additive="base">
                                        <p:cTn id="8" dur="500" fill="hold"/>
                                        <p:tgtEl>
                                          <p:spTgt spid="37785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7858" grpId="0"/>
    </p:bld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7522" name="Text Box 2"/>
          <p:cNvSpPr txBox="1">
            <a:spLocks noChangeArrowheads="1"/>
          </p:cNvSpPr>
          <p:nvPr/>
        </p:nvSpPr>
        <p:spPr bwMode="auto">
          <a:xfrm>
            <a:off x="304800" y="304800"/>
            <a:ext cx="6172200" cy="1798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zh-CN" altLang="en-US" sz="3200">
                <a:solidFill>
                  <a:srgbClr val="FF0000"/>
                </a:solidFill>
                <a:latin typeface="宋体" panose="02010600030101010101" pitchFamily="2" charset="-122"/>
              </a:rPr>
              <a:t>热身题：</a:t>
            </a:r>
            <a:r>
              <a:rPr lang="zh-CN" altLang="en-US" sz="3200">
                <a:solidFill>
                  <a:schemeClr val="bg1"/>
                </a:solidFill>
                <a:latin typeface="宋体" panose="02010600030101010101" pitchFamily="2" charset="-122"/>
              </a:rPr>
              <a:t> 无限大的带电平面的场中平行放置一无限大金属平板      </a:t>
            </a:r>
          </a:p>
          <a:p>
            <a:pPr eaLnBrk="1" hangingPunct="1">
              <a:spcBef>
                <a:spcPct val="50000"/>
              </a:spcBef>
              <a:buClrTx/>
              <a:buSzTx/>
              <a:buFontTx/>
              <a:buNone/>
            </a:pPr>
            <a:r>
              <a:rPr lang="zh-CN" altLang="en-US" sz="3200">
                <a:solidFill>
                  <a:schemeClr val="bg1"/>
                </a:solidFill>
                <a:latin typeface="宋体" panose="02010600030101010101" pitchFamily="2" charset="-122"/>
              </a:rPr>
              <a:t>求：金属板两面电荷面密度</a:t>
            </a:r>
          </a:p>
        </p:txBody>
      </p:sp>
      <p:sp>
        <p:nvSpPr>
          <p:cNvPr id="107523" name="Rectangle 3"/>
          <p:cNvSpPr>
            <a:spLocks noChangeArrowheads="1"/>
          </p:cNvSpPr>
          <p:nvPr/>
        </p:nvSpPr>
        <p:spPr bwMode="auto">
          <a:xfrm>
            <a:off x="7391400" y="1143000"/>
            <a:ext cx="609600" cy="2286000"/>
          </a:xfrm>
          <a:prstGeom prst="rect">
            <a:avLst/>
          </a:prstGeom>
          <a:noFill/>
          <a:ln w="38100">
            <a:solidFill>
              <a:srgbClr val="000099"/>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lang="zh-CN" altLang="zh-CN" sz="2400" b="0">
              <a:latin typeface="Times New Roman" panose="02020603050405020304" pitchFamily="18" charset="0"/>
            </a:endParaRPr>
          </a:p>
        </p:txBody>
      </p:sp>
      <p:grpSp>
        <p:nvGrpSpPr>
          <p:cNvPr id="107524" name="Group 4"/>
          <p:cNvGrpSpPr>
            <a:grpSpLocks/>
          </p:cNvGrpSpPr>
          <p:nvPr/>
        </p:nvGrpSpPr>
        <p:grpSpPr bwMode="auto">
          <a:xfrm>
            <a:off x="6324600" y="533400"/>
            <a:ext cx="533400" cy="3429000"/>
            <a:chOff x="3840" y="1008"/>
            <a:chExt cx="384" cy="2352"/>
          </a:xfrm>
        </p:grpSpPr>
        <p:sp>
          <p:nvSpPr>
            <p:cNvPr id="88097" name="Line 5"/>
            <p:cNvSpPr>
              <a:spLocks noChangeShapeType="1"/>
            </p:cNvSpPr>
            <p:nvPr/>
          </p:nvSpPr>
          <p:spPr bwMode="auto">
            <a:xfrm>
              <a:off x="4224" y="1152"/>
              <a:ext cx="0" cy="2208"/>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88098" name="Object 6"/>
            <p:cNvGraphicFramePr>
              <a:graphicFrameLocks noChangeAspect="1"/>
            </p:cNvGraphicFramePr>
            <p:nvPr/>
          </p:nvGraphicFramePr>
          <p:xfrm>
            <a:off x="3840" y="1008"/>
            <a:ext cx="312" cy="260"/>
          </p:xfrm>
          <a:graphic>
            <a:graphicData uri="http://schemas.openxmlformats.org/presentationml/2006/ole">
              <mc:AlternateContent xmlns:mc="http://schemas.openxmlformats.org/markup-compatibility/2006">
                <mc:Choice xmlns:v="urn:schemas-microsoft-com:vml" Requires="v">
                  <p:oleObj name="公式" r:id="rId2" imgW="228600" imgH="190500" progId="Equation.3">
                    <p:embed/>
                  </p:oleObj>
                </mc:Choice>
                <mc:Fallback>
                  <p:oleObj name="公式" r:id="rId2" imgW="228600" imgH="190500" progId="Equation.3">
                    <p:embed/>
                    <p:pic>
                      <p:nvPicPr>
                        <p:cNvPr id="0" name="Object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40" y="1008"/>
                          <a:ext cx="312" cy="260"/>
                        </a:xfrm>
                        <a:prstGeom prst="rect">
                          <a:avLst/>
                        </a:prstGeom>
                        <a:noFill/>
                        <a:ln w="9525">
                          <a:solidFill>
                            <a:schemeClr val="bg2"/>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107527" name="Object 7"/>
          <p:cNvGraphicFramePr>
            <a:graphicFrameLocks noChangeAspect="1"/>
          </p:cNvGraphicFramePr>
          <p:nvPr/>
        </p:nvGraphicFramePr>
        <p:xfrm>
          <a:off x="4876800" y="2362200"/>
          <a:ext cx="1447800" cy="644525"/>
        </p:xfrm>
        <a:graphic>
          <a:graphicData uri="http://schemas.openxmlformats.org/presentationml/2006/ole">
            <mc:AlternateContent xmlns:mc="http://schemas.openxmlformats.org/markup-compatibility/2006">
              <mc:Choice xmlns:v="urn:schemas-microsoft-com:vml" Requires="v">
                <p:oleObj name="公式" r:id="rId4" imgW="482181" imgH="215713" progId="Equation.3">
                  <p:embed/>
                </p:oleObj>
              </mc:Choice>
              <mc:Fallback>
                <p:oleObj name="公式" r:id="rId4" imgW="482181" imgH="215713" progId="Equation.3">
                  <p:embed/>
                  <p:pic>
                    <p:nvPicPr>
                      <p:cNvPr id="0" name="Object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76800" y="2362200"/>
                        <a:ext cx="1447800" cy="6445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07528" name="Group 8"/>
          <p:cNvGrpSpPr>
            <a:grpSpLocks/>
          </p:cNvGrpSpPr>
          <p:nvPr/>
        </p:nvGrpSpPr>
        <p:grpSpPr bwMode="auto">
          <a:xfrm>
            <a:off x="7543800" y="1752600"/>
            <a:ext cx="457200" cy="609600"/>
            <a:chOff x="4368" y="1872"/>
            <a:chExt cx="301" cy="480"/>
          </a:xfrm>
        </p:grpSpPr>
        <p:sp>
          <p:nvSpPr>
            <p:cNvPr id="88095" name="AutoShape 9"/>
            <p:cNvSpPr>
              <a:spLocks noChangeArrowheads="1"/>
            </p:cNvSpPr>
            <p:nvPr/>
          </p:nvSpPr>
          <p:spPr bwMode="auto">
            <a:xfrm>
              <a:off x="4464" y="2304"/>
              <a:ext cx="48" cy="48"/>
            </a:xfrm>
            <a:prstGeom prst="octagon">
              <a:avLst>
                <a:gd name="adj" fmla="val 29287"/>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kumimoji="0" lang="zh-CN" altLang="en-US" sz="1800" b="0"/>
            </a:p>
          </p:txBody>
        </p:sp>
        <p:graphicFrame>
          <p:nvGraphicFramePr>
            <p:cNvPr id="88096" name="Object 10"/>
            <p:cNvGraphicFramePr>
              <a:graphicFrameLocks noChangeAspect="1"/>
            </p:cNvGraphicFramePr>
            <p:nvPr/>
          </p:nvGraphicFramePr>
          <p:xfrm>
            <a:off x="4368" y="1872"/>
            <a:ext cx="301" cy="316"/>
          </p:xfrm>
          <a:graphic>
            <a:graphicData uri="http://schemas.openxmlformats.org/presentationml/2006/ole">
              <mc:AlternateContent xmlns:mc="http://schemas.openxmlformats.org/markup-compatibility/2006">
                <mc:Choice xmlns:v="urn:schemas-microsoft-com:vml" Requires="v">
                  <p:oleObj name="公式" r:id="rId6" imgW="228600" imgH="241300" progId="Equation.3">
                    <p:embed/>
                  </p:oleObj>
                </mc:Choice>
                <mc:Fallback>
                  <p:oleObj name="公式" r:id="rId6" imgW="228600" imgH="241300" progId="Equation.3">
                    <p:embed/>
                    <p:pic>
                      <p:nvPicPr>
                        <p:cNvPr id="0" name="Object 1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68" y="1872"/>
                          <a:ext cx="301" cy="3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107531" name="Object 11"/>
          <p:cNvGraphicFramePr>
            <a:graphicFrameLocks noChangeAspect="1"/>
          </p:cNvGraphicFramePr>
          <p:nvPr/>
        </p:nvGraphicFramePr>
        <p:xfrm>
          <a:off x="3276600" y="3810000"/>
          <a:ext cx="1676400" cy="582613"/>
        </p:xfrm>
        <a:graphic>
          <a:graphicData uri="http://schemas.openxmlformats.org/presentationml/2006/ole">
            <mc:AlternateContent xmlns:mc="http://schemas.openxmlformats.org/markup-compatibility/2006">
              <mc:Choice xmlns:v="urn:schemas-microsoft-com:vml" Requires="v">
                <p:oleObj name="公式" r:id="rId8" imgW="1016000" imgH="342900" progId="Equation.3">
                  <p:embed/>
                </p:oleObj>
              </mc:Choice>
              <mc:Fallback>
                <p:oleObj name="公式" r:id="rId8" imgW="1016000" imgH="342900" progId="Equation.3">
                  <p:embed/>
                  <p:pic>
                    <p:nvPicPr>
                      <p:cNvPr id="0" name="Object 1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276600" y="3810000"/>
                        <a:ext cx="1676400" cy="582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7532" name="Object 12"/>
          <p:cNvGraphicFramePr>
            <a:graphicFrameLocks noChangeAspect="1"/>
          </p:cNvGraphicFramePr>
          <p:nvPr/>
        </p:nvGraphicFramePr>
        <p:xfrm>
          <a:off x="1752600" y="5257800"/>
          <a:ext cx="3352800" cy="1143000"/>
        </p:xfrm>
        <a:graphic>
          <a:graphicData uri="http://schemas.openxmlformats.org/presentationml/2006/ole">
            <mc:AlternateContent xmlns:mc="http://schemas.openxmlformats.org/markup-compatibility/2006">
              <mc:Choice xmlns:v="urn:schemas-microsoft-com:vml" Requires="v">
                <p:oleObj name="公式" r:id="rId10" imgW="2197100" imgH="736600" progId="Equation.3">
                  <p:embed/>
                </p:oleObj>
              </mc:Choice>
              <mc:Fallback>
                <p:oleObj name="公式" r:id="rId10" imgW="2197100" imgH="736600" progId="Equation.3">
                  <p:embed/>
                  <p:pic>
                    <p:nvPicPr>
                      <p:cNvPr id="0" name="Object 1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752600" y="5257800"/>
                        <a:ext cx="33528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7533" name="Object 13"/>
          <p:cNvGraphicFramePr>
            <a:graphicFrameLocks noChangeAspect="1"/>
          </p:cNvGraphicFramePr>
          <p:nvPr/>
        </p:nvGraphicFramePr>
        <p:xfrm>
          <a:off x="6400800" y="3962400"/>
          <a:ext cx="1752600" cy="1066800"/>
        </p:xfrm>
        <a:graphic>
          <a:graphicData uri="http://schemas.openxmlformats.org/presentationml/2006/ole">
            <mc:AlternateContent xmlns:mc="http://schemas.openxmlformats.org/markup-compatibility/2006">
              <mc:Choice xmlns:v="urn:schemas-microsoft-com:vml" Requires="v">
                <p:oleObj name="公式" r:id="rId12" imgW="1155700" imgH="660400" progId="Equation.3">
                  <p:embed/>
                </p:oleObj>
              </mc:Choice>
              <mc:Fallback>
                <p:oleObj name="公式" r:id="rId12" imgW="1155700" imgH="660400" progId="Equation.3">
                  <p:embed/>
                  <p:pic>
                    <p:nvPicPr>
                      <p:cNvPr id="0" name="Object 13"/>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400800" y="3962400"/>
                        <a:ext cx="1752600" cy="1066800"/>
                      </a:xfrm>
                      <a:prstGeom prst="rect">
                        <a:avLst/>
                      </a:prstGeom>
                      <a:noFill/>
                      <a:ln w="9525">
                        <a:solidFill>
                          <a:srgbClr val="000099"/>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7534" name="Object 14"/>
          <p:cNvGraphicFramePr>
            <a:graphicFrameLocks noChangeAspect="1"/>
          </p:cNvGraphicFramePr>
          <p:nvPr/>
        </p:nvGraphicFramePr>
        <p:xfrm>
          <a:off x="6400800" y="5105400"/>
          <a:ext cx="1752600" cy="1143000"/>
        </p:xfrm>
        <a:graphic>
          <a:graphicData uri="http://schemas.openxmlformats.org/presentationml/2006/ole">
            <mc:AlternateContent xmlns:mc="http://schemas.openxmlformats.org/markup-compatibility/2006">
              <mc:Choice xmlns:v="urn:schemas-microsoft-com:vml" Requires="v">
                <p:oleObj name="公式" r:id="rId14" imgW="1002865" imgH="660113" progId="Equation.3">
                  <p:embed/>
                </p:oleObj>
              </mc:Choice>
              <mc:Fallback>
                <p:oleObj name="公式" r:id="rId14" imgW="1002865" imgH="660113" progId="Equation.3">
                  <p:embed/>
                  <p:pic>
                    <p:nvPicPr>
                      <p:cNvPr id="0" name="Object 14"/>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400800" y="5105400"/>
                        <a:ext cx="1752600" cy="1143000"/>
                      </a:xfrm>
                      <a:prstGeom prst="rect">
                        <a:avLst/>
                      </a:prstGeom>
                      <a:noFill/>
                      <a:ln w="9525">
                        <a:solidFill>
                          <a:srgbClr val="000099"/>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7535" name="Text Box 15"/>
          <p:cNvSpPr txBox="1">
            <a:spLocks noChangeArrowheads="1"/>
          </p:cNvSpPr>
          <p:nvPr/>
        </p:nvSpPr>
        <p:spPr bwMode="auto">
          <a:xfrm>
            <a:off x="304800" y="2438400"/>
            <a:ext cx="8382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zh-CN" altLang="en-US" sz="3200">
                <a:solidFill>
                  <a:schemeClr val="bg1"/>
                </a:solidFill>
                <a:latin typeface="宋体" panose="02010600030101010101" pitchFamily="2" charset="-122"/>
              </a:rPr>
              <a:t>解</a:t>
            </a:r>
            <a:r>
              <a:rPr lang="en-US" altLang="zh-CN" sz="3200">
                <a:solidFill>
                  <a:schemeClr val="bg1"/>
                </a:solidFill>
                <a:latin typeface="宋体" panose="02010600030101010101" pitchFamily="2" charset="-122"/>
              </a:rPr>
              <a:t>:</a:t>
            </a:r>
          </a:p>
        </p:txBody>
      </p:sp>
      <p:sp>
        <p:nvSpPr>
          <p:cNvPr id="107536" name="Text Box 16"/>
          <p:cNvSpPr txBox="1">
            <a:spLocks noChangeArrowheads="1"/>
          </p:cNvSpPr>
          <p:nvPr/>
        </p:nvSpPr>
        <p:spPr bwMode="auto">
          <a:xfrm>
            <a:off x="990600" y="2438400"/>
            <a:ext cx="38862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zh-CN" altLang="en-US" sz="3200">
                <a:solidFill>
                  <a:schemeClr val="bg1"/>
                </a:solidFill>
                <a:latin typeface="Times New Roman" panose="02020603050405020304" pitchFamily="18" charset="0"/>
              </a:rPr>
              <a:t>设金属板面电荷密度</a:t>
            </a:r>
            <a:endParaRPr lang="zh-CN" altLang="en-US" sz="2400" b="0">
              <a:solidFill>
                <a:schemeClr val="bg1"/>
              </a:solidFill>
              <a:latin typeface="Times New Roman" panose="02020603050405020304" pitchFamily="18" charset="0"/>
            </a:endParaRPr>
          </a:p>
        </p:txBody>
      </p:sp>
      <p:graphicFrame>
        <p:nvGraphicFramePr>
          <p:cNvPr id="107537" name="Object 17"/>
          <p:cNvGraphicFramePr>
            <a:graphicFrameLocks noChangeAspect="1"/>
          </p:cNvGraphicFramePr>
          <p:nvPr/>
        </p:nvGraphicFramePr>
        <p:xfrm>
          <a:off x="7010400" y="609600"/>
          <a:ext cx="1447800" cy="685800"/>
        </p:xfrm>
        <a:graphic>
          <a:graphicData uri="http://schemas.openxmlformats.org/presentationml/2006/ole">
            <mc:AlternateContent xmlns:mc="http://schemas.openxmlformats.org/markup-compatibility/2006">
              <mc:Choice xmlns:v="urn:schemas-microsoft-com:vml" Requires="v">
                <p:oleObj name="公式" r:id="rId16" imgW="914400" imgH="342900" progId="Equation.3">
                  <p:embed/>
                </p:oleObj>
              </mc:Choice>
              <mc:Fallback>
                <p:oleObj name="公式" r:id="rId16" imgW="914400" imgH="342900" progId="Equation.3">
                  <p:embed/>
                  <p:pic>
                    <p:nvPicPr>
                      <p:cNvPr id="0" name="Object 17"/>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7010400" y="609600"/>
                        <a:ext cx="1447800" cy="685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7538" name="Text Box 18"/>
          <p:cNvSpPr txBox="1">
            <a:spLocks noChangeArrowheads="1"/>
          </p:cNvSpPr>
          <p:nvPr/>
        </p:nvSpPr>
        <p:spPr bwMode="auto">
          <a:xfrm>
            <a:off x="381000" y="3124200"/>
            <a:ext cx="41910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zh-CN" altLang="en-US" sz="3200">
                <a:solidFill>
                  <a:srgbClr val="000099"/>
                </a:solidFill>
                <a:latin typeface="Times New Roman" panose="02020603050405020304" pitchFamily="18" charset="0"/>
              </a:rPr>
              <a:t>由对称性和电量守恒</a:t>
            </a:r>
          </a:p>
        </p:txBody>
      </p:sp>
      <p:sp>
        <p:nvSpPr>
          <p:cNvPr id="107539" name="Text Box 19"/>
          <p:cNvSpPr txBox="1">
            <a:spLocks noChangeArrowheads="1"/>
          </p:cNvSpPr>
          <p:nvPr/>
        </p:nvSpPr>
        <p:spPr bwMode="auto">
          <a:xfrm>
            <a:off x="5181600" y="3810000"/>
            <a:ext cx="7620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en-US" altLang="zh-CN" sz="3200">
                <a:latin typeface="宋体" panose="02010600030101010101" pitchFamily="2" charset="-122"/>
                <a:sym typeface="Monotype Sorts"/>
              </a:rPr>
              <a:t></a:t>
            </a:r>
            <a:endParaRPr lang="en-US" altLang="zh-CN" sz="3200">
              <a:latin typeface="宋体" panose="02010600030101010101" pitchFamily="2" charset="-122"/>
            </a:endParaRPr>
          </a:p>
        </p:txBody>
      </p:sp>
      <p:sp>
        <p:nvSpPr>
          <p:cNvPr id="107540" name="Text Box 20"/>
          <p:cNvSpPr txBox="1">
            <a:spLocks noChangeArrowheads="1"/>
          </p:cNvSpPr>
          <p:nvPr/>
        </p:nvSpPr>
        <p:spPr bwMode="auto">
          <a:xfrm>
            <a:off x="304800" y="4572000"/>
            <a:ext cx="57912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zh-CN" altLang="en-US" sz="3200">
                <a:solidFill>
                  <a:srgbClr val="000099"/>
                </a:solidFill>
                <a:latin typeface="宋体" panose="02010600030101010101" pitchFamily="2" charset="-122"/>
              </a:rPr>
              <a:t>导体体内任一点</a:t>
            </a:r>
            <a:r>
              <a:rPr lang="en-US" altLang="zh-CN" sz="3200">
                <a:solidFill>
                  <a:srgbClr val="000099"/>
                </a:solidFill>
                <a:latin typeface="宋体" panose="02010600030101010101" pitchFamily="2" charset="-122"/>
              </a:rPr>
              <a:t>P</a:t>
            </a:r>
            <a:r>
              <a:rPr lang="zh-CN" altLang="en-US" sz="3200">
                <a:solidFill>
                  <a:srgbClr val="000099"/>
                </a:solidFill>
                <a:latin typeface="宋体" panose="02010600030101010101" pitchFamily="2" charset="-122"/>
              </a:rPr>
              <a:t>场强为零</a:t>
            </a:r>
          </a:p>
        </p:txBody>
      </p:sp>
      <p:grpSp>
        <p:nvGrpSpPr>
          <p:cNvPr id="107541" name="Group 21"/>
          <p:cNvGrpSpPr>
            <a:grpSpLocks/>
          </p:cNvGrpSpPr>
          <p:nvPr/>
        </p:nvGrpSpPr>
        <p:grpSpPr bwMode="auto">
          <a:xfrm>
            <a:off x="6934200" y="3581400"/>
            <a:ext cx="1970088" cy="533400"/>
            <a:chOff x="4320" y="3648"/>
            <a:chExt cx="1241" cy="336"/>
          </a:xfrm>
        </p:grpSpPr>
        <p:sp>
          <p:nvSpPr>
            <p:cNvPr id="88093" name="Line 22"/>
            <p:cNvSpPr>
              <a:spLocks noChangeShapeType="1"/>
            </p:cNvSpPr>
            <p:nvPr/>
          </p:nvSpPr>
          <p:spPr bwMode="auto">
            <a:xfrm>
              <a:off x="4320" y="3648"/>
              <a:ext cx="1070" cy="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88094" name="Object 23"/>
            <p:cNvGraphicFramePr>
              <a:graphicFrameLocks noChangeAspect="1"/>
            </p:cNvGraphicFramePr>
            <p:nvPr/>
          </p:nvGraphicFramePr>
          <p:xfrm>
            <a:off x="5280" y="3696"/>
            <a:ext cx="281" cy="288"/>
          </p:xfrm>
          <a:graphic>
            <a:graphicData uri="http://schemas.openxmlformats.org/presentationml/2006/ole">
              <mc:AlternateContent xmlns:mc="http://schemas.openxmlformats.org/markup-compatibility/2006">
                <mc:Choice xmlns:v="urn:schemas-microsoft-com:vml" Requires="v">
                  <p:oleObj name="公式" r:id="rId18" imgW="126835" imgH="139518" progId="Equation.3">
                    <p:embed/>
                  </p:oleObj>
                </mc:Choice>
                <mc:Fallback>
                  <p:oleObj name="公式" r:id="rId18" imgW="126835" imgH="139518" progId="Equation.3">
                    <p:embed/>
                    <p:pic>
                      <p:nvPicPr>
                        <p:cNvPr id="0" name="Object 23"/>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5280" y="3696"/>
                          <a:ext cx="281"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107544" name="Group 24"/>
          <p:cNvGrpSpPr>
            <a:grpSpLocks/>
          </p:cNvGrpSpPr>
          <p:nvPr/>
        </p:nvGrpSpPr>
        <p:grpSpPr bwMode="auto">
          <a:xfrm>
            <a:off x="7696200" y="1143000"/>
            <a:ext cx="1189038" cy="1143000"/>
            <a:chOff x="4656" y="2928"/>
            <a:chExt cx="749" cy="720"/>
          </a:xfrm>
        </p:grpSpPr>
        <p:sp>
          <p:nvSpPr>
            <p:cNvPr id="88091" name="Line 25"/>
            <p:cNvSpPr>
              <a:spLocks noChangeShapeType="1"/>
            </p:cNvSpPr>
            <p:nvPr/>
          </p:nvSpPr>
          <p:spPr bwMode="auto">
            <a:xfrm>
              <a:off x="4656" y="3648"/>
              <a:ext cx="528"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88092" name="Object 26"/>
            <p:cNvGraphicFramePr>
              <a:graphicFrameLocks noChangeAspect="1"/>
            </p:cNvGraphicFramePr>
            <p:nvPr/>
          </p:nvGraphicFramePr>
          <p:xfrm>
            <a:off x="4944" y="2928"/>
            <a:ext cx="461" cy="711"/>
          </p:xfrm>
          <a:graphic>
            <a:graphicData uri="http://schemas.openxmlformats.org/presentationml/2006/ole">
              <mc:AlternateContent xmlns:mc="http://schemas.openxmlformats.org/markup-compatibility/2006">
                <mc:Choice xmlns:v="urn:schemas-microsoft-com:vml" Requires="v">
                  <p:oleObj name="公式" r:id="rId20" imgW="279279" imgH="431613" progId="Equation.3">
                    <p:embed/>
                  </p:oleObj>
                </mc:Choice>
                <mc:Fallback>
                  <p:oleObj name="公式" r:id="rId20" imgW="279279" imgH="431613" progId="Equation.3">
                    <p:embed/>
                    <p:pic>
                      <p:nvPicPr>
                        <p:cNvPr id="0" name="Object 26"/>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4944" y="2928"/>
                          <a:ext cx="461" cy="7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107547" name="Group 27"/>
          <p:cNvGrpSpPr>
            <a:grpSpLocks/>
          </p:cNvGrpSpPr>
          <p:nvPr/>
        </p:nvGrpSpPr>
        <p:grpSpPr bwMode="auto">
          <a:xfrm>
            <a:off x="7772400" y="2362200"/>
            <a:ext cx="946150" cy="990600"/>
            <a:chOff x="4752" y="3120"/>
            <a:chExt cx="596" cy="624"/>
          </a:xfrm>
        </p:grpSpPr>
        <p:graphicFrame>
          <p:nvGraphicFramePr>
            <p:cNvPr id="88089" name="Object 28"/>
            <p:cNvGraphicFramePr>
              <a:graphicFrameLocks noChangeAspect="1"/>
            </p:cNvGraphicFramePr>
            <p:nvPr/>
          </p:nvGraphicFramePr>
          <p:xfrm>
            <a:off x="4944" y="3120"/>
            <a:ext cx="404" cy="624"/>
          </p:xfrm>
          <a:graphic>
            <a:graphicData uri="http://schemas.openxmlformats.org/presentationml/2006/ole">
              <mc:AlternateContent xmlns:mc="http://schemas.openxmlformats.org/markup-compatibility/2006">
                <mc:Choice xmlns:v="urn:schemas-microsoft-com:vml" Requires="v">
                  <p:oleObj name="公式" r:id="rId22" imgW="279279" imgH="431613" progId="Equation.3">
                    <p:embed/>
                  </p:oleObj>
                </mc:Choice>
                <mc:Fallback>
                  <p:oleObj name="公式" r:id="rId22" imgW="279279" imgH="431613" progId="Equation.3">
                    <p:embed/>
                    <p:pic>
                      <p:nvPicPr>
                        <p:cNvPr id="0" name="Object 28"/>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4944" y="3120"/>
                          <a:ext cx="404" cy="6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8090" name="Line 29"/>
            <p:cNvSpPr>
              <a:spLocks noChangeShapeType="1"/>
            </p:cNvSpPr>
            <p:nvPr/>
          </p:nvSpPr>
          <p:spPr bwMode="auto">
            <a:xfrm>
              <a:off x="4752" y="3120"/>
              <a:ext cx="432" cy="0"/>
            </a:xfrm>
            <a:prstGeom prst="line">
              <a:avLst/>
            </a:prstGeom>
            <a:noFill/>
            <a:ln w="38100">
              <a:solidFill>
                <a:srgbClr val="0000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7550" name="Group 30"/>
          <p:cNvGrpSpPr>
            <a:grpSpLocks/>
          </p:cNvGrpSpPr>
          <p:nvPr/>
        </p:nvGrpSpPr>
        <p:grpSpPr bwMode="auto">
          <a:xfrm>
            <a:off x="6858000" y="2286000"/>
            <a:ext cx="914400" cy="990600"/>
            <a:chOff x="4416" y="2880"/>
            <a:chExt cx="576" cy="624"/>
          </a:xfrm>
        </p:grpSpPr>
        <p:graphicFrame>
          <p:nvGraphicFramePr>
            <p:cNvPr id="88087" name="Object 31"/>
            <p:cNvGraphicFramePr>
              <a:graphicFrameLocks noChangeAspect="1"/>
            </p:cNvGraphicFramePr>
            <p:nvPr/>
          </p:nvGraphicFramePr>
          <p:xfrm>
            <a:off x="4416" y="2880"/>
            <a:ext cx="431" cy="624"/>
          </p:xfrm>
          <a:graphic>
            <a:graphicData uri="http://schemas.openxmlformats.org/presentationml/2006/ole">
              <mc:AlternateContent xmlns:mc="http://schemas.openxmlformats.org/markup-compatibility/2006">
                <mc:Choice xmlns:v="urn:schemas-microsoft-com:vml" Requires="v">
                  <p:oleObj name="公式" r:id="rId24" imgW="279279" imgH="431613" progId="Equation.3">
                    <p:embed/>
                  </p:oleObj>
                </mc:Choice>
                <mc:Fallback>
                  <p:oleObj name="公式" r:id="rId24" imgW="279279" imgH="431613" progId="Equation.3">
                    <p:embed/>
                    <p:pic>
                      <p:nvPicPr>
                        <p:cNvPr id="0" name="Object 31"/>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4416" y="2880"/>
                          <a:ext cx="431" cy="6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8088" name="Line 32"/>
            <p:cNvSpPr>
              <a:spLocks noChangeShapeType="1"/>
            </p:cNvSpPr>
            <p:nvPr/>
          </p:nvSpPr>
          <p:spPr bwMode="auto">
            <a:xfrm>
              <a:off x="4512" y="2928"/>
              <a:ext cx="480" cy="0"/>
            </a:xfrm>
            <a:prstGeom prst="line">
              <a:avLst/>
            </a:prstGeom>
            <a:noFill/>
            <a:ln w="38100">
              <a:solidFill>
                <a:srgbClr val="FF0000"/>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07553" name="Text Box 33"/>
          <p:cNvSpPr txBox="1">
            <a:spLocks noChangeArrowheads="1"/>
          </p:cNvSpPr>
          <p:nvPr/>
        </p:nvSpPr>
        <p:spPr bwMode="auto">
          <a:xfrm>
            <a:off x="5181600" y="5410200"/>
            <a:ext cx="6096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en-US" altLang="zh-CN" sz="3200">
                <a:latin typeface="宋体" panose="02010600030101010101" pitchFamily="2" charset="-122"/>
                <a:sym typeface="Monotype Sorts"/>
              </a:rPr>
              <a:t></a:t>
            </a:r>
            <a:endParaRPr lang="en-US" altLang="zh-CN" sz="3200">
              <a:latin typeface="宋体" panose="02010600030101010101" pitchFamily="2" charset="-122"/>
            </a:endParaRPr>
          </a:p>
        </p:txBody>
      </p:sp>
      <p:sp>
        <p:nvSpPr>
          <p:cNvPr id="107554" name="AutoShape 34"/>
          <p:cNvSpPr>
            <a:spLocks/>
          </p:cNvSpPr>
          <p:nvPr/>
        </p:nvSpPr>
        <p:spPr bwMode="auto">
          <a:xfrm>
            <a:off x="5638800" y="4038600"/>
            <a:ext cx="304800" cy="1676400"/>
          </a:xfrm>
          <a:prstGeom prst="rightBrace">
            <a:avLst>
              <a:gd name="adj1" fmla="val 45833"/>
              <a:gd name="adj2" fmla="val 50000"/>
            </a:avLst>
          </a:prstGeom>
          <a:noFill/>
          <a:ln w="38100">
            <a:solidFill>
              <a:srgbClr val="000099"/>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kumimoji="0" lang="zh-CN" altLang="en-US" sz="1800" b="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5" fill="hold" grpId="0" nodeType="clickEffect">
                                  <p:stCondLst>
                                    <p:cond delay="0"/>
                                  </p:stCondLst>
                                  <p:childTnLst>
                                    <p:set>
                                      <p:cBhvr>
                                        <p:cTn id="6" dur="1" fill="hold">
                                          <p:stCondLst>
                                            <p:cond delay="0"/>
                                          </p:stCondLst>
                                        </p:cTn>
                                        <p:tgtEl>
                                          <p:spTgt spid="107522">
                                            <p:txEl>
                                              <p:pRg st="0" end="0"/>
                                            </p:txEl>
                                          </p:spTgt>
                                        </p:tgtEl>
                                        <p:attrNameLst>
                                          <p:attrName>style.visibility</p:attrName>
                                        </p:attrNameLst>
                                      </p:cBhvr>
                                      <p:to>
                                        <p:strVal val="visible"/>
                                      </p:to>
                                    </p:set>
                                    <p:animEffect transition="in" filter="blinds(vertical)">
                                      <p:cBhvr>
                                        <p:cTn id="7" dur="500"/>
                                        <p:tgtEl>
                                          <p:spTgt spid="107522">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5" fill="hold" grpId="0" nodeType="clickEffect">
                                  <p:stCondLst>
                                    <p:cond delay="0"/>
                                  </p:stCondLst>
                                  <p:childTnLst>
                                    <p:set>
                                      <p:cBhvr>
                                        <p:cTn id="11" dur="1" fill="hold">
                                          <p:stCondLst>
                                            <p:cond delay="0"/>
                                          </p:stCondLst>
                                        </p:cTn>
                                        <p:tgtEl>
                                          <p:spTgt spid="107522">
                                            <p:txEl>
                                              <p:pRg st="1" end="1"/>
                                            </p:txEl>
                                          </p:spTgt>
                                        </p:tgtEl>
                                        <p:attrNameLst>
                                          <p:attrName>style.visibility</p:attrName>
                                        </p:attrNameLst>
                                      </p:cBhvr>
                                      <p:to>
                                        <p:strVal val="visible"/>
                                      </p:to>
                                    </p:set>
                                    <p:animEffect transition="in" filter="blinds(vertical)">
                                      <p:cBhvr>
                                        <p:cTn id="12" dur="500"/>
                                        <p:tgtEl>
                                          <p:spTgt spid="107522">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5" fill="hold" nodeType="clickEffect">
                                  <p:stCondLst>
                                    <p:cond delay="0"/>
                                  </p:stCondLst>
                                  <p:childTnLst>
                                    <p:set>
                                      <p:cBhvr>
                                        <p:cTn id="16" dur="1" fill="hold">
                                          <p:stCondLst>
                                            <p:cond delay="0"/>
                                          </p:stCondLst>
                                        </p:cTn>
                                        <p:tgtEl>
                                          <p:spTgt spid="107524"/>
                                        </p:tgtEl>
                                        <p:attrNameLst>
                                          <p:attrName>style.visibility</p:attrName>
                                        </p:attrNameLst>
                                      </p:cBhvr>
                                      <p:to>
                                        <p:strVal val="visible"/>
                                      </p:to>
                                    </p:set>
                                    <p:animEffect transition="in" filter="blinds(vertical)">
                                      <p:cBhvr>
                                        <p:cTn id="17" dur="500"/>
                                        <p:tgtEl>
                                          <p:spTgt spid="107524"/>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07523"/>
                                        </p:tgtEl>
                                        <p:attrNameLst>
                                          <p:attrName>style.visibility</p:attrName>
                                        </p:attrNameLst>
                                      </p:cBhvr>
                                      <p:to>
                                        <p:strVal val="visible"/>
                                      </p:to>
                                    </p:set>
                                    <p:animEffect transition="in" filter="blinds(horizontal)">
                                      <p:cBhvr>
                                        <p:cTn id="22" dur="500"/>
                                        <p:tgtEl>
                                          <p:spTgt spid="107523"/>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107535">
                                            <p:txEl>
                                              <p:pRg st="0" end="0"/>
                                            </p:txEl>
                                          </p:spTgt>
                                        </p:tgtEl>
                                        <p:attrNameLst>
                                          <p:attrName>style.visibility</p:attrName>
                                        </p:attrNameLst>
                                      </p:cBhvr>
                                      <p:to>
                                        <p:strVal val="visible"/>
                                      </p:to>
                                    </p:set>
                                    <p:animEffect transition="in" filter="blinds(horizontal)">
                                      <p:cBhvr>
                                        <p:cTn id="27" dur="500"/>
                                        <p:tgtEl>
                                          <p:spTgt spid="107535">
                                            <p:txEl>
                                              <p:pRg st="0" end="0"/>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5" fill="hold" grpId="0" nodeType="clickEffect">
                                  <p:stCondLst>
                                    <p:cond delay="0"/>
                                  </p:stCondLst>
                                  <p:childTnLst>
                                    <p:set>
                                      <p:cBhvr>
                                        <p:cTn id="31" dur="1" fill="hold">
                                          <p:stCondLst>
                                            <p:cond delay="0"/>
                                          </p:stCondLst>
                                        </p:cTn>
                                        <p:tgtEl>
                                          <p:spTgt spid="107536">
                                            <p:txEl>
                                              <p:pRg st="0" end="0"/>
                                            </p:txEl>
                                          </p:spTgt>
                                        </p:tgtEl>
                                        <p:attrNameLst>
                                          <p:attrName>style.visibility</p:attrName>
                                        </p:attrNameLst>
                                      </p:cBhvr>
                                      <p:to>
                                        <p:strVal val="visible"/>
                                      </p:to>
                                    </p:set>
                                    <p:animEffect transition="in" filter="blinds(vertical)">
                                      <p:cBhvr>
                                        <p:cTn id="32" dur="500"/>
                                        <p:tgtEl>
                                          <p:spTgt spid="107536">
                                            <p:txEl>
                                              <p:pRg st="0" end="0"/>
                                            </p:txEl>
                                          </p:spTgt>
                                        </p:tgtEl>
                                      </p:cBhvr>
                                    </p:animEffect>
                                  </p:childTnLst>
                                </p:cTn>
                              </p:par>
                            </p:childTnLst>
                          </p:cTn>
                        </p:par>
                        <p:par>
                          <p:cTn id="33" fill="hold" nodeType="afterGroup">
                            <p:stCondLst>
                              <p:cond delay="500"/>
                            </p:stCondLst>
                            <p:childTnLst>
                              <p:par>
                                <p:cTn id="34" presetID="3" presetClass="entr" presetSubtype="5" fill="hold" nodeType="afterEffect">
                                  <p:stCondLst>
                                    <p:cond delay="0"/>
                                  </p:stCondLst>
                                  <p:childTnLst>
                                    <p:set>
                                      <p:cBhvr>
                                        <p:cTn id="35" dur="1" fill="hold">
                                          <p:stCondLst>
                                            <p:cond delay="0"/>
                                          </p:stCondLst>
                                        </p:cTn>
                                        <p:tgtEl>
                                          <p:spTgt spid="107527"/>
                                        </p:tgtEl>
                                        <p:attrNameLst>
                                          <p:attrName>style.visibility</p:attrName>
                                        </p:attrNameLst>
                                      </p:cBhvr>
                                      <p:to>
                                        <p:strVal val="visible"/>
                                      </p:to>
                                    </p:set>
                                    <p:animEffect transition="in" filter="blinds(vertical)">
                                      <p:cBhvr>
                                        <p:cTn id="36" dur="500"/>
                                        <p:tgtEl>
                                          <p:spTgt spid="107527"/>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3" presetClass="entr" presetSubtype="5" fill="hold" nodeType="clickEffect">
                                  <p:stCondLst>
                                    <p:cond delay="0"/>
                                  </p:stCondLst>
                                  <p:childTnLst>
                                    <p:set>
                                      <p:cBhvr>
                                        <p:cTn id="40" dur="1" fill="hold">
                                          <p:stCondLst>
                                            <p:cond delay="0"/>
                                          </p:stCondLst>
                                        </p:cTn>
                                        <p:tgtEl>
                                          <p:spTgt spid="107537"/>
                                        </p:tgtEl>
                                        <p:attrNameLst>
                                          <p:attrName>style.visibility</p:attrName>
                                        </p:attrNameLst>
                                      </p:cBhvr>
                                      <p:to>
                                        <p:strVal val="visible"/>
                                      </p:to>
                                    </p:set>
                                    <p:animEffect transition="in" filter="blinds(vertical)">
                                      <p:cBhvr>
                                        <p:cTn id="41" dur="500"/>
                                        <p:tgtEl>
                                          <p:spTgt spid="107537"/>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3" presetClass="entr" presetSubtype="5" fill="hold" grpId="0" nodeType="clickEffect">
                                  <p:stCondLst>
                                    <p:cond delay="0"/>
                                  </p:stCondLst>
                                  <p:childTnLst>
                                    <p:set>
                                      <p:cBhvr>
                                        <p:cTn id="45" dur="1" fill="hold">
                                          <p:stCondLst>
                                            <p:cond delay="0"/>
                                          </p:stCondLst>
                                        </p:cTn>
                                        <p:tgtEl>
                                          <p:spTgt spid="107538"/>
                                        </p:tgtEl>
                                        <p:attrNameLst>
                                          <p:attrName>style.visibility</p:attrName>
                                        </p:attrNameLst>
                                      </p:cBhvr>
                                      <p:to>
                                        <p:strVal val="visible"/>
                                      </p:to>
                                    </p:set>
                                    <p:animEffect transition="in" filter="blinds(vertical)">
                                      <p:cBhvr>
                                        <p:cTn id="46" dur="500"/>
                                        <p:tgtEl>
                                          <p:spTgt spid="107538"/>
                                        </p:tgtEl>
                                      </p:cBhvr>
                                    </p:animEffect>
                                  </p:childTnLst>
                                </p:cTn>
                              </p:par>
                            </p:childTnLst>
                          </p:cTn>
                        </p:par>
                      </p:childTnLst>
                    </p:cTn>
                  </p:par>
                  <p:par>
                    <p:cTn id="47" fill="hold" nodeType="clickPar">
                      <p:stCondLst>
                        <p:cond delay="indefinite"/>
                      </p:stCondLst>
                      <p:childTnLst>
                        <p:par>
                          <p:cTn id="48" fill="hold" nodeType="withGroup">
                            <p:stCondLst>
                              <p:cond delay="0"/>
                            </p:stCondLst>
                            <p:childTnLst>
                              <p:par>
                                <p:cTn id="49" presetID="3" presetClass="entr" presetSubtype="10" fill="hold" nodeType="clickEffect">
                                  <p:stCondLst>
                                    <p:cond delay="0"/>
                                  </p:stCondLst>
                                  <p:childTnLst>
                                    <p:set>
                                      <p:cBhvr>
                                        <p:cTn id="50" dur="1" fill="hold">
                                          <p:stCondLst>
                                            <p:cond delay="0"/>
                                          </p:stCondLst>
                                        </p:cTn>
                                        <p:tgtEl>
                                          <p:spTgt spid="107531"/>
                                        </p:tgtEl>
                                        <p:attrNameLst>
                                          <p:attrName>style.visibility</p:attrName>
                                        </p:attrNameLst>
                                      </p:cBhvr>
                                      <p:to>
                                        <p:strVal val="visible"/>
                                      </p:to>
                                    </p:set>
                                    <p:animEffect transition="in" filter="blinds(horizontal)">
                                      <p:cBhvr>
                                        <p:cTn id="51" dur="500"/>
                                        <p:tgtEl>
                                          <p:spTgt spid="107531"/>
                                        </p:tgtEl>
                                      </p:cBhvr>
                                    </p:animEffect>
                                  </p:childTnLst>
                                </p:cTn>
                              </p:par>
                            </p:childTnLst>
                          </p:cTn>
                        </p:par>
                      </p:childTnLst>
                    </p:cTn>
                  </p:par>
                  <p:par>
                    <p:cTn id="52" fill="hold" nodeType="clickPar">
                      <p:stCondLst>
                        <p:cond delay="indefinite"/>
                      </p:stCondLst>
                      <p:childTnLst>
                        <p:par>
                          <p:cTn id="53" fill="hold" nodeType="withGroup">
                            <p:stCondLst>
                              <p:cond delay="0"/>
                            </p:stCondLst>
                            <p:childTnLst>
                              <p:par>
                                <p:cTn id="54" presetID="3" presetClass="entr" presetSubtype="5" fill="hold" grpId="0" nodeType="clickEffect">
                                  <p:stCondLst>
                                    <p:cond delay="0"/>
                                  </p:stCondLst>
                                  <p:childTnLst>
                                    <p:set>
                                      <p:cBhvr>
                                        <p:cTn id="55" dur="1" fill="hold">
                                          <p:stCondLst>
                                            <p:cond delay="0"/>
                                          </p:stCondLst>
                                        </p:cTn>
                                        <p:tgtEl>
                                          <p:spTgt spid="107539"/>
                                        </p:tgtEl>
                                        <p:attrNameLst>
                                          <p:attrName>style.visibility</p:attrName>
                                        </p:attrNameLst>
                                      </p:cBhvr>
                                      <p:to>
                                        <p:strVal val="visible"/>
                                      </p:to>
                                    </p:set>
                                    <p:animEffect transition="in" filter="blinds(vertical)">
                                      <p:cBhvr>
                                        <p:cTn id="56" dur="500"/>
                                        <p:tgtEl>
                                          <p:spTgt spid="107539"/>
                                        </p:tgtEl>
                                      </p:cBhvr>
                                    </p:animEffect>
                                  </p:childTnLst>
                                </p:cTn>
                              </p:par>
                            </p:childTnLst>
                          </p:cTn>
                        </p:par>
                      </p:childTnLst>
                    </p:cTn>
                  </p:par>
                  <p:par>
                    <p:cTn id="57" fill="hold" nodeType="clickPar">
                      <p:stCondLst>
                        <p:cond delay="indefinite"/>
                      </p:stCondLst>
                      <p:childTnLst>
                        <p:par>
                          <p:cTn id="58" fill="hold" nodeType="withGroup">
                            <p:stCondLst>
                              <p:cond delay="0"/>
                            </p:stCondLst>
                            <p:childTnLst>
                              <p:par>
                                <p:cTn id="59" presetID="3" presetClass="entr" presetSubtype="5" fill="hold" grpId="0" nodeType="clickEffect">
                                  <p:stCondLst>
                                    <p:cond delay="0"/>
                                  </p:stCondLst>
                                  <p:childTnLst>
                                    <p:set>
                                      <p:cBhvr>
                                        <p:cTn id="60" dur="1" fill="hold">
                                          <p:stCondLst>
                                            <p:cond delay="0"/>
                                          </p:stCondLst>
                                        </p:cTn>
                                        <p:tgtEl>
                                          <p:spTgt spid="107540"/>
                                        </p:tgtEl>
                                        <p:attrNameLst>
                                          <p:attrName>style.visibility</p:attrName>
                                        </p:attrNameLst>
                                      </p:cBhvr>
                                      <p:to>
                                        <p:strVal val="visible"/>
                                      </p:to>
                                    </p:set>
                                    <p:animEffect transition="in" filter="blinds(vertical)">
                                      <p:cBhvr>
                                        <p:cTn id="61" dur="500"/>
                                        <p:tgtEl>
                                          <p:spTgt spid="107540"/>
                                        </p:tgtEl>
                                      </p:cBhvr>
                                    </p:animEffect>
                                  </p:childTnLst>
                                </p:cTn>
                              </p:par>
                            </p:childTnLst>
                          </p:cTn>
                        </p:par>
                      </p:childTnLst>
                    </p:cTn>
                  </p:par>
                  <p:par>
                    <p:cTn id="62" fill="hold" nodeType="clickPar">
                      <p:stCondLst>
                        <p:cond delay="indefinite"/>
                      </p:stCondLst>
                      <p:childTnLst>
                        <p:par>
                          <p:cTn id="63" fill="hold" nodeType="withGroup">
                            <p:stCondLst>
                              <p:cond delay="0"/>
                            </p:stCondLst>
                            <p:childTnLst>
                              <p:par>
                                <p:cTn id="64" presetID="3" presetClass="entr" presetSubtype="5" fill="hold" nodeType="clickEffect">
                                  <p:stCondLst>
                                    <p:cond delay="0"/>
                                  </p:stCondLst>
                                  <p:childTnLst>
                                    <p:set>
                                      <p:cBhvr>
                                        <p:cTn id="65" dur="1" fill="hold">
                                          <p:stCondLst>
                                            <p:cond delay="0"/>
                                          </p:stCondLst>
                                        </p:cTn>
                                        <p:tgtEl>
                                          <p:spTgt spid="107528"/>
                                        </p:tgtEl>
                                        <p:attrNameLst>
                                          <p:attrName>style.visibility</p:attrName>
                                        </p:attrNameLst>
                                      </p:cBhvr>
                                      <p:to>
                                        <p:strVal val="visible"/>
                                      </p:to>
                                    </p:set>
                                    <p:animEffect transition="in" filter="blinds(vertical)">
                                      <p:cBhvr>
                                        <p:cTn id="66" dur="500"/>
                                        <p:tgtEl>
                                          <p:spTgt spid="107528"/>
                                        </p:tgtEl>
                                      </p:cBhvr>
                                    </p:animEffect>
                                  </p:childTnLst>
                                </p:cTn>
                              </p:par>
                            </p:childTnLst>
                          </p:cTn>
                        </p:par>
                      </p:childTnLst>
                    </p:cTn>
                  </p:par>
                  <p:par>
                    <p:cTn id="67" fill="hold" nodeType="clickPar">
                      <p:stCondLst>
                        <p:cond delay="indefinite"/>
                      </p:stCondLst>
                      <p:childTnLst>
                        <p:par>
                          <p:cTn id="68" fill="hold" nodeType="withGroup">
                            <p:stCondLst>
                              <p:cond delay="0"/>
                            </p:stCondLst>
                            <p:childTnLst>
                              <p:par>
                                <p:cTn id="69" presetID="3" presetClass="entr" presetSubtype="5" fill="hold" nodeType="clickEffect">
                                  <p:stCondLst>
                                    <p:cond delay="0"/>
                                  </p:stCondLst>
                                  <p:childTnLst>
                                    <p:set>
                                      <p:cBhvr>
                                        <p:cTn id="70" dur="1" fill="hold">
                                          <p:stCondLst>
                                            <p:cond delay="0"/>
                                          </p:stCondLst>
                                        </p:cTn>
                                        <p:tgtEl>
                                          <p:spTgt spid="107544"/>
                                        </p:tgtEl>
                                        <p:attrNameLst>
                                          <p:attrName>style.visibility</p:attrName>
                                        </p:attrNameLst>
                                      </p:cBhvr>
                                      <p:to>
                                        <p:strVal val="visible"/>
                                      </p:to>
                                    </p:set>
                                    <p:animEffect transition="in" filter="blinds(vertical)">
                                      <p:cBhvr>
                                        <p:cTn id="71" dur="500"/>
                                        <p:tgtEl>
                                          <p:spTgt spid="107544"/>
                                        </p:tgtEl>
                                      </p:cBhvr>
                                    </p:animEffect>
                                  </p:childTnLst>
                                </p:cTn>
                              </p:par>
                            </p:childTnLst>
                          </p:cTn>
                        </p:par>
                      </p:childTnLst>
                    </p:cTn>
                  </p:par>
                  <p:par>
                    <p:cTn id="72" fill="hold" nodeType="clickPar">
                      <p:stCondLst>
                        <p:cond delay="indefinite"/>
                      </p:stCondLst>
                      <p:childTnLst>
                        <p:par>
                          <p:cTn id="73" fill="hold" nodeType="withGroup">
                            <p:stCondLst>
                              <p:cond delay="0"/>
                            </p:stCondLst>
                            <p:childTnLst>
                              <p:par>
                                <p:cTn id="74" presetID="3" presetClass="entr" presetSubtype="10" fill="hold" nodeType="clickEffect">
                                  <p:stCondLst>
                                    <p:cond delay="0"/>
                                  </p:stCondLst>
                                  <p:childTnLst>
                                    <p:set>
                                      <p:cBhvr>
                                        <p:cTn id="75" dur="1" fill="hold">
                                          <p:stCondLst>
                                            <p:cond delay="0"/>
                                          </p:stCondLst>
                                        </p:cTn>
                                        <p:tgtEl>
                                          <p:spTgt spid="107547"/>
                                        </p:tgtEl>
                                        <p:attrNameLst>
                                          <p:attrName>style.visibility</p:attrName>
                                        </p:attrNameLst>
                                      </p:cBhvr>
                                      <p:to>
                                        <p:strVal val="visible"/>
                                      </p:to>
                                    </p:set>
                                    <p:animEffect transition="in" filter="blinds(horizontal)">
                                      <p:cBhvr>
                                        <p:cTn id="76" dur="500"/>
                                        <p:tgtEl>
                                          <p:spTgt spid="107547"/>
                                        </p:tgtEl>
                                      </p:cBhvr>
                                    </p:animEffect>
                                  </p:childTnLst>
                                </p:cTn>
                              </p:par>
                            </p:childTnLst>
                          </p:cTn>
                        </p:par>
                      </p:childTnLst>
                    </p:cTn>
                  </p:par>
                  <p:par>
                    <p:cTn id="77" fill="hold" nodeType="clickPar">
                      <p:stCondLst>
                        <p:cond delay="indefinite"/>
                      </p:stCondLst>
                      <p:childTnLst>
                        <p:par>
                          <p:cTn id="78" fill="hold" nodeType="withGroup">
                            <p:stCondLst>
                              <p:cond delay="0"/>
                            </p:stCondLst>
                            <p:childTnLst>
                              <p:par>
                                <p:cTn id="79" presetID="3" presetClass="entr" presetSubtype="5" fill="hold" nodeType="clickEffect">
                                  <p:stCondLst>
                                    <p:cond delay="0"/>
                                  </p:stCondLst>
                                  <p:childTnLst>
                                    <p:set>
                                      <p:cBhvr>
                                        <p:cTn id="80" dur="1" fill="hold">
                                          <p:stCondLst>
                                            <p:cond delay="0"/>
                                          </p:stCondLst>
                                        </p:cTn>
                                        <p:tgtEl>
                                          <p:spTgt spid="107550"/>
                                        </p:tgtEl>
                                        <p:attrNameLst>
                                          <p:attrName>style.visibility</p:attrName>
                                        </p:attrNameLst>
                                      </p:cBhvr>
                                      <p:to>
                                        <p:strVal val="visible"/>
                                      </p:to>
                                    </p:set>
                                    <p:animEffect transition="in" filter="blinds(vertical)">
                                      <p:cBhvr>
                                        <p:cTn id="81" dur="500"/>
                                        <p:tgtEl>
                                          <p:spTgt spid="107550"/>
                                        </p:tgtEl>
                                      </p:cBhvr>
                                    </p:animEffect>
                                  </p:childTnLst>
                                </p:cTn>
                              </p:par>
                            </p:childTnLst>
                          </p:cTn>
                        </p:par>
                      </p:childTnLst>
                    </p:cTn>
                  </p:par>
                  <p:par>
                    <p:cTn id="82" fill="hold" nodeType="clickPar">
                      <p:stCondLst>
                        <p:cond delay="indefinite"/>
                      </p:stCondLst>
                      <p:childTnLst>
                        <p:par>
                          <p:cTn id="83" fill="hold" nodeType="withGroup">
                            <p:stCondLst>
                              <p:cond delay="0"/>
                            </p:stCondLst>
                            <p:childTnLst>
                              <p:par>
                                <p:cTn id="84" presetID="3" presetClass="entr" presetSubtype="10" fill="hold" nodeType="clickEffect">
                                  <p:stCondLst>
                                    <p:cond delay="0"/>
                                  </p:stCondLst>
                                  <p:childTnLst>
                                    <p:set>
                                      <p:cBhvr>
                                        <p:cTn id="85" dur="1" fill="hold">
                                          <p:stCondLst>
                                            <p:cond delay="0"/>
                                          </p:stCondLst>
                                        </p:cTn>
                                        <p:tgtEl>
                                          <p:spTgt spid="107541"/>
                                        </p:tgtEl>
                                        <p:attrNameLst>
                                          <p:attrName>style.visibility</p:attrName>
                                        </p:attrNameLst>
                                      </p:cBhvr>
                                      <p:to>
                                        <p:strVal val="visible"/>
                                      </p:to>
                                    </p:set>
                                    <p:animEffect transition="in" filter="blinds(horizontal)">
                                      <p:cBhvr>
                                        <p:cTn id="86" dur="500"/>
                                        <p:tgtEl>
                                          <p:spTgt spid="107541"/>
                                        </p:tgtEl>
                                      </p:cBhvr>
                                    </p:animEffect>
                                  </p:childTnLst>
                                </p:cTn>
                              </p:par>
                            </p:childTnLst>
                          </p:cTn>
                        </p:par>
                      </p:childTnLst>
                    </p:cTn>
                  </p:par>
                  <p:par>
                    <p:cTn id="87" fill="hold" nodeType="clickPar">
                      <p:stCondLst>
                        <p:cond delay="indefinite"/>
                      </p:stCondLst>
                      <p:childTnLst>
                        <p:par>
                          <p:cTn id="88" fill="hold" nodeType="withGroup">
                            <p:stCondLst>
                              <p:cond delay="0"/>
                            </p:stCondLst>
                            <p:childTnLst>
                              <p:par>
                                <p:cTn id="89" presetID="3" presetClass="entr" presetSubtype="5" fill="hold" nodeType="clickEffect">
                                  <p:stCondLst>
                                    <p:cond delay="0"/>
                                  </p:stCondLst>
                                  <p:childTnLst>
                                    <p:set>
                                      <p:cBhvr>
                                        <p:cTn id="90" dur="1" fill="hold">
                                          <p:stCondLst>
                                            <p:cond delay="0"/>
                                          </p:stCondLst>
                                        </p:cTn>
                                        <p:tgtEl>
                                          <p:spTgt spid="107532"/>
                                        </p:tgtEl>
                                        <p:attrNameLst>
                                          <p:attrName>style.visibility</p:attrName>
                                        </p:attrNameLst>
                                      </p:cBhvr>
                                      <p:to>
                                        <p:strVal val="visible"/>
                                      </p:to>
                                    </p:set>
                                    <p:animEffect transition="in" filter="blinds(vertical)">
                                      <p:cBhvr>
                                        <p:cTn id="91" dur="500"/>
                                        <p:tgtEl>
                                          <p:spTgt spid="107532"/>
                                        </p:tgtEl>
                                      </p:cBhvr>
                                    </p:animEffect>
                                  </p:childTnLst>
                                </p:cTn>
                              </p:par>
                            </p:childTnLst>
                          </p:cTn>
                        </p:par>
                      </p:childTnLst>
                    </p:cTn>
                  </p:par>
                  <p:par>
                    <p:cTn id="92" fill="hold" nodeType="clickPar">
                      <p:stCondLst>
                        <p:cond delay="indefinite"/>
                      </p:stCondLst>
                      <p:childTnLst>
                        <p:par>
                          <p:cTn id="93" fill="hold" nodeType="withGroup">
                            <p:stCondLst>
                              <p:cond delay="0"/>
                            </p:stCondLst>
                            <p:childTnLst>
                              <p:par>
                                <p:cTn id="94" presetID="3" presetClass="entr" presetSubtype="5" fill="hold" grpId="0" nodeType="clickEffect">
                                  <p:stCondLst>
                                    <p:cond delay="0"/>
                                  </p:stCondLst>
                                  <p:childTnLst>
                                    <p:set>
                                      <p:cBhvr>
                                        <p:cTn id="95" dur="1" fill="hold">
                                          <p:stCondLst>
                                            <p:cond delay="0"/>
                                          </p:stCondLst>
                                        </p:cTn>
                                        <p:tgtEl>
                                          <p:spTgt spid="107553"/>
                                        </p:tgtEl>
                                        <p:attrNameLst>
                                          <p:attrName>style.visibility</p:attrName>
                                        </p:attrNameLst>
                                      </p:cBhvr>
                                      <p:to>
                                        <p:strVal val="visible"/>
                                      </p:to>
                                    </p:set>
                                    <p:animEffect transition="in" filter="blinds(vertical)">
                                      <p:cBhvr>
                                        <p:cTn id="96" dur="500"/>
                                        <p:tgtEl>
                                          <p:spTgt spid="107553"/>
                                        </p:tgtEl>
                                      </p:cBhvr>
                                    </p:animEffect>
                                  </p:childTnLst>
                                </p:cTn>
                              </p:par>
                            </p:childTnLst>
                          </p:cTn>
                        </p:par>
                      </p:childTnLst>
                    </p:cTn>
                  </p:par>
                  <p:par>
                    <p:cTn id="97" fill="hold" nodeType="clickPar">
                      <p:stCondLst>
                        <p:cond delay="indefinite"/>
                      </p:stCondLst>
                      <p:childTnLst>
                        <p:par>
                          <p:cTn id="98" fill="hold" nodeType="withGroup">
                            <p:stCondLst>
                              <p:cond delay="0"/>
                            </p:stCondLst>
                            <p:childTnLst>
                              <p:par>
                                <p:cTn id="99" presetID="3" presetClass="entr" presetSubtype="5" fill="hold" nodeType="clickEffect">
                                  <p:stCondLst>
                                    <p:cond delay="0"/>
                                  </p:stCondLst>
                                  <p:childTnLst>
                                    <p:set>
                                      <p:cBhvr>
                                        <p:cTn id="100" dur="1" fill="hold">
                                          <p:stCondLst>
                                            <p:cond delay="0"/>
                                          </p:stCondLst>
                                        </p:cTn>
                                        <p:tgtEl>
                                          <p:spTgt spid="107554"/>
                                        </p:tgtEl>
                                        <p:attrNameLst>
                                          <p:attrName>style.visibility</p:attrName>
                                        </p:attrNameLst>
                                      </p:cBhvr>
                                      <p:to>
                                        <p:strVal val="visible"/>
                                      </p:to>
                                    </p:set>
                                    <p:animEffect transition="in" filter="blinds(vertical)">
                                      <p:cBhvr>
                                        <p:cTn id="101" dur="500"/>
                                        <p:tgtEl>
                                          <p:spTgt spid="107554"/>
                                        </p:tgtEl>
                                      </p:cBhvr>
                                    </p:animEffect>
                                  </p:childTnLst>
                                </p:cTn>
                              </p:par>
                            </p:childTnLst>
                          </p:cTn>
                        </p:par>
                      </p:childTnLst>
                    </p:cTn>
                  </p:par>
                  <p:par>
                    <p:cTn id="102" fill="hold" nodeType="clickPar">
                      <p:stCondLst>
                        <p:cond delay="indefinite"/>
                      </p:stCondLst>
                      <p:childTnLst>
                        <p:par>
                          <p:cTn id="103" fill="hold" nodeType="withGroup">
                            <p:stCondLst>
                              <p:cond delay="0"/>
                            </p:stCondLst>
                            <p:childTnLst>
                              <p:par>
                                <p:cTn id="104" presetID="3" presetClass="entr" presetSubtype="5" fill="hold" nodeType="clickEffect">
                                  <p:stCondLst>
                                    <p:cond delay="0"/>
                                  </p:stCondLst>
                                  <p:childTnLst>
                                    <p:set>
                                      <p:cBhvr>
                                        <p:cTn id="105" dur="1" fill="hold">
                                          <p:stCondLst>
                                            <p:cond delay="0"/>
                                          </p:stCondLst>
                                        </p:cTn>
                                        <p:tgtEl>
                                          <p:spTgt spid="107533"/>
                                        </p:tgtEl>
                                        <p:attrNameLst>
                                          <p:attrName>style.visibility</p:attrName>
                                        </p:attrNameLst>
                                      </p:cBhvr>
                                      <p:to>
                                        <p:strVal val="visible"/>
                                      </p:to>
                                    </p:set>
                                    <p:animEffect transition="in" filter="blinds(vertical)">
                                      <p:cBhvr>
                                        <p:cTn id="106" dur="500"/>
                                        <p:tgtEl>
                                          <p:spTgt spid="107533"/>
                                        </p:tgtEl>
                                      </p:cBhvr>
                                    </p:animEffect>
                                  </p:childTnLst>
                                </p:cTn>
                              </p:par>
                            </p:childTnLst>
                          </p:cTn>
                        </p:par>
                      </p:childTnLst>
                    </p:cTn>
                  </p:par>
                  <p:par>
                    <p:cTn id="107" fill="hold" nodeType="clickPar">
                      <p:stCondLst>
                        <p:cond delay="indefinite"/>
                      </p:stCondLst>
                      <p:childTnLst>
                        <p:par>
                          <p:cTn id="108" fill="hold" nodeType="withGroup">
                            <p:stCondLst>
                              <p:cond delay="0"/>
                            </p:stCondLst>
                            <p:childTnLst>
                              <p:par>
                                <p:cTn id="109" presetID="3" presetClass="entr" presetSubtype="5" fill="hold" nodeType="clickEffect">
                                  <p:stCondLst>
                                    <p:cond delay="0"/>
                                  </p:stCondLst>
                                  <p:childTnLst>
                                    <p:set>
                                      <p:cBhvr>
                                        <p:cTn id="110" dur="1" fill="hold">
                                          <p:stCondLst>
                                            <p:cond delay="0"/>
                                          </p:stCondLst>
                                        </p:cTn>
                                        <p:tgtEl>
                                          <p:spTgt spid="107534"/>
                                        </p:tgtEl>
                                        <p:attrNameLst>
                                          <p:attrName>style.visibility</p:attrName>
                                        </p:attrNameLst>
                                      </p:cBhvr>
                                      <p:to>
                                        <p:strVal val="visible"/>
                                      </p:to>
                                    </p:set>
                                    <p:animEffect transition="in" filter="blinds(vertical)">
                                      <p:cBhvr>
                                        <p:cTn id="111" dur="500"/>
                                        <p:tgtEl>
                                          <p:spTgt spid="1075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522" grpId="0" build="p" autoUpdateAnimBg="0"/>
      <p:bldP spid="107523" grpId="0" animBg="1" autoUpdateAnimBg="0"/>
      <p:bldP spid="107535" grpId="0" build="p" autoUpdateAnimBg="0"/>
      <p:bldP spid="107536" grpId="0" build="p" autoUpdateAnimBg="0"/>
      <p:bldP spid="107538" grpId="0" autoUpdateAnimBg="0"/>
      <p:bldP spid="107539" grpId="0" autoUpdateAnimBg="0"/>
      <p:bldP spid="107540" grpId="0" autoUpdateAnimBg="0"/>
      <p:bldP spid="107553" grpId="0" autoUpdateAnimBg="0"/>
    </p:bldLst>
  </p:timing>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9090" name="Text Box 2"/>
          <p:cNvSpPr txBox="1">
            <a:spLocks noChangeArrowheads="1"/>
          </p:cNvSpPr>
          <p:nvPr/>
        </p:nvSpPr>
        <p:spPr bwMode="auto">
          <a:xfrm>
            <a:off x="228600" y="333375"/>
            <a:ext cx="8664575" cy="2227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zh-CN" altLang="en-US" sz="2800" b="1">
                <a:solidFill>
                  <a:srgbClr val="CC0000"/>
                </a:solidFill>
                <a:ea typeface="华文中宋" panose="02010600040101010101" pitchFamily="2" charset="-122"/>
              </a:rPr>
              <a:t>例</a:t>
            </a:r>
            <a:r>
              <a:rPr lang="en-US" altLang="zh-CN" sz="2800" b="1">
                <a:solidFill>
                  <a:srgbClr val="CC0000"/>
                </a:solidFill>
                <a:ea typeface="华文中宋" panose="02010600040101010101" pitchFamily="2" charset="-122"/>
              </a:rPr>
              <a:t>1</a:t>
            </a:r>
            <a:r>
              <a:rPr lang="zh-CN" altLang="en-US" sz="2800" b="1">
                <a:solidFill>
                  <a:srgbClr val="CC0000"/>
                </a:solidFill>
                <a:ea typeface="华文中宋" panose="02010600040101010101" pitchFamily="2" charset="-122"/>
              </a:rPr>
              <a:t>：</a:t>
            </a:r>
            <a:r>
              <a:rPr lang="zh-CN" altLang="en-US" sz="2800">
                <a:ea typeface="华文中宋" panose="02010600040101010101" pitchFamily="2" charset="-122"/>
              </a:rPr>
              <a:t>有一块大金属平板，面积为</a:t>
            </a:r>
            <a:r>
              <a:rPr lang="en-US" altLang="zh-CN" sz="2800" i="1">
                <a:ea typeface="华文中宋" panose="02010600040101010101" pitchFamily="2" charset="-122"/>
              </a:rPr>
              <a:t>S</a:t>
            </a:r>
            <a:r>
              <a:rPr lang="zh-CN" altLang="en-US" sz="2800">
                <a:ea typeface="华文中宋" panose="02010600040101010101" pitchFamily="2" charset="-122"/>
              </a:rPr>
              <a:t>，带有总电量</a:t>
            </a:r>
            <a:r>
              <a:rPr lang="en-US" altLang="zh-CN" sz="2800" i="1">
                <a:ea typeface="华文中宋" panose="02010600040101010101" pitchFamily="2" charset="-122"/>
              </a:rPr>
              <a:t>Q</a:t>
            </a:r>
            <a:r>
              <a:rPr lang="zh-CN" altLang="en-US" sz="2800">
                <a:ea typeface="华文中宋" panose="02010600040101010101" pitchFamily="2" charset="-122"/>
              </a:rPr>
              <a:t>，今在其近旁平行地放置第二块大金属平板，此板原来不带电。</a:t>
            </a:r>
            <a:r>
              <a:rPr lang="en-US" altLang="zh-CN" sz="2800" b="1">
                <a:ea typeface="华文中宋" panose="02010600040101010101" pitchFamily="2" charset="-122"/>
              </a:rPr>
              <a:t>(1) </a:t>
            </a:r>
            <a:r>
              <a:rPr lang="zh-CN" altLang="en-US" sz="2800">
                <a:ea typeface="华文中宋" panose="02010600040101010101" pitchFamily="2" charset="-122"/>
              </a:rPr>
              <a:t>求静电平衡时，金属板上的电荷分布及周围空间的电场分布；</a:t>
            </a:r>
            <a:r>
              <a:rPr lang="en-US" altLang="zh-CN" sz="2800" b="1">
                <a:ea typeface="华文中宋" panose="02010600040101010101" pitchFamily="2" charset="-122"/>
              </a:rPr>
              <a:t>(2) </a:t>
            </a:r>
            <a:r>
              <a:rPr lang="zh-CN" altLang="en-US" sz="2800">
                <a:ea typeface="华文中宋" panose="02010600040101010101" pitchFamily="2" charset="-122"/>
              </a:rPr>
              <a:t>如果把第二块金属板接地，最后情况又如何？（忽略金属板的边缘效应。）</a:t>
            </a:r>
          </a:p>
        </p:txBody>
      </p:sp>
      <p:grpSp>
        <p:nvGrpSpPr>
          <p:cNvPr id="2" name="Group 67"/>
          <p:cNvGrpSpPr>
            <a:grpSpLocks/>
          </p:cNvGrpSpPr>
          <p:nvPr/>
        </p:nvGrpSpPr>
        <p:grpSpPr bwMode="auto">
          <a:xfrm>
            <a:off x="241300" y="2857500"/>
            <a:ext cx="5616575" cy="1004888"/>
            <a:chOff x="158" y="2024"/>
            <a:chExt cx="3538" cy="633"/>
          </a:xfrm>
        </p:grpSpPr>
        <p:sp>
          <p:nvSpPr>
            <p:cNvPr id="89110" name="Text Box 20"/>
            <p:cNvSpPr txBox="1">
              <a:spLocks noChangeArrowheads="1"/>
            </p:cNvSpPr>
            <p:nvPr/>
          </p:nvSpPr>
          <p:spPr bwMode="auto">
            <a:xfrm>
              <a:off x="158" y="2024"/>
              <a:ext cx="3538" cy="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zh-CN" altLang="en-US" sz="2800" b="1">
                  <a:solidFill>
                    <a:srgbClr val="FF0000"/>
                  </a:solidFill>
                  <a:ea typeface="华文中宋" panose="02010600040101010101" pitchFamily="2" charset="-122"/>
                </a:rPr>
                <a:t>解：</a:t>
              </a:r>
              <a:r>
                <a:rPr lang="en-US" altLang="zh-CN" sz="2800" b="1">
                  <a:ea typeface="华文中宋" panose="02010600040101010101" pitchFamily="2" charset="-122"/>
                </a:rPr>
                <a:t>(1)</a:t>
              </a:r>
              <a:r>
                <a:rPr lang="zh-CN" altLang="en-US" sz="2800">
                  <a:ea typeface="华文中宋" panose="02010600040101010101" pitchFamily="2" charset="-122"/>
                </a:rPr>
                <a:t>设四个表面的</a:t>
              </a:r>
              <a:r>
                <a:rPr lang="zh-CN" altLang="en-US" sz="2800" b="1">
                  <a:ea typeface="华文中宋" panose="02010600040101010101" pitchFamily="2" charset="-122"/>
                </a:rPr>
                <a:t>电荷面密度</a:t>
              </a:r>
              <a:r>
                <a:rPr lang="zh-CN" altLang="en-US" sz="2800">
                  <a:ea typeface="华文中宋" panose="02010600040101010101" pitchFamily="2" charset="-122"/>
                </a:rPr>
                <a:t>分别为</a:t>
              </a:r>
            </a:p>
          </p:txBody>
        </p:sp>
        <p:graphicFrame>
          <p:nvGraphicFramePr>
            <p:cNvPr id="89111" name="Object 58"/>
            <p:cNvGraphicFramePr>
              <a:graphicFrameLocks noChangeAspect="1"/>
            </p:cNvGraphicFramePr>
            <p:nvPr/>
          </p:nvGraphicFramePr>
          <p:xfrm>
            <a:off x="637" y="2296"/>
            <a:ext cx="1382" cy="361"/>
          </p:xfrm>
          <a:graphic>
            <a:graphicData uri="http://schemas.openxmlformats.org/presentationml/2006/ole">
              <mc:AlternateContent xmlns:mc="http://schemas.openxmlformats.org/markup-compatibility/2006">
                <mc:Choice xmlns:v="urn:schemas-microsoft-com:vml" Requires="v">
                  <p:oleObj name="Equation" r:id="rId2" imgW="876300" imgH="228600" progId="">
                    <p:embed/>
                  </p:oleObj>
                </mc:Choice>
                <mc:Fallback>
                  <p:oleObj name="Equation" r:id="rId2" imgW="876300" imgH="228600" progId="">
                    <p:embed/>
                    <p:pic>
                      <p:nvPicPr>
                        <p:cNvPr id="0" name="Object 5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7" y="2296"/>
                          <a:ext cx="1382" cy="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89092" name="Rectangle 59"/>
          <p:cNvSpPr>
            <a:spLocks noChangeArrowheads="1"/>
          </p:cNvSpPr>
          <p:nvPr/>
        </p:nvSpPr>
        <p:spPr bwMode="auto">
          <a:xfrm>
            <a:off x="6861175" y="3133725"/>
            <a:ext cx="152400" cy="2971800"/>
          </a:xfrm>
          <a:prstGeom prst="rect">
            <a:avLst/>
          </a:prstGeom>
          <a:solidFill>
            <a:srgbClr val="FFCCFF"/>
          </a:solidFill>
          <a:ln w="25400">
            <a:solidFill>
              <a:srgbClr val="FF00FF"/>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zh-CN" sz="2800">
              <a:ea typeface="华文中宋" panose="02010600040101010101" pitchFamily="2" charset="-122"/>
            </a:endParaRPr>
          </a:p>
        </p:txBody>
      </p:sp>
      <p:sp>
        <p:nvSpPr>
          <p:cNvPr id="89093" name="Rectangle 60"/>
          <p:cNvSpPr>
            <a:spLocks noChangeArrowheads="1"/>
          </p:cNvSpPr>
          <p:nvPr/>
        </p:nvSpPr>
        <p:spPr bwMode="auto">
          <a:xfrm>
            <a:off x="7927975" y="3133725"/>
            <a:ext cx="152400" cy="2971800"/>
          </a:xfrm>
          <a:prstGeom prst="rect">
            <a:avLst/>
          </a:prstGeom>
          <a:solidFill>
            <a:srgbClr val="FFCCFF"/>
          </a:solidFill>
          <a:ln w="25400">
            <a:solidFill>
              <a:srgbClr val="FF00FF"/>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zh-CN" sz="2800">
              <a:ea typeface="华文中宋" panose="02010600040101010101" pitchFamily="2" charset="-122"/>
            </a:endParaRPr>
          </a:p>
        </p:txBody>
      </p:sp>
      <p:sp>
        <p:nvSpPr>
          <p:cNvPr id="89094" name="Text Box 61"/>
          <p:cNvSpPr txBox="1">
            <a:spLocks noChangeArrowheads="1"/>
          </p:cNvSpPr>
          <p:nvPr/>
        </p:nvSpPr>
        <p:spPr bwMode="auto">
          <a:xfrm>
            <a:off x="6708775" y="2643188"/>
            <a:ext cx="6096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en-US" altLang="zh-CN" sz="2800" i="1">
                <a:ea typeface="华文中宋" panose="02010600040101010101" pitchFamily="2" charset="-122"/>
              </a:rPr>
              <a:t>Q</a:t>
            </a:r>
          </a:p>
        </p:txBody>
      </p:sp>
      <p:grpSp>
        <p:nvGrpSpPr>
          <p:cNvPr id="3" name="Group 62"/>
          <p:cNvGrpSpPr>
            <a:grpSpLocks/>
          </p:cNvGrpSpPr>
          <p:nvPr/>
        </p:nvGrpSpPr>
        <p:grpSpPr bwMode="auto">
          <a:xfrm>
            <a:off x="6477000" y="3125788"/>
            <a:ext cx="1968500" cy="458787"/>
            <a:chOff x="3598" y="400"/>
            <a:chExt cx="1240" cy="289"/>
          </a:xfrm>
        </p:grpSpPr>
        <p:graphicFrame>
          <p:nvGraphicFramePr>
            <p:cNvPr id="89106" name="Object 63"/>
            <p:cNvGraphicFramePr>
              <a:graphicFrameLocks noChangeAspect="1"/>
            </p:cNvGraphicFramePr>
            <p:nvPr/>
          </p:nvGraphicFramePr>
          <p:xfrm>
            <a:off x="3598" y="401"/>
            <a:ext cx="240" cy="288"/>
          </p:xfrm>
          <a:graphic>
            <a:graphicData uri="http://schemas.openxmlformats.org/presentationml/2006/ole">
              <mc:AlternateContent xmlns:mc="http://schemas.openxmlformats.org/markup-compatibility/2006">
                <mc:Choice xmlns:v="urn:schemas-microsoft-com:vml" Requires="v">
                  <p:oleObj name="Equation" r:id="rId4" imgW="190500" imgH="228600" progId="">
                    <p:embed/>
                  </p:oleObj>
                </mc:Choice>
                <mc:Fallback>
                  <p:oleObj name="Equation" r:id="rId4" imgW="190500" imgH="228600" progId="">
                    <p:embed/>
                    <p:pic>
                      <p:nvPicPr>
                        <p:cNvPr id="0" name="Object 6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98" y="401"/>
                          <a:ext cx="24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9107" name="Object 64"/>
            <p:cNvGraphicFramePr>
              <a:graphicFrameLocks noChangeAspect="1"/>
            </p:cNvGraphicFramePr>
            <p:nvPr/>
          </p:nvGraphicFramePr>
          <p:xfrm>
            <a:off x="3915" y="400"/>
            <a:ext cx="240" cy="288"/>
          </p:xfrm>
          <a:graphic>
            <a:graphicData uri="http://schemas.openxmlformats.org/presentationml/2006/ole">
              <mc:AlternateContent xmlns:mc="http://schemas.openxmlformats.org/markup-compatibility/2006">
                <mc:Choice xmlns:v="urn:schemas-microsoft-com:vml" Requires="v">
                  <p:oleObj name="Equation" r:id="rId6" imgW="190500" imgH="228600" progId="">
                    <p:embed/>
                  </p:oleObj>
                </mc:Choice>
                <mc:Fallback>
                  <p:oleObj name="Equation" r:id="rId6" imgW="190500" imgH="228600" progId="">
                    <p:embed/>
                    <p:pic>
                      <p:nvPicPr>
                        <p:cNvPr id="0" name="Object 6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15" y="400"/>
                          <a:ext cx="24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9108" name="Object 65"/>
            <p:cNvGraphicFramePr>
              <a:graphicFrameLocks noChangeAspect="1"/>
            </p:cNvGraphicFramePr>
            <p:nvPr/>
          </p:nvGraphicFramePr>
          <p:xfrm>
            <a:off x="4281" y="401"/>
            <a:ext cx="240" cy="288"/>
          </p:xfrm>
          <a:graphic>
            <a:graphicData uri="http://schemas.openxmlformats.org/presentationml/2006/ole">
              <mc:AlternateContent xmlns:mc="http://schemas.openxmlformats.org/markup-compatibility/2006">
                <mc:Choice xmlns:v="urn:schemas-microsoft-com:vml" Requires="v">
                  <p:oleObj name="Equation" r:id="rId8" imgW="190500" imgH="228600" progId="">
                    <p:embed/>
                  </p:oleObj>
                </mc:Choice>
                <mc:Fallback>
                  <p:oleObj name="Equation" r:id="rId8" imgW="190500" imgH="228600" progId="">
                    <p:embed/>
                    <p:pic>
                      <p:nvPicPr>
                        <p:cNvPr id="0" name="Object 6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281" y="401"/>
                          <a:ext cx="24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9109" name="Object 66"/>
            <p:cNvGraphicFramePr>
              <a:graphicFrameLocks noChangeAspect="1"/>
            </p:cNvGraphicFramePr>
            <p:nvPr/>
          </p:nvGraphicFramePr>
          <p:xfrm>
            <a:off x="4598" y="400"/>
            <a:ext cx="240" cy="288"/>
          </p:xfrm>
          <a:graphic>
            <a:graphicData uri="http://schemas.openxmlformats.org/presentationml/2006/ole">
              <mc:AlternateContent xmlns:mc="http://schemas.openxmlformats.org/markup-compatibility/2006">
                <mc:Choice xmlns:v="urn:schemas-microsoft-com:vml" Requires="v">
                  <p:oleObj name="Equation" r:id="rId10" imgW="190500" imgH="228600" progId="">
                    <p:embed/>
                  </p:oleObj>
                </mc:Choice>
                <mc:Fallback>
                  <p:oleObj name="Equation" r:id="rId10" imgW="190500" imgH="228600" progId="">
                    <p:embed/>
                    <p:pic>
                      <p:nvPicPr>
                        <p:cNvPr id="0" name="Object 66"/>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598" y="400"/>
                          <a:ext cx="24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4" name="Group 78"/>
          <p:cNvGrpSpPr>
            <a:grpSpLocks/>
          </p:cNvGrpSpPr>
          <p:nvPr/>
        </p:nvGrpSpPr>
        <p:grpSpPr bwMode="auto">
          <a:xfrm>
            <a:off x="250825" y="4000500"/>
            <a:ext cx="5294313" cy="2203450"/>
            <a:chOff x="158" y="2726"/>
            <a:chExt cx="3335" cy="1388"/>
          </a:xfrm>
        </p:grpSpPr>
        <p:sp>
          <p:nvSpPr>
            <p:cNvPr id="89101" name="Text Box 69"/>
            <p:cNvSpPr txBox="1">
              <a:spLocks noChangeArrowheads="1"/>
            </p:cNvSpPr>
            <p:nvPr/>
          </p:nvSpPr>
          <p:spPr bwMode="auto">
            <a:xfrm>
              <a:off x="158" y="2726"/>
              <a:ext cx="254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zh-CN" altLang="en-US" sz="2800">
                  <a:ea typeface="华文中宋" panose="02010600040101010101" pitchFamily="2" charset="-122"/>
                </a:rPr>
                <a:t>由</a:t>
              </a:r>
              <a:r>
                <a:rPr lang="zh-CN" altLang="en-US" sz="2800" b="1">
                  <a:ea typeface="华文中宋" panose="02010600040101010101" pitchFamily="2" charset="-122"/>
                </a:rPr>
                <a:t>电荷守恒定律</a:t>
              </a:r>
              <a:r>
                <a:rPr lang="zh-CN" altLang="en-US" sz="2800">
                  <a:ea typeface="华文中宋" panose="02010600040101010101" pitchFamily="2" charset="-122"/>
                </a:rPr>
                <a:t>可知：</a:t>
              </a:r>
            </a:p>
          </p:txBody>
        </p:sp>
        <p:grpSp>
          <p:nvGrpSpPr>
            <p:cNvPr id="89102" name="Group 73"/>
            <p:cNvGrpSpPr>
              <a:grpSpLocks/>
            </p:cNvGrpSpPr>
            <p:nvPr/>
          </p:nvGrpSpPr>
          <p:grpSpPr bwMode="auto">
            <a:xfrm>
              <a:off x="1419" y="3114"/>
              <a:ext cx="2074" cy="1000"/>
              <a:chOff x="532" y="3157"/>
              <a:chExt cx="2074" cy="1000"/>
            </a:xfrm>
          </p:grpSpPr>
          <p:graphicFrame>
            <p:nvGraphicFramePr>
              <p:cNvPr id="89103" name="Object 70"/>
              <p:cNvGraphicFramePr>
                <a:graphicFrameLocks noChangeAspect="1"/>
              </p:cNvGraphicFramePr>
              <p:nvPr/>
            </p:nvGraphicFramePr>
            <p:xfrm>
              <a:off x="532" y="3157"/>
              <a:ext cx="1240" cy="1000"/>
            </p:xfrm>
            <a:graphic>
              <a:graphicData uri="http://schemas.openxmlformats.org/presentationml/2006/ole">
                <mc:AlternateContent xmlns:mc="http://schemas.openxmlformats.org/markup-compatibility/2006">
                  <mc:Choice xmlns:v="urn:schemas-microsoft-com:vml" Requires="v">
                    <p:oleObj name="Equation" r:id="rId12" imgW="787058" imgH="634725" progId="">
                      <p:embed/>
                    </p:oleObj>
                  </mc:Choice>
                  <mc:Fallback>
                    <p:oleObj name="Equation" r:id="rId12" imgW="787058" imgH="634725" progId="">
                      <p:embed/>
                      <p:pic>
                        <p:nvPicPr>
                          <p:cNvPr id="0" name="Object 70"/>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32" y="3157"/>
                            <a:ext cx="1240" cy="1000"/>
                          </a:xfrm>
                          <a:prstGeom prst="rect">
                            <a:avLst/>
                          </a:prstGeom>
                          <a:noFill/>
                          <a:ln>
                            <a:noFill/>
                          </a:ln>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9104" name="Text Box 71"/>
              <p:cNvSpPr txBox="1">
                <a:spLocks noChangeArrowheads="1"/>
              </p:cNvSpPr>
              <p:nvPr/>
            </p:nvSpPr>
            <p:spPr bwMode="auto">
              <a:xfrm>
                <a:off x="1982" y="3290"/>
                <a:ext cx="62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en-US" altLang="zh-CN" sz="2800">
                    <a:ea typeface="华文中宋" panose="02010600040101010101" pitchFamily="2" charset="-122"/>
                  </a:rPr>
                  <a:t>(1)</a:t>
                </a:r>
              </a:p>
            </p:txBody>
          </p:sp>
          <p:sp>
            <p:nvSpPr>
              <p:cNvPr id="89105" name="Text Box 72"/>
              <p:cNvSpPr txBox="1">
                <a:spLocks noChangeArrowheads="1"/>
              </p:cNvSpPr>
              <p:nvPr/>
            </p:nvSpPr>
            <p:spPr bwMode="auto">
              <a:xfrm>
                <a:off x="1982" y="3794"/>
                <a:ext cx="62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en-US" altLang="zh-CN" sz="2800">
                    <a:ea typeface="华文中宋" panose="02010600040101010101" pitchFamily="2" charset="-122"/>
                  </a:rPr>
                  <a:t>(2)</a:t>
                </a:r>
              </a:p>
            </p:txBody>
          </p:sp>
        </p:grpSp>
      </p:grpSp>
      <p:grpSp>
        <p:nvGrpSpPr>
          <p:cNvPr id="6" name="Group 77"/>
          <p:cNvGrpSpPr>
            <a:grpSpLocks/>
          </p:cNvGrpSpPr>
          <p:nvPr/>
        </p:nvGrpSpPr>
        <p:grpSpPr bwMode="auto">
          <a:xfrm>
            <a:off x="6286500" y="5648325"/>
            <a:ext cx="2590800" cy="519113"/>
            <a:chOff x="3743" y="3732"/>
            <a:chExt cx="1632" cy="327"/>
          </a:xfrm>
        </p:grpSpPr>
        <p:sp>
          <p:nvSpPr>
            <p:cNvPr id="89098" name="Text Box 74"/>
            <p:cNvSpPr txBox="1">
              <a:spLocks noChangeArrowheads="1"/>
            </p:cNvSpPr>
            <p:nvPr/>
          </p:nvSpPr>
          <p:spPr bwMode="auto">
            <a:xfrm>
              <a:off x="3743" y="3732"/>
              <a:ext cx="38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en-US" altLang="zh-CN" sz="2800">
                  <a:ea typeface="华文中宋" panose="02010600040101010101" pitchFamily="2" charset="-122"/>
                  <a:cs typeface="Times New Roman" panose="02020603050405020304" pitchFamily="18" charset="0"/>
                </a:rPr>
                <a:t>Ⅰ</a:t>
              </a:r>
            </a:p>
          </p:txBody>
        </p:sp>
        <p:sp>
          <p:nvSpPr>
            <p:cNvPr id="89099" name="Text Box 75"/>
            <p:cNvSpPr txBox="1">
              <a:spLocks noChangeArrowheads="1"/>
            </p:cNvSpPr>
            <p:nvPr/>
          </p:nvSpPr>
          <p:spPr bwMode="auto">
            <a:xfrm>
              <a:off x="4367" y="3732"/>
              <a:ext cx="43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en-US" altLang="zh-CN" sz="2800">
                  <a:ea typeface="华文中宋" panose="02010600040101010101" pitchFamily="2" charset="-122"/>
                  <a:cs typeface="Times New Roman" panose="02020603050405020304" pitchFamily="18" charset="0"/>
                </a:rPr>
                <a:t>Ⅱ</a:t>
              </a:r>
            </a:p>
          </p:txBody>
        </p:sp>
        <p:sp>
          <p:nvSpPr>
            <p:cNvPr id="89100" name="Text Box 76"/>
            <p:cNvSpPr txBox="1">
              <a:spLocks noChangeArrowheads="1"/>
            </p:cNvSpPr>
            <p:nvPr/>
          </p:nvSpPr>
          <p:spPr bwMode="auto">
            <a:xfrm>
              <a:off x="4991" y="3732"/>
              <a:ext cx="38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en-US" altLang="zh-CN" sz="2800">
                  <a:ea typeface="华文中宋" panose="02010600040101010101" pitchFamily="2" charset="-122"/>
                  <a:cs typeface="Times New Roman" panose="02020603050405020304" pitchFamily="18" charset="0"/>
                </a:rPr>
                <a:t>Ⅲ</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500"/>
                                        <p:tgtEl>
                                          <p:spTgt spid="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7" presetClass="entr" presetSubtype="1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p:cTn id="17" dur="500" fill="hold"/>
                                        <p:tgtEl>
                                          <p:spTgt spid="3"/>
                                        </p:tgtEl>
                                        <p:attrNameLst>
                                          <p:attrName>ppt_w</p:attrName>
                                        </p:attrNameLst>
                                      </p:cBhvr>
                                      <p:tavLst>
                                        <p:tav tm="0">
                                          <p:val>
                                            <p:fltVal val="0"/>
                                          </p:val>
                                        </p:tav>
                                        <p:tav tm="100000">
                                          <p:val>
                                            <p:strVal val="#ppt_w"/>
                                          </p:val>
                                        </p:tav>
                                      </p:tavLst>
                                    </p:anim>
                                    <p:anim calcmode="lin" valueType="num">
                                      <p:cBhvr>
                                        <p:cTn id="18" dur="500" fill="hold"/>
                                        <p:tgtEl>
                                          <p:spTgt spid="3"/>
                                        </p:tgtEl>
                                        <p:attrNameLst>
                                          <p:attrName>ppt_h</p:attrName>
                                        </p:attrNameLst>
                                      </p:cBhvr>
                                      <p:tavLst>
                                        <p:tav tm="0">
                                          <p:val>
                                            <p:strVal val="#ppt_h"/>
                                          </p:val>
                                        </p:tav>
                                        <p:tav tm="100000">
                                          <p:val>
                                            <p:strVal val="#ppt_h"/>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18" presetClass="entr" presetSubtype="6"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strips(downRight)">
                                      <p:cBhvr>
                                        <p:cTn id="2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0114" name="Text Box 18"/>
          <p:cNvSpPr txBox="1">
            <a:spLocks noChangeArrowheads="1"/>
          </p:cNvSpPr>
          <p:nvPr/>
        </p:nvSpPr>
        <p:spPr bwMode="auto">
          <a:xfrm>
            <a:off x="609600" y="214313"/>
            <a:ext cx="35814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zh-CN" altLang="en-US" sz="2800">
                <a:ea typeface="华文中宋" panose="02010600040101010101" pitchFamily="2" charset="-122"/>
              </a:rPr>
              <a:t>作</a:t>
            </a:r>
            <a:r>
              <a:rPr lang="zh-CN" altLang="en-US" sz="2800" b="1">
                <a:ea typeface="华文中宋" panose="02010600040101010101" pitchFamily="2" charset="-122"/>
              </a:rPr>
              <a:t>高斯面</a:t>
            </a:r>
            <a:r>
              <a:rPr lang="zh-CN" altLang="en-US" sz="2800">
                <a:ea typeface="华文中宋" panose="02010600040101010101" pitchFamily="2" charset="-122"/>
              </a:rPr>
              <a:t>如图，得</a:t>
            </a:r>
          </a:p>
        </p:txBody>
      </p:sp>
      <p:sp>
        <p:nvSpPr>
          <p:cNvPr id="138273" name="Text Box 33"/>
          <p:cNvSpPr txBox="1">
            <a:spLocks noChangeArrowheads="1"/>
          </p:cNvSpPr>
          <p:nvPr/>
        </p:nvSpPr>
        <p:spPr bwMode="auto">
          <a:xfrm>
            <a:off x="304800" y="1654175"/>
            <a:ext cx="4419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50000"/>
              </a:spcBef>
              <a:buFontTx/>
              <a:buNone/>
            </a:pPr>
            <a:r>
              <a:rPr lang="zh-CN" altLang="en-US" sz="2800">
                <a:ea typeface="华文中宋" panose="02010600040101010101" pitchFamily="2" charset="-122"/>
              </a:rPr>
              <a:t>在金属板内一点</a:t>
            </a:r>
            <a:r>
              <a:rPr lang="en-US" altLang="zh-CN" sz="2800">
                <a:ea typeface="华文中宋" panose="02010600040101010101" pitchFamily="2" charset="-122"/>
              </a:rPr>
              <a:t>P </a:t>
            </a:r>
            <a:r>
              <a:rPr lang="zh-CN" altLang="en-US" sz="2800">
                <a:ea typeface="华文中宋" panose="02010600040101010101" pitchFamily="2" charset="-122"/>
              </a:rPr>
              <a:t>的场强</a:t>
            </a:r>
          </a:p>
        </p:txBody>
      </p:sp>
      <p:sp>
        <p:nvSpPr>
          <p:cNvPr id="90116" name="Rectangle 109"/>
          <p:cNvSpPr>
            <a:spLocks noChangeArrowheads="1"/>
          </p:cNvSpPr>
          <p:nvPr/>
        </p:nvSpPr>
        <p:spPr bwMode="auto">
          <a:xfrm>
            <a:off x="6516688" y="601663"/>
            <a:ext cx="152400" cy="2971800"/>
          </a:xfrm>
          <a:prstGeom prst="rect">
            <a:avLst/>
          </a:prstGeom>
          <a:solidFill>
            <a:srgbClr val="FFCCFF"/>
          </a:solidFill>
          <a:ln w="25400">
            <a:solidFill>
              <a:srgbClr val="FF00FF"/>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zh-CN" sz="2800">
              <a:ea typeface="华文中宋" panose="02010600040101010101" pitchFamily="2" charset="-122"/>
            </a:endParaRPr>
          </a:p>
        </p:txBody>
      </p:sp>
      <p:sp>
        <p:nvSpPr>
          <p:cNvPr id="90117" name="Rectangle 110"/>
          <p:cNvSpPr>
            <a:spLocks noChangeArrowheads="1"/>
          </p:cNvSpPr>
          <p:nvPr/>
        </p:nvSpPr>
        <p:spPr bwMode="auto">
          <a:xfrm>
            <a:off x="7583488" y="601663"/>
            <a:ext cx="152400" cy="2971800"/>
          </a:xfrm>
          <a:prstGeom prst="rect">
            <a:avLst/>
          </a:prstGeom>
          <a:solidFill>
            <a:srgbClr val="FFCCFF"/>
          </a:solidFill>
          <a:ln w="25400">
            <a:solidFill>
              <a:srgbClr val="FF00FF"/>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zh-CN" sz="2800">
              <a:ea typeface="华文中宋" panose="02010600040101010101" pitchFamily="2" charset="-122"/>
            </a:endParaRPr>
          </a:p>
        </p:txBody>
      </p:sp>
      <p:sp>
        <p:nvSpPr>
          <p:cNvPr id="90118" name="Text Box 111"/>
          <p:cNvSpPr txBox="1">
            <a:spLocks noChangeArrowheads="1"/>
          </p:cNvSpPr>
          <p:nvPr/>
        </p:nvSpPr>
        <p:spPr bwMode="auto">
          <a:xfrm>
            <a:off x="6364288" y="111125"/>
            <a:ext cx="6096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en-US" altLang="zh-CN" sz="2800" i="1">
                <a:ea typeface="华文中宋" panose="02010600040101010101" pitchFamily="2" charset="-122"/>
              </a:rPr>
              <a:t>Q</a:t>
            </a:r>
          </a:p>
        </p:txBody>
      </p:sp>
      <p:sp>
        <p:nvSpPr>
          <p:cNvPr id="138357" name="Rectangle 117"/>
          <p:cNvSpPr>
            <a:spLocks noChangeArrowheads="1"/>
          </p:cNvSpPr>
          <p:nvPr/>
        </p:nvSpPr>
        <p:spPr bwMode="auto">
          <a:xfrm>
            <a:off x="6594475" y="1209675"/>
            <a:ext cx="1066800" cy="609600"/>
          </a:xfrm>
          <a:prstGeom prst="rect">
            <a:avLst/>
          </a:prstGeom>
          <a:noFill/>
          <a:ln w="28575">
            <a:solidFill>
              <a:schemeClr val="tx1"/>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FontTx/>
              <a:buNone/>
            </a:pPr>
            <a:endParaRPr lang="zh-CN" altLang="zh-CN" sz="2800">
              <a:ea typeface="华文中宋" panose="02010600040101010101" pitchFamily="2" charset="-122"/>
            </a:endParaRPr>
          </a:p>
        </p:txBody>
      </p:sp>
      <p:grpSp>
        <p:nvGrpSpPr>
          <p:cNvPr id="2" name="Group 121"/>
          <p:cNvGrpSpPr>
            <a:grpSpLocks/>
          </p:cNvGrpSpPr>
          <p:nvPr/>
        </p:nvGrpSpPr>
        <p:grpSpPr bwMode="auto">
          <a:xfrm>
            <a:off x="7635875" y="2765425"/>
            <a:ext cx="561975" cy="519113"/>
            <a:chOff x="4810" y="1742"/>
            <a:chExt cx="354" cy="327"/>
          </a:xfrm>
        </p:grpSpPr>
        <p:sp>
          <p:nvSpPr>
            <p:cNvPr id="90147" name="Text Box 119"/>
            <p:cNvSpPr txBox="1">
              <a:spLocks noChangeArrowheads="1"/>
            </p:cNvSpPr>
            <p:nvPr/>
          </p:nvSpPr>
          <p:spPr bwMode="auto">
            <a:xfrm>
              <a:off x="4876" y="1742"/>
              <a:ext cx="28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en-US" altLang="zh-CN" sz="2800">
                  <a:ea typeface="华文中宋" panose="02010600040101010101" pitchFamily="2" charset="-122"/>
                </a:rPr>
                <a:t>P</a:t>
              </a:r>
            </a:p>
          </p:txBody>
        </p:sp>
        <p:sp>
          <p:nvSpPr>
            <p:cNvPr id="90148" name="Oval 120"/>
            <p:cNvSpPr>
              <a:spLocks noChangeArrowheads="1"/>
            </p:cNvSpPr>
            <p:nvPr/>
          </p:nvSpPr>
          <p:spPr bwMode="auto">
            <a:xfrm>
              <a:off x="4810" y="1849"/>
              <a:ext cx="45" cy="46"/>
            </a:xfrm>
            <a:prstGeom prst="ellipse">
              <a:avLst/>
            </a:prstGeom>
            <a:solidFill>
              <a:schemeClr val="accent2"/>
            </a:solidFill>
            <a:ln w="9525">
              <a:solidFill>
                <a:schemeClr val="accent2"/>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zh-CN" sz="2800">
                <a:ea typeface="华文中宋" panose="02010600040101010101" pitchFamily="2" charset="-122"/>
              </a:endParaRPr>
            </a:p>
          </p:txBody>
        </p:sp>
      </p:grpSp>
      <p:grpSp>
        <p:nvGrpSpPr>
          <p:cNvPr id="3" name="Group 126"/>
          <p:cNvGrpSpPr>
            <a:grpSpLocks/>
          </p:cNvGrpSpPr>
          <p:nvPr/>
        </p:nvGrpSpPr>
        <p:grpSpPr bwMode="auto">
          <a:xfrm>
            <a:off x="1506538" y="863600"/>
            <a:ext cx="3597275" cy="571500"/>
            <a:chOff x="949" y="981"/>
            <a:chExt cx="2266" cy="360"/>
          </a:xfrm>
        </p:grpSpPr>
        <p:graphicFrame>
          <p:nvGraphicFramePr>
            <p:cNvPr id="90145" name="Object 123"/>
            <p:cNvGraphicFramePr>
              <a:graphicFrameLocks noChangeAspect="1"/>
            </p:cNvGraphicFramePr>
            <p:nvPr/>
          </p:nvGraphicFramePr>
          <p:xfrm>
            <a:off x="949" y="981"/>
            <a:ext cx="1160" cy="360"/>
          </p:xfrm>
          <a:graphic>
            <a:graphicData uri="http://schemas.openxmlformats.org/presentationml/2006/ole">
              <mc:AlternateContent xmlns:mc="http://schemas.openxmlformats.org/markup-compatibility/2006">
                <mc:Choice xmlns:v="urn:schemas-microsoft-com:vml" Requires="v">
                  <p:oleObj name="Equation" r:id="rId2" imgW="736600" imgH="228600" progId="">
                    <p:embed/>
                  </p:oleObj>
                </mc:Choice>
                <mc:Fallback>
                  <p:oleObj name="Equation" r:id="rId2" imgW="736600" imgH="228600" progId="">
                    <p:embed/>
                    <p:pic>
                      <p:nvPicPr>
                        <p:cNvPr id="0" name="Object 12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9" y="981"/>
                          <a:ext cx="1160" cy="360"/>
                        </a:xfrm>
                        <a:prstGeom prst="rect">
                          <a:avLst/>
                        </a:prstGeom>
                        <a:noFill/>
                        <a:ln>
                          <a:noFill/>
                        </a:ln>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0146" name="Text Box 125"/>
            <p:cNvSpPr txBox="1">
              <a:spLocks noChangeArrowheads="1"/>
            </p:cNvSpPr>
            <p:nvPr/>
          </p:nvSpPr>
          <p:spPr bwMode="auto">
            <a:xfrm>
              <a:off x="2639" y="981"/>
              <a:ext cx="57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en-US" altLang="zh-CN" sz="2800">
                  <a:ea typeface="华文中宋" panose="02010600040101010101" pitchFamily="2" charset="-122"/>
                </a:rPr>
                <a:t>(3)</a:t>
              </a:r>
            </a:p>
          </p:txBody>
        </p:sp>
      </p:grpSp>
      <p:graphicFrame>
        <p:nvGraphicFramePr>
          <p:cNvPr id="138367" name="Object 127"/>
          <p:cNvGraphicFramePr>
            <a:graphicFrameLocks noChangeAspect="1"/>
          </p:cNvGraphicFramePr>
          <p:nvPr/>
        </p:nvGraphicFramePr>
        <p:xfrm>
          <a:off x="1023938" y="2198688"/>
          <a:ext cx="4413250" cy="1111250"/>
        </p:xfrm>
        <a:graphic>
          <a:graphicData uri="http://schemas.openxmlformats.org/presentationml/2006/ole">
            <mc:AlternateContent xmlns:mc="http://schemas.openxmlformats.org/markup-compatibility/2006">
              <mc:Choice xmlns:v="urn:schemas-microsoft-com:vml" Requires="v">
                <p:oleObj name="Equation" r:id="rId4" imgW="1764534" imgH="444307" progId="">
                  <p:embed/>
                </p:oleObj>
              </mc:Choice>
              <mc:Fallback>
                <p:oleObj name="Equation" r:id="rId4" imgW="1764534" imgH="444307" progId="">
                  <p:embed/>
                  <p:pic>
                    <p:nvPicPr>
                      <p:cNvPr id="0" name="Object 12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3938" y="2198688"/>
                        <a:ext cx="4413250" cy="1111250"/>
                      </a:xfrm>
                      <a:prstGeom prst="rect">
                        <a:avLst/>
                      </a:prstGeom>
                      <a:noFill/>
                      <a:ln>
                        <a:noFill/>
                      </a:ln>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4" name="Group 128"/>
          <p:cNvGrpSpPr>
            <a:grpSpLocks/>
          </p:cNvGrpSpPr>
          <p:nvPr/>
        </p:nvGrpSpPr>
        <p:grpSpPr bwMode="auto">
          <a:xfrm>
            <a:off x="766763" y="3454400"/>
            <a:ext cx="5029200" cy="571500"/>
            <a:chOff x="396" y="2400"/>
            <a:chExt cx="3168" cy="360"/>
          </a:xfrm>
        </p:grpSpPr>
        <p:sp>
          <p:nvSpPr>
            <p:cNvPr id="90142" name="AutoShape 129"/>
            <p:cNvSpPr>
              <a:spLocks noChangeArrowheads="1"/>
            </p:cNvSpPr>
            <p:nvPr/>
          </p:nvSpPr>
          <p:spPr bwMode="auto">
            <a:xfrm>
              <a:off x="396" y="2448"/>
              <a:ext cx="288" cy="240"/>
            </a:xfrm>
            <a:prstGeom prst="rightArrow">
              <a:avLst>
                <a:gd name="adj1" fmla="val 50000"/>
                <a:gd name="adj2" fmla="val 30000"/>
              </a:avLst>
            </a:prstGeom>
            <a:solidFill>
              <a:schemeClr val="accent1"/>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zh-CN" sz="2800">
                <a:ea typeface="华文中宋" panose="02010600040101010101" pitchFamily="2" charset="-122"/>
              </a:endParaRPr>
            </a:p>
          </p:txBody>
        </p:sp>
        <p:graphicFrame>
          <p:nvGraphicFramePr>
            <p:cNvPr id="90143" name="Object 130"/>
            <p:cNvGraphicFramePr>
              <a:graphicFrameLocks noChangeAspect="1"/>
            </p:cNvGraphicFramePr>
            <p:nvPr/>
          </p:nvGraphicFramePr>
          <p:xfrm>
            <a:off x="812" y="2400"/>
            <a:ext cx="2100" cy="360"/>
          </p:xfrm>
          <a:graphic>
            <a:graphicData uri="http://schemas.openxmlformats.org/presentationml/2006/ole">
              <mc:AlternateContent xmlns:mc="http://schemas.openxmlformats.org/markup-compatibility/2006">
                <mc:Choice xmlns:v="urn:schemas-microsoft-com:vml" Requires="v">
                  <p:oleObj name="Equation" r:id="rId6" imgW="1333500" imgH="228600" progId="">
                    <p:embed/>
                  </p:oleObj>
                </mc:Choice>
                <mc:Fallback>
                  <p:oleObj name="Equation" r:id="rId6" imgW="1333500" imgH="228600" progId="">
                    <p:embed/>
                    <p:pic>
                      <p:nvPicPr>
                        <p:cNvPr id="0" name="Object 13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12" y="2400"/>
                          <a:ext cx="2100" cy="360"/>
                        </a:xfrm>
                        <a:prstGeom prst="rect">
                          <a:avLst/>
                        </a:prstGeom>
                        <a:noFill/>
                        <a:ln>
                          <a:noFill/>
                        </a:ln>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0144" name="Text Box 131"/>
            <p:cNvSpPr txBox="1">
              <a:spLocks noChangeArrowheads="1"/>
            </p:cNvSpPr>
            <p:nvPr/>
          </p:nvSpPr>
          <p:spPr bwMode="auto">
            <a:xfrm>
              <a:off x="2988" y="2400"/>
              <a:ext cx="57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en-US" altLang="zh-CN" sz="2800">
                  <a:ea typeface="华文中宋" panose="02010600040101010101" pitchFamily="2" charset="-122"/>
                </a:rPr>
                <a:t>(4)</a:t>
              </a:r>
            </a:p>
          </p:txBody>
        </p:sp>
      </p:grpSp>
      <p:sp>
        <p:nvSpPr>
          <p:cNvPr id="138372" name="Rectangle 132"/>
          <p:cNvSpPr>
            <a:spLocks noChangeArrowheads="1"/>
          </p:cNvSpPr>
          <p:nvPr/>
        </p:nvSpPr>
        <p:spPr bwMode="auto">
          <a:xfrm>
            <a:off x="971550" y="5000625"/>
            <a:ext cx="7315200" cy="1143000"/>
          </a:xfrm>
          <a:prstGeom prst="rect">
            <a:avLst/>
          </a:prstGeom>
          <a:noFill/>
          <a:ln w="25400">
            <a:solidFill>
              <a:srgbClr val="FF66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zh-CN" sz="2800">
              <a:ea typeface="华文中宋" panose="02010600040101010101" pitchFamily="2" charset="-122"/>
            </a:endParaRPr>
          </a:p>
        </p:txBody>
      </p:sp>
      <p:grpSp>
        <p:nvGrpSpPr>
          <p:cNvPr id="5" name="Group 133"/>
          <p:cNvGrpSpPr>
            <a:grpSpLocks/>
          </p:cNvGrpSpPr>
          <p:nvPr/>
        </p:nvGrpSpPr>
        <p:grpSpPr bwMode="auto">
          <a:xfrm>
            <a:off x="476250" y="4367213"/>
            <a:ext cx="7667625" cy="1685925"/>
            <a:chOff x="432" y="2928"/>
            <a:chExt cx="4830" cy="1062"/>
          </a:xfrm>
        </p:grpSpPr>
        <p:sp>
          <p:nvSpPr>
            <p:cNvPr id="90140" name="Text Box 134"/>
            <p:cNvSpPr txBox="1">
              <a:spLocks noChangeArrowheads="1"/>
            </p:cNvSpPr>
            <p:nvPr/>
          </p:nvSpPr>
          <p:spPr bwMode="auto">
            <a:xfrm>
              <a:off x="432" y="2928"/>
              <a:ext cx="336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zh-CN" altLang="en-US" sz="2800">
                  <a:ea typeface="华文中宋" panose="02010600040101010101" pitchFamily="2" charset="-122"/>
                </a:rPr>
                <a:t>将</a:t>
              </a:r>
              <a:r>
                <a:rPr lang="en-US" altLang="zh-CN" sz="2800">
                  <a:ea typeface="华文中宋" panose="02010600040101010101" pitchFamily="2" charset="-122"/>
                </a:rPr>
                <a:t>(1)</a:t>
              </a:r>
              <a:r>
                <a:rPr lang="zh-CN" altLang="en-US" sz="2800">
                  <a:ea typeface="华文中宋" panose="02010600040101010101" pitchFamily="2" charset="-122"/>
                </a:rPr>
                <a:t>、</a:t>
              </a:r>
              <a:r>
                <a:rPr lang="en-US" altLang="zh-CN" sz="2800">
                  <a:ea typeface="华文中宋" panose="02010600040101010101" pitchFamily="2" charset="-122"/>
                </a:rPr>
                <a:t>(2)</a:t>
              </a:r>
              <a:r>
                <a:rPr lang="zh-CN" altLang="en-US" sz="2800">
                  <a:ea typeface="华文中宋" panose="02010600040101010101" pitchFamily="2" charset="-122"/>
                </a:rPr>
                <a:t>、</a:t>
              </a:r>
              <a:r>
                <a:rPr lang="en-US" altLang="zh-CN" sz="2800">
                  <a:ea typeface="华文中宋" panose="02010600040101010101" pitchFamily="2" charset="-122"/>
                </a:rPr>
                <a:t>(3)</a:t>
              </a:r>
              <a:r>
                <a:rPr lang="zh-CN" altLang="en-US" sz="2800">
                  <a:ea typeface="华文中宋" panose="02010600040101010101" pitchFamily="2" charset="-122"/>
                </a:rPr>
                <a:t>、</a:t>
              </a:r>
              <a:r>
                <a:rPr lang="en-US" altLang="zh-CN" sz="2800">
                  <a:ea typeface="华文中宋" panose="02010600040101010101" pitchFamily="2" charset="-122"/>
                </a:rPr>
                <a:t>(4)</a:t>
              </a:r>
              <a:r>
                <a:rPr lang="zh-CN" altLang="en-US" sz="2800">
                  <a:ea typeface="华文中宋" panose="02010600040101010101" pitchFamily="2" charset="-122"/>
                </a:rPr>
                <a:t>联立求解：</a:t>
              </a:r>
            </a:p>
          </p:txBody>
        </p:sp>
        <p:graphicFrame>
          <p:nvGraphicFramePr>
            <p:cNvPr id="90141" name="Object 135"/>
            <p:cNvGraphicFramePr>
              <a:graphicFrameLocks noChangeAspect="1"/>
            </p:cNvGraphicFramePr>
            <p:nvPr/>
          </p:nvGraphicFramePr>
          <p:xfrm>
            <a:off x="782" y="3350"/>
            <a:ext cx="4480" cy="640"/>
          </p:xfrm>
          <a:graphic>
            <a:graphicData uri="http://schemas.openxmlformats.org/presentationml/2006/ole">
              <mc:AlternateContent xmlns:mc="http://schemas.openxmlformats.org/markup-compatibility/2006">
                <mc:Choice xmlns:v="urn:schemas-microsoft-com:vml" Requires="v">
                  <p:oleObj name="Equation" r:id="rId8" imgW="2844800" imgH="406400" progId="">
                    <p:embed/>
                  </p:oleObj>
                </mc:Choice>
                <mc:Fallback>
                  <p:oleObj name="Equation" r:id="rId8" imgW="2844800" imgH="406400" progId="">
                    <p:embed/>
                    <p:pic>
                      <p:nvPicPr>
                        <p:cNvPr id="0" name="Object 13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82" y="3350"/>
                          <a:ext cx="4480" cy="640"/>
                        </a:xfrm>
                        <a:prstGeom prst="rect">
                          <a:avLst/>
                        </a:prstGeom>
                        <a:noFill/>
                        <a:ln>
                          <a:noFill/>
                        </a:ln>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6" name="Group 145"/>
          <p:cNvGrpSpPr>
            <a:grpSpLocks/>
          </p:cNvGrpSpPr>
          <p:nvPr/>
        </p:nvGrpSpPr>
        <p:grpSpPr bwMode="auto">
          <a:xfrm>
            <a:off x="6877050" y="2466975"/>
            <a:ext cx="1976438" cy="1106488"/>
            <a:chOff x="4332" y="1554"/>
            <a:chExt cx="1245" cy="697"/>
          </a:xfrm>
        </p:grpSpPr>
        <p:sp>
          <p:nvSpPr>
            <p:cNvPr id="90132" name="Line 136"/>
            <p:cNvSpPr>
              <a:spLocks noChangeShapeType="1"/>
            </p:cNvSpPr>
            <p:nvPr/>
          </p:nvSpPr>
          <p:spPr bwMode="auto">
            <a:xfrm>
              <a:off x="4876" y="1752"/>
              <a:ext cx="453" cy="0"/>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0133" name="Line 137"/>
            <p:cNvSpPr>
              <a:spLocks noChangeShapeType="1"/>
            </p:cNvSpPr>
            <p:nvPr/>
          </p:nvSpPr>
          <p:spPr bwMode="auto">
            <a:xfrm>
              <a:off x="4876" y="1888"/>
              <a:ext cx="453" cy="0"/>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0134" name="Line 138"/>
            <p:cNvSpPr>
              <a:spLocks noChangeShapeType="1"/>
            </p:cNvSpPr>
            <p:nvPr/>
          </p:nvSpPr>
          <p:spPr bwMode="auto">
            <a:xfrm>
              <a:off x="4876" y="2024"/>
              <a:ext cx="453" cy="0"/>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0135" name="Line 139"/>
            <p:cNvSpPr>
              <a:spLocks noChangeShapeType="1"/>
            </p:cNvSpPr>
            <p:nvPr/>
          </p:nvSpPr>
          <p:spPr bwMode="auto">
            <a:xfrm flipH="1">
              <a:off x="4422" y="1870"/>
              <a:ext cx="363" cy="0"/>
            </a:xfrm>
            <a:prstGeom prst="line">
              <a:avLst/>
            </a:prstGeom>
            <a:noFill/>
            <a:ln w="28575">
              <a:solidFill>
                <a:srgbClr val="008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90136" name="Object 141"/>
            <p:cNvGraphicFramePr>
              <a:graphicFrameLocks noChangeAspect="1"/>
            </p:cNvGraphicFramePr>
            <p:nvPr/>
          </p:nvGraphicFramePr>
          <p:xfrm>
            <a:off x="5329" y="1554"/>
            <a:ext cx="240" cy="288"/>
          </p:xfrm>
          <a:graphic>
            <a:graphicData uri="http://schemas.openxmlformats.org/presentationml/2006/ole">
              <mc:AlternateContent xmlns:mc="http://schemas.openxmlformats.org/markup-compatibility/2006">
                <mc:Choice xmlns:v="urn:schemas-microsoft-com:vml" Requires="v">
                  <p:oleObj name="Equation" r:id="rId10" imgW="190500" imgH="228600" progId="">
                    <p:embed/>
                  </p:oleObj>
                </mc:Choice>
                <mc:Fallback>
                  <p:oleObj name="Equation" r:id="rId10" imgW="190500" imgH="228600" progId="">
                    <p:embed/>
                    <p:pic>
                      <p:nvPicPr>
                        <p:cNvPr id="0" name="Object 14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329" y="1554"/>
                          <a:ext cx="24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0137" name="Object 142"/>
            <p:cNvGraphicFramePr>
              <a:graphicFrameLocks noChangeAspect="1"/>
            </p:cNvGraphicFramePr>
            <p:nvPr/>
          </p:nvGraphicFramePr>
          <p:xfrm>
            <a:off x="5321" y="1746"/>
            <a:ext cx="256" cy="288"/>
          </p:xfrm>
          <a:graphic>
            <a:graphicData uri="http://schemas.openxmlformats.org/presentationml/2006/ole">
              <mc:AlternateContent xmlns:mc="http://schemas.openxmlformats.org/markup-compatibility/2006">
                <mc:Choice xmlns:v="urn:schemas-microsoft-com:vml" Requires="v">
                  <p:oleObj name="Equation" r:id="rId12" imgW="203112" imgH="228501" progId="">
                    <p:embed/>
                  </p:oleObj>
                </mc:Choice>
                <mc:Fallback>
                  <p:oleObj name="Equation" r:id="rId12" imgW="203112" imgH="228501" progId="">
                    <p:embed/>
                    <p:pic>
                      <p:nvPicPr>
                        <p:cNvPr id="0" name="Object 14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321" y="1746"/>
                          <a:ext cx="25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0138" name="Object 143"/>
            <p:cNvGraphicFramePr>
              <a:graphicFrameLocks noChangeAspect="1"/>
            </p:cNvGraphicFramePr>
            <p:nvPr/>
          </p:nvGraphicFramePr>
          <p:xfrm>
            <a:off x="5321" y="1963"/>
            <a:ext cx="256" cy="288"/>
          </p:xfrm>
          <a:graphic>
            <a:graphicData uri="http://schemas.openxmlformats.org/presentationml/2006/ole">
              <mc:AlternateContent xmlns:mc="http://schemas.openxmlformats.org/markup-compatibility/2006">
                <mc:Choice xmlns:v="urn:schemas-microsoft-com:vml" Requires="v">
                  <p:oleObj name="Equation" r:id="rId14" imgW="203112" imgH="228501" progId="">
                    <p:embed/>
                  </p:oleObj>
                </mc:Choice>
                <mc:Fallback>
                  <p:oleObj name="Equation" r:id="rId14" imgW="203112" imgH="228501" progId="">
                    <p:embed/>
                    <p:pic>
                      <p:nvPicPr>
                        <p:cNvPr id="0" name="Object 143"/>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321" y="1963"/>
                          <a:ext cx="25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0139" name="Object 144"/>
            <p:cNvGraphicFramePr>
              <a:graphicFrameLocks noChangeAspect="1"/>
            </p:cNvGraphicFramePr>
            <p:nvPr/>
          </p:nvGraphicFramePr>
          <p:xfrm>
            <a:off x="4332" y="1888"/>
            <a:ext cx="256" cy="288"/>
          </p:xfrm>
          <a:graphic>
            <a:graphicData uri="http://schemas.openxmlformats.org/presentationml/2006/ole">
              <mc:AlternateContent xmlns:mc="http://schemas.openxmlformats.org/markup-compatibility/2006">
                <mc:Choice xmlns:v="urn:schemas-microsoft-com:vml" Requires="v">
                  <p:oleObj name="Equation" r:id="rId16" imgW="203112" imgH="228501" progId="">
                    <p:embed/>
                  </p:oleObj>
                </mc:Choice>
                <mc:Fallback>
                  <p:oleObj name="Equation" r:id="rId16" imgW="203112" imgH="228501" progId="">
                    <p:embed/>
                    <p:pic>
                      <p:nvPicPr>
                        <p:cNvPr id="0" name="Object 144"/>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332" y="1888"/>
                          <a:ext cx="25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90127" name="组合 40"/>
          <p:cNvGrpSpPr>
            <a:grpSpLocks/>
          </p:cNvGrpSpPr>
          <p:nvPr/>
        </p:nvGrpSpPr>
        <p:grpSpPr bwMode="auto">
          <a:xfrm>
            <a:off x="6143625" y="642938"/>
            <a:ext cx="1968500" cy="458787"/>
            <a:chOff x="6143636" y="642918"/>
            <a:chExt cx="1968500" cy="458787"/>
          </a:xfrm>
        </p:grpSpPr>
        <p:graphicFrame>
          <p:nvGraphicFramePr>
            <p:cNvPr id="90128" name="Object 63"/>
            <p:cNvGraphicFramePr>
              <a:graphicFrameLocks noChangeAspect="1"/>
            </p:cNvGraphicFramePr>
            <p:nvPr/>
          </p:nvGraphicFramePr>
          <p:xfrm>
            <a:off x="6143636" y="644505"/>
            <a:ext cx="381000" cy="457200"/>
          </p:xfrm>
          <a:graphic>
            <a:graphicData uri="http://schemas.openxmlformats.org/presentationml/2006/ole">
              <mc:AlternateContent xmlns:mc="http://schemas.openxmlformats.org/markup-compatibility/2006">
                <mc:Choice xmlns:v="urn:schemas-microsoft-com:vml" Requires="v">
                  <p:oleObj name="Equation" r:id="rId18" imgW="190500" imgH="228600" progId="">
                    <p:embed/>
                  </p:oleObj>
                </mc:Choice>
                <mc:Fallback>
                  <p:oleObj name="Equation" r:id="rId18" imgW="190500" imgH="228600" progId="">
                    <p:embed/>
                    <p:pic>
                      <p:nvPicPr>
                        <p:cNvPr id="0" name="Object 63"/>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6143636" y="644505"/>
                          <a:ext cx="381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0129" name="Object 64"/>
            <p:cNvGraphicFramePr>
              <a:graphicFrameLocks noChangeAspect="1"/>
            </p:cNvGraphicFramePr>
            <p:nvPr/>
          </p:nvGraphicFramePr>
          <p:xfrm>
            <a:off x="6646874" y="642918"/>
            <a:ext cx="381000" cy="457200"/>
          </p:xfrm>
          <a:graphic>
            <a:graphicData uri="http://schemas.openxmlformats.org/presentationml/2006/ole">
              <mc:AlternateContent xmlns:mc="http://schemas.openxmlformats.org/markup-compatibility/2006">
                <mc:Choice xmlns:v="urn:schemas-microsoft-com:vml" Requires="v">
                  <p:oleObj name="Equation" r:id="rId20" imgW="190500" imgH="228600" progId="">
                    <p:embed/>
                  </p:oleObj>
                </mc:Choice>
                <mc:Fallback>
                  <p:oleObj name="Equation" r:id="rId20" imgW="190500" imgH="228600" progId="">
                    <p:embed/>
                    <p:pic>
                      <p:nvPicPr>
                        <p:cNvPr id="0" name="Object 64"/>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6646874" y="642918"/>
                          <a:ext cx="381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0130" name="Object 65"/>
            <p:cNvGraphicFramePr>
              <a:graphicFrameLocks noChangeAspect="1"/>
            </p:cNvGraphicFramePr>
            <p:nvPr/>
          </p:nvGraphicFramePr>
          <p:xfrm>
            <a:off x="7227899" y="644505"/>
            <a:ext cx="381000" cy="457200"/>
          </p:xfrm>
          <a:graphic>
            <a:graphicData uri="http://schemas.openxmlformats.org/presentationml/2006/ole">
              <mc:AlternateContent xmlns:mc="http://schemas.openxmlformats.org/markup-compatibility/2006">
                <mc:Choice xmlns:v="urn:schemas-microsoft-com:vml" Requires="v">
                  <p:oleObj name="Equation" r:id="rId22" imgW="190500" imgH="228600" progId="">
                    <p:embed/>
                  </p:oleObj>
                </mc:Choice>
                <mc:Fallback>
                  <p:oleObj name="Equation" r:id="rId22" imgW="190500" imgH="228600" progId="">
                    <p:embed/>
                    <p:pic>
                      <p:nvPicPr>
                        <p:cNvPr id="0" name="Object 65"/>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7227899" y="644505"/>
                          <a:ext cx="381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0131" name="Object 66"/>
            <p:cNvGraphicFramePr>
              <a:graphicFrameLocks noChangeAspect="1"/>
            </p:cNvGraphicFramePr>
            <p:nvPr/>
          </p:nvGraphicFramePr>
          <p:xfrm>
            <a:off x="7731136" y="642918"/>
            <a:ext cx="381000" cy="457200"/>
          </p:xfrm>
          <a:graphic>
            <a:graphicData uri="http://schemas.openxmlformats.org/presentationml/2006/ole">
              <mc:AlternateContent xmlns:mc="http://schemas.openxmlformats.org/markup-compatibility/2006">
                <mc:Choice xmlns:v="urn:schemas-microsoft-com:vml" Requires="v">
                  <p:oleObj name="Equation" r:id="rId24" imgW="190500" imgH="228600" progId="">
                    <p:embed/>
                  </p:oleObj>
                </mc:Choice>
                <mc:Fallback>
                  <p:oleObj name="Equation" r:id="rId24" imgW="190500" imgH="228600" progId="">
                    <p:embed/>
                    <p:pic>
                      <p:nvPicPr>
                        <p:cNvPr id="0" name="Object 66"/>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7731136" y="642918"/>
                          <a:ext cx="381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272" fill="hold" grpId="0" nodeType="clickEffect">
                                  <p:stCondLst>
                                    <p:cond delay="0"/>
                                  </p:stCondLst>
                                  <p:childTnLst>
                                    <p:set>
                                      <p:cBhvr>
                                        <p:cTn id="6" dur="1" fill="hold">
                                          <p:stCondLst>
                                            <p:cond delay="0"/>
                                          </p:stCondLst>
                                        </p:cTn>
                                        <p:tgtEl>
                                          <p:spTgt spid="138357"/>
                                        </p:tgtEl>
                                        <p:attrNameLst>
                                          <p:attrName>style.visibility</p:attrName>
                                        </p:attrNameLst>
                                      </p:cBhvr>
                                      <p:to>
                                        <p:strVal val="visible"/>
                                      </p:to>
                                    </p:set>
                                    <p:anim calcmode="lin" valueType="num">
                                      <p:cBhvr>
                                        <p:cTn id="7" dur="500" fill="hold"/>
                                        <p:tgtEl>
                                          <p:spTgt spid="138357"/>
                                        </p:tgtEl>
                                        <p:attrNameLst>
                                          <p:attrName>ppt_w</p:attrName>
                                        </p:attrNameLst>
                                      </p:cBhvr>
                                      <p:tavLst>
                                        <p:tav tm="0">
                                          <p:val>
                                            <p:strVal val="2/3*#ppt_w"/>
                                          </p:val>
                                        </p:tav>
                                        <p:tav tm="100000">
                                          <p:val>
                                            <p:strVal val="#ppt_w"/>
                                          </p:val>
                                        </p:tav>
                                      </p:tavLst>
                                    </p:anim>
                                    <p:anim calcmode="lin" valueType="num">
                                      <p:cBhvr>
                                        <p:cTn id="8" dur="500" fill="hold"/>
                                        <p:tgtEl>
                                          <p:spTgt spid="138357"/>
                                        </p:tgtEl>
                                        <p:attrNameLst>
                                          <p:attrName>ppt_h</p:attrName>
                                        </p:attrNameLst>
                                      </p:cBhvr>
                                      <p:tavLst>
                                        <p:tav tm="0">
                                          <p:val>
                                            <p:strVal val="2/3*#ppt_h"/>
                                          </p:val>
                                        </p:tav>
                                        <p:tav tm="100000">
                                          <p:val>
                                            <p:strVal val="#ppt_h"/>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3" presetClass="entr" presetSubtype="10"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blinds(horizontal)">
                                      <p:cBhvr>
                                        <p:cTn id="13" dur="500"/>
                                        <p:tgtEl>
                                          <p:spTgt spid="3"/>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2" presetClass="entr" presetSubtype="8" fill="hold" grpId="0" nodeType="clickEffect">
                                  <p:stCondLst>
                                    <p:cond delay="0"/>
                                  </p:stCondLst>
                                  <p:childTnLst>
                                    <p:set>
                                      <p:cBhvr>
                                        <p:cTn id="17" dur="1" fill="hold">
                                          <p:stCondLst>
                                            <p:cond delay="0"/>
                                          </p:stCondLst>
                                        </p:cTn>
                                        <p:tgtEl>
                                          <p:spTgt spid="138273"/>
                                        </p:tgtEl>
                                        <p:attrNameLst>
                                          <p:attrName>style.visibility</p:attrName>
                                        </p:attrNameLst>
                                      </p:cBhvr>
                                      <p:to>
                                        <p:strVal val="visible"/>
                                      </p:to>
                                    </p:set>
                                    <p:anim calcmode="lin" valueType="num">
                                      <p:cBhvr additive="base">
                                        <p:cTn id="18" dur="500" fill="hold"/>
                                        <p:tgtEl>
                                          <p:spTgt spid="138273"/>
                                        </p:tgtEl>
                                        <p:attrNameLst>
                                          <p:attrName>ppt_x</p:attrName>
                                        </p:attrNameLst>
                                      </p:cBhvr>
                                      <p:tavLst>
                                        <p:tav tm="0">
                                          <p:val>
                                            <p:strVal val="0-#ppt_w/2"/>
                                          </p:val>
                                        </p:tav>
                                        <p:tav tm="100000">
                                          <p:val>
                                            <p:strVal val="#ppt_x"/>
                                          </p:val>
                                        </p:tav>
                                      </p:tavLst>
                                    </p:anim>
                                    <p:anim calcmode="lin" valueType="num">
                                      <p:cBhvr additive="base">
                                        <p:cTn id="19" dur="500" fill="hold"/>
                                        <p:tgtEl>
                                          <p:spTgt spid="138273"/>
                                        </p:tgtEl>
                                        <p:attrNameLst>
                                          <p:attrName>ppt_y</p:attrName>
                                        </p:attrNameLst>
                                      </p:cBhvr>
                                      <p:tavLst>
                                        <p:tav tm="0">
                                          <p:val>
                                            <p:strVal val="#ppt_y"/>
                                          </p:val>
                                        </p:tav>
                                        <p:tav tm="100000">
                                          <p:val>
                                            <p:strVal val="#ppt_y"/>
                                          </p:val>
                                        </p:tav>
                                      </p:tavLst>
                                    </p:anim>
                                  </p:childTnLst>
                                </p:cTn>
                              </p:par>
                            </p:childTnLst>
                          </p:cTn>
                        </p:par>
                      </p:childTnLst>
                    </p:cTn>
                  </p:par>
                  <p:par>
                    <p:cTn id="20" fill="hold" nodeType="clickPar">
                      <p:stCondLst>
                        <p:cond delay="indefinite"/>
                      </p:stCondLst>
                      <p:childTnLst>
                        <p:par>
                          <p:cTn id="21" fill="hold" nodeType="withGroup">
                            <p:stCondLst>
                              <p:cond delay="0"/>
                            </p:stCondLst>
                            <p:childTnLst>
                              <p:par>
                                <p:cTn id="22" presetID="9" presetClass="entr" presetSubtype="0" fill="hold" nodeType="click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dissolve">
                                      <p:cBhvr>
                                        <p:cTn id="24" dur="500"/>
                                        <p:tgtEl>
                                          <p:spTgt spid="2"/>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16" presetClass="entr" presetSubtype="37" fill="hold" nodeType="click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barn(outVertical)">
                                      <p:cBhvr>
                                        <p:cTn id="29" dur="500"/>
                                        <p:tgtEl>
                                          <p:spTgt spid="6"/>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3" presetClass="entr" presetSubtype="10" fill="hold" nodeType="clickEffect">
                                  <p:stCondLst>
                                    <p:cond delay="0"/>
                                  </p:stCondLst>
                                  <p:childTnLst>
                                    <p:set>
                                      <p:cBhvr>
                                        <p:cTn id="33" dur="1" fill="hold">
                                          <p:stCondLst>
                                            <p:cond delay="0"/>
                                          </p:stCondLst>
                                        </p:cTn>
                                        <p:tgtEl>
                                          <p:spTgt spid="138367"/>
                                        </p:tgtEl>
                                        <p:attrNameLst>
                                          <p:attrName>style.visibility</p:attrName>
                                        </p:attrNameLst>
                                      </p:cBhvr>
                                      <p:to>
                                        <p:strVal val="visible"/>
                                      </p:to>
                                    </p:set>
                                    <p:animEffect transition="in" filter="blinds(horizontal)">
                                      <p:cBhvr>
                                        <p:cTn id="34" dur="500"/>
                                        <p:tgtEl>
                                          <p:spTgt spid="138367"/>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22" presetClass="entr" presetSubtype="8" fill="hold" nodeType="clickEffect">
                                  <p:stCondLst>
                                    <p:cond delay="0"/>
                                  </p:stCondLst>
                                  <p:childTnLst>
                                    <p:set>
                                      <p:cBhvr>
                                        <p:cTn id="38" dur="1" fill="hold">
                                          <p:stCondLst>
                                            <p:cond delay="0"/>
                                          </p:stCondLst>
                                        </p:cTn>
                                        <p:tgtEl>
                                          <p:spTgt spid="4"/>
                                        </p:tgtEl>
                                        <p:attrNameLst>
                                          <p:attrName>style.visibility</p:attrName>
                                        </p:attrNameLst>
                                      </p:cBhvr>
                                      <p:to>
                                        <p:strVal val="visible"/>
                                      </p:to>
                                    </p:set>
                                    <p:animEffect transition="in" filter="wipe(left)">
                                      <p:cBhvr>
                                        <p:cTn id="39" dur="500"/>
                                        <p:tgtEl>
                                          <p:spTgt spid="4"/>
                                        </p:tgtEl>
                                      </p:cBhvr>
                                    </p:animEffect>
                                  </p:childTnLst>
                                </p:cTn>
                              </p:par>
                            </p:childTnLst>
                          </p:cTn>
                        </p:par>
                      </p:childTnLst>
                    </p:cTn>
                  </p:par>
                  <p:par>
                    <p:cTn id="40" fill="hold" nodeType="clickPar">
                      <p:stCondLst>
                        <p:cond delay="indefinite"/>
                      </p:stCondLst>
                      <p:childTnLst>
                        <p:par>
                          <p:cTn id="41" fill="hold" nodeType="withGroup">
                            <p:stCondLst>
                              <p:cond delay="0"/>
                            </p:stCondLst>
                            <p:childTnLst>
                              <p:par>
                                <p:cTn id="42" presetID="3" presetClass="entr" presetSubtype="5" fill="hold" nodeType="clickEffect">
                                  <p:stCondLst>
                                    <p:cond delay="0"/>
                                  </p:stCondLst>
                                  <p:childTnLst>
                                    <p:set>
                                      <p:cBhvr>
                                        <p:cTn id="43" dur="1" fill="hold">
                                          <p:stCondLst>
                                            <p:cond delay="0"/>
                                          </p:stCondLst>
                                        </p:cTn>
                                        <p:tgtEl>
                                          <p:spTgt spid="5"/>
                                        </p:tgtEl>
                                        <p:attrNameLst>
                                          <p:attrName>style.visibility</p:attrName>
                                        </p:attrNameLst>
                                      </p:cBhvr>
                                      <p:to>
                                        <p:strVal val="visible"/>
                                      </p:to>
                                    </p:set>
                                    <p:animEffect transition="in" filter="blinds(vertical)">
                                      <p:cBhvr>
                                        <p:cTn id="44" dur="500"/>
                                        <p:tgtEl>
                                          <p:spTgt spid="5"/>
                                        </p:tgtEl>
                                      </p:cBhvr>
                                    </p:animEffect>
                                  </p:childTnLst>
                                </p:cTn>
                              </p:par>
                            </p:childTnLst>
                          </p:cTn>
                        </p:par>
                      </p:childTnLst>
                    </p:cTn>
                  </p:par>
                  <p:par>
                    <p:cTn id="45" fill="hold" nodeType="clickPar">
                      <p:stCondLst>
                        <p:cond delay="indefinite"/>
                      </p:stCondLst>
                      <p:childTnLst>
                        <p:par>
                          <p:cTn id="46" fill="hold" nodeType="withGroup">
                            <p:stCondLst>
                              <p:cond delay="0"/>
                            </p:stCondLst>
                            <p:childTnLst>
                              <p:par>
                                <p:cTn id="47" presetID="17" presetClass="entr" presetSubtype="10" fill="hold" grpId="0" nodeType="clickEffect">
                                  <p:stCondLst>
                                    <p:cond delay="0"/>
                                  </p:stCondLst>
                                  <p:childTnLst>
                                    <p:set>
                                      <p:cBhvr>
                                        <p:cTn id="48" dur="1" fill="hold">
                                          <p:stCondLst>
                                            <p:cond delay="0"/>
                                          </p:stCondLst>
                                        </p:cTn>
                                        <p:tgtEl>
                                          <p:spTgt spid="138372"/>
                                        </p:tgtEl>
                                        <p:attrNameLst>
                                          <p:attrName>style.visibility</p:attrName>
                                        </p:attrNameLst>
                                      </p:cBhvr>
                                      <p:to>
                                        <p:strVal val="visible"/>
                                      </p:to>
                                    </p:set>
                                    <p:anim calcmode="lin" valueType="num">
                                      <p:cBhvr>
                                        <p:cTn id="49" dur="500" fill="hold"/>
                                        <p:tgtEl>
                                          <p:spTgt spid="138372"/>
                                        </p:tgtEl>
                                        <p:attrNameLst>
                                          <p:attrName>ppt_w</p:attrName>
                                        </p:attrNameLst>
                                      </p:cBhvr>
                                      <p:tavLst>
                                        <p:tav tm="0">
                                          <p:val>
                                            <p:fltVal val="0"/>
                                          </p:val>
                                        </p:tav>
                                        <p:tav tm="100000">
                                          <p:val>
                                            <p:strVal val="#ppt_w"/>
                                          </p:val>
                                        </p:tav>
                                      </p:tavLst>
                                    </p:anim>
                                    <p:anim calcmode="lin" valueType="num">
                                      <p:cBhvr>
                                        <p:cTn id="50" dur="500" fill="hold"/>
                                        <p:tgtEl>
                                          <p:spTgt spid="138372"/>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8273" grpId="0" autoUpdateAnimBg="0"/>
      <p:bldP spid="138357" grpId="0" animBg="1"/>
      <p:bldP spid="138372"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1138" name="Text Box 2"/>
          <p:cNvSpPr txBox="1">
            <a:spLocks noChangeArrowheads="1"/>
          </p:cNvSpPr>
          <p:nvPr/>
        </p:nvSpPr>
        <p:spPr bwMode="auto">
          <a:xfrm>
            <a:off x="600075" y="123825"/>
            <a:ext cx="7772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zh-CN" altLang="en-US" sz="2800" b="1">
                <a:ea typeface="华文中宋" panose="02010600040101010101" pitchFamily="2" charset="-122"/>
              </a:rPr>
              <a:t>各个分区</a:t>
            </a:r>
            <a:r>
              <a:rPr lang="zh-CN" altLang="en-US" sz="2800">
                <a:ea typeface="华文中宋" panose="02010600040101010101" pitchFamily="2" charset="-122"/>
              </a:rPr>
              <a:t>的电场分布</a:t>
            </a:r>
            <a:r>
              <a:rPr lang="zh-CN" altLang="en-US" sz="2400" b="1">
                <a:ea typeface="华文中宋" panose="02010600040101010101" pitchFamily="2" charset="-122"/>
              </a:rPr>
              <a:t>（电场方向以向右为正）</a:t>
            </a:r>
            <a:r>
              <a:rPr lang="zh-CN" altLang="en-US" sz="2800">
                <a:ea typeface="华文中宋" panose="02010600040101010101" pitchFamily="2" charset="-122"/>
              </a:rPr>
              <a:t>：</a:t>
            </a:r>
          </a:p>
        </p:txBody>
      </p:sp>
      <p:sp>
        <p:nvSpPr>
          <p:cNvPr id="91139" name="Text Box 3"/>
          <p:cNvSpPr txBox="1">
            <a:spLocks noChangeArrowheads="1"/>
          </p:cNvSpPr>
          <p:nvPr/>
        </p:nvSpPr>
        <p:spPr bwMode="auto">
          <a:xfrm>
            <a:off x="600075" y="819150"/>
            <a:ext cx="1828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zh-CN" altLang="en-US" sz="2800" b="1">
                <a:ea typeface="华文中宋" panose="02010600040101010101" pitchFamily="2" charset="-122"/>
              </a:rPr>
              <a:t>在</a:t>
            </a:r>
            <a:r>
              <a:rPr lang="en-US" altLang="zh-CN" sz="2800" b="1">
                <a:ea typeface="华文中宋" panose="02010600040101010101" pitchFamily="2" charset="-122"/>
                <a:cs typeface="Times New Roman" panose="02020603050405020304" pitchFamily="18" charset="0"/>
              </a:rPr>
              <a:t>Ⅰ</a:t>
            </a:r>
            <a:r>
              <a:rPr lang="zh-CN" altLang="en-US" sz="2800" b="1">
                <a:ea typeface="华文中宋" panose="02010600040101010101" pitchFamily="2" charset="-122"/>
              </a:rPr>
              <a:t>区：</a:t>
            </a:r>
          </a:p>
        </p:txBody>
      </p:sp>
      <p:graphicFrame>
        <p:nvGraphicFramePr>
          <p:cNvPr id="91140" name="Object 4"/>
          <p:cNvGraphicFramePr>
            <a:graphicFrameLocks noChangeAspect="1"/>
          </p:cNvGraphicFramePr>
          <p:nvPr/>
        </p:nvGraphicFramePr>
        <p:xfrm>
          <a:off x="2079625" y="619125"/>
          <a:ext cx="4606925" cy="2224088"/>
        </p:xfrm>
        <a:graphic>
          <a:graphicData uri="http://schemas.openxmlformats.org/presentationml/2006/ole">
            <mc:AlternateContent xmlns:mc="http://schemas.openxmlformats.org/markup-compatibility/2006">
              <mc:Choice xmlns:v="urn:schemas-microsoft-com:vml" Requires="v">
                <p:oleObj name="Equation" r:id="rId2" imgW="1841500" imgH="889000" progId="Equation.DSMT4">
                  <p:embed/>
                </p:oleObj>
              </mc:Choice>
              <mc:Fallback>
                <p:oleObj name="Equation" r:id="rId2" imgW="1841500" imgH="889000" progId="Equation.DSMT4">
                  <p:embed/>
                  <p:pic>
                    <p:nvPicPr>
                      <p:cNvPr id="0" name="Object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79625" y="619125"/>
                        <a:ext cx="4606925" cy="2224088"/>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1141" name="Text Box 5"/>
          <p:cNvSpPr txBox="1">
            <a:spLocks noChangeArrowheads="1"/>
          </p:cNvSpPr>
          <p:nvPr/>
        </p:nvSpPr>
        <p:spPr bwMode="auto">
          <a:xfrm>
            <a:off x="6638925" y="2038350"/>
            <a:ext cx="1752600" cy="519113"/>
          </a:xfrm>
          <a:prstGeom prst="rect">
            <a:avLst/>
          </a:prstGeom>
          <a:solidFill>
            <a:srgbClr val="CC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zh-CN" altLang="en-US" sz="2800" b="1">
                <a:solidFill>
                  <a:srgbClr val="008000"/>
                </a:solidFill>
                <a:latin typeface="方正姚体" panose="02010601030101010101" pitchFamily="2" charset="-122"/>
                <a:ea typeface="方正姚体" panose="02010601030101010101" pitchFamily="2" charset="-122"/>
              </a:rPr>
              <a:t>方向向左</a:t>
            </a:r>
          </a:p>
        </p:txBody>
      </p:sp>
      <p:sp>
        <p:nvSpPr>
          <p:cNvPr id="91142" name="Rectangle 7"/>
          <p:cNvSpPr>
            <a:spLocks noChangeArrowheads="1"/>
          </p:cNvSpPr>
          <p:nvPr/>
        </p:nvSpPr>
        <p:spPr bwMode="auto">
          <a:xfrm>
            <a:off x="142875" y="3028950"/>
            <a:ext cx="3048000" cy="3200400"/>
          </a:xfrm>
          <a:prstGeom prst="rect">
            <a:avLst/>
          </a:prstGeom>
          <a:noFill/>
          <a:ln w="38100">
            <a:solidFill>
              <a:srgbClr val="00808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zh-CN" sz="2800">
              <a:ea typeface="华文中宋" panose="02010600040101010101" pitchFamily="2" charset="-122"/>
            </a:endParaRPr>
          </a:p>
        </p:txBody>
      </p:sp>
      <p:sp>
        <p:nvSpPr>
          <p:cNvPr id="91143" name="Line 8"/>
          <p:cNvSpPr>
            <a:spLocks noChangeShapeType="1"/>
          </p:cNvSpPr>
          <p:nvPr/>
        </p:nvSpPr>
        <p:spPr bwMode="auto">
          <a:xfrm>
            <a:off x="1514475" y="3562350"/>
            <a:ext cx="0" cy="2514600"/>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1144" name="Line 9"/>
          <p:cNvSpPr>
            <a:spLocks noChangeShapeType="1"/>
          </p:cNvSpPr>
          <p:nvPr/>
        </p:nvSpPr>
        <p:spPr bwMode="auto">
          <a:xfrm>
            <a:off x="1819275" y="3562350"/>
            <a:ext cx="0" cy="2514600"/>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1145" name="Line 10"/>
          <p:cNvSpPr>
            <a:spLocks noChangeShapeType="1"/>
          </p:cNvSpPr>
          <p:nvPr/>
        </p:nvSpPr>
        <p:spPr bwMode="auto">
          <a:xfrm>
            <a:off x="2505075" y="3562350"/>
            <a:ext cx="0" cy="2514600"/>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1146" name="Line 11"/>
          <p:cNvSpPr>
            <a:spLocks noChangeShapeType="1"/>
          </p:cNvSpPr>
          <p:nvPr/>
        </p:nvSpPr>
        <p:spPr bwMode="auto">
          <a:xfrm>
            <a:off x="2809875" y="3562350"/>
            <a:ext cx="0" cy="2514600"/>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1147" name="Text Box 12"/>
          <p:cNvSpPr txBox="1">
            <a:spLocks noChangeArrowheads="1"/>
          </p:cNvSpPr>
          <p:nvPr/>
        </p:nvSpPr>
        <p:spPr bwMode="auto">
          <a:xfrm>
            <a:off x="600075" y="5634038"/>
            <a:ext cx="9144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en-US" altLang="zh-CN" sz="2800">
                <a:ea typeface="华文中宋" panose="02010600040101010101" pitchFamily="2" charset="-122"/>
              </a:rPr>
              <a:t>P</a:t>
            </a:r>
            <a:r>
              <a:rPr lang="en-US" altLang="zh-CN" sz="2800">
                <a:ea typeface="华文中宋" panose="02010600040101010101" pitchFamily="2" charset="-122"/>
                <a:cs typeface="Times New Roman" panose="02020603050405020304" pitchFamily="18" charset="0"/>
              </a:rPr>
              <a:t> </a:t>
            </a:r>
            <a:r>
              <a:rPr lang="en-US" altLang="zh-CN" sz="2800">
                <a:solidFill>
                  <a:schemeClr val="accent2"/>
                </a:solidFill>
                <a:ea typeface="华文中宋" panose="02010600040101010101" pitchFamily="2" charset="-122"/>
                <a:cs typeface="Times New Roman" panose="02020603050405020304" pitchFamily="18" charset="0"/>
              </a:rPr>
              <a:t>•</a:t>
            </a:r>
          </a:p>
        </p:txBody>
      </p:sp>
      <p:sp>
        <p:nvSpPr>
          <p:cNvPr id="91148" name="Text Box 13"/>
          <p:cNvSpPr txBox="1">
            <a:spLocks noChangeArrowheads="1"/>
          </p:cNvSpPr>
          <p:nvPr/>
        </p:nvSpPr>
        <p:spPr bwMode="auto">
          <a:xfrm>
            <a:off x="142875" y="3867150"/>
            <a:ext cx="685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en-US" altLang="zh-CN" sz="2800" i="1">
                <a:ea typeface="华文中宋" panose="02010600040101010101" pitchFamily="2" charset="-122"/>
              </a:rPr>
              <a:t>E</a:t>
            </a:r>
            <a:r>
              <a:rPr lang="en-US" altLang="zh-CN" sz="2800" baseline="-25000">
                <a:ea typeface="华文中宋" panose="02010600040101010101" pitchFamily="2" charset="-122"/>
              </a:rPr>
              <a:t>1</a:t>
            </a:r>
            <a:endParaRPr lang="en-US" altLang="zh-CN" sz="2800">
              <a:ea typeface="华文中宋" panose="02010600040101010101" pitchFamily="2" charset="-122"/>
            </a:endParaRPr>
          </a:p>
        </p:txBody>
      </p:sp>
      <p:sp>
        <p:nvSpPr>
          <p:cNvPr id="91149" name="Text Box 14"/>
          <p:cNvSpPr txBox="1">
            <a:spLocks noChangeArrowheads="1"/>
          </p:cNvSpPr>
          <p:nvPr/>
        </p:nvSpPr>
        <p:spPr bwMode="auto">
          <a:xfrm>
            <a:off x="142875" y="4248150"/>
            <a:ext cx="685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en-US" altLang="zh-CN" sz="2800" i="1">
                <a:ea typeface="华文中宋" panose="02010600040101010101" pitchFamily="2" charset="-122"/>
              </a:rPr>
              <a:t>E</a:t>
            </a:r>
            <a:r>
              <a:rPr lang="en-US" altLang="zh-CN" sz="2800" baseline="-25000">
                <a:ea typeface="华文中宋" panose="02010600040101010101" pitchFamily="2" charset="-122"/>
              </a:rPr>
              <a:t>2</a:t>
            </a:r>
            <a:endParaRPr lang="en-US" altLang="zh-CN" sz="2800">
              <a:ea typeface="华文中宋" panose="02010600040101010101" pitchFamily="2" charset="-122"/>
            </a:endParaRPr>
          </a:p>
        </p:txBody>
      </p:sp>
      <p:sp>
        <p:nvSpPr>
          <p:cNvPr id="91150" name="Text Box 15"/>
          <p:cNvSpPr txBox="1">
            <a:spLocks noChangeArrowheads="1"/>
          </p:cNvSpPr>
          <p:nvPr/>
        </p:nvSpPr>
        <p:spPr bwMode="auto">
          <a:xfrm>
            <a:off x="142875" y="4629150"/>
            <a:ext cx="685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en-US" altLang="zh-CN" sz="2800" i="1">
                <a:ea typeface="华文中宋" panose="02010600040101010101" pitchFamily="2" charset="-122"/>
              </a:rPr>
              <a:t>E</a:t>
            </a:r>
            <a:r>
              <a:rPr lang="en-US" altLang="zh-CN" sz="2800" baseline="-25000">
                <a:ea typeface="华文中宋" panose="02010600040101010101" pitchFamily="2" charset="-122"/>
              </a:rPr>
              <a:t>3</a:t>
            </a:r>
            <a:endParaRPr lang="en-US" altLang="zh-CN" sz="2800">
              <a:ea typeface="华文中宋" panose="02010600040101010101" pitchFamily="2" charset="-122"/>
            </a:endParaRPr>
          </a:p>
        </p:txBody>
      </p:sp>
      <p:sp>
        <p:nvSpPr>
          <p:cNvPr id="91151" name="Text Box 16"/>
          <p:cNvSpPr txBox="1">
            <a:spLocks noChangeArrowheads="1"/>
          </p:cNvSpPr>
          <p:nvPr/>
        </p:nvSpPr>
        <p:spPr bwMode="auto">
          <a:xfrm>
            <a:off x="142875" y="5010150"/>
            <a:ext cx="685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en-US" altLang="zh-CN" sz="2800" i="1">
                <a:ea typeface="华文中宋" panose="02010600040101010101" pitchFamily="2" charset="-122"/>
              </a:rPr>
              <a:t>E</a:t>
            </a:r>
            <a:r>
              <a:rPr lang="en-US" altLang="zh-CN" sz="2800" baseline="-25000">
                <a:ea typeface="华文中宋" panose="02010600040101010101" pitchFamily="2" charset="-122"/>
              </a:rPr>
              <a:t>4</a:t>
            </a:r>
            <a:endParaRPr lang="en-US" altLang="zh-CN" sz="2800">
              <a:ea typeface="华文中宋" panose="02010600040101010101" pitchFamily="2" charset="-122"/>
            </a:endParaRPr>
          </a:p>
        </p:txBody>
      </p:sp>
      <p:sp>
        <p:nvSpPr>
          <p:cNvPr id="91152" name="Line 17"/>
          <p:cNvSpPr>
            <a:spLocks noChangeShapeType="1"/>
          </p:cNvSpPr>
          <p:nvPr/>
        </p:nvSpPr>
        <p:spPr bwMode="auto">
          <a:xfrm flipH="1">
            <a:off x="676275" y="4095750"/>
            <a:ext cx="838200" cy="0"/>
          </a:xfrm>
          <a:prstGeom prst="line">
            <a:avLst/>
          </a:prstGeom>
          <a:noFill/>
          <a:ln w="38100">
            <a:solidFill>
              <a:srgbClr val="0070C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1153" name="Line 18"/>
          <p:cNvSpPr>
            <a:spLocks noChangeShapeType="1"/>
          </p:cNvSpPr>
          <p:nvPr/>
        </p:nvSpPr>
        <p:spPr bwMode="auto">
          <a:xfrm flipH="1">
            <a:off x="676275" y="4476750"/>
            <a:ext cx="1143000" cy="0"/>
          </a:xfrm>
          <a:prstGeom prst="line">
            <a:avLst/>
          </a:prstGeom>
          <a:noFill/>
          <a:ln w="38100">
            <a:solidFill>
              <a:srgbClr val="0070C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1154" name="Line 19"/>
          <p:cNvSpPr>
            <a:spLocks noChangeShapeType="1"/>
          </p:cNvSpPr>
          <p:nvPr/>
        </p:nvSpPr>
        <p:spPr bwMode="auto">
          <a:xfrm flipH="1">
            <a:off x="676275" y="4857750"/>
            <a:ext cx="1828800" cy="0"/>
          </a:xfrm>
          <a:prstGeom prst="line">
            <a:avLst/>
          </a:prstGeom>
          <a:noFill/>
          <a:ln w="38100">
            <a:solidFill>
              <a:srgbClr val="0070C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1155" name="Line 20"/>
          <p:cNvSpPr>
            <a:spLocks noChangeShapeType="1"/>
          </p:cNvSpPr>
          <p:nvPr/>
        </p:nvSpPr>
        <p:spPr bwMode="auto">
          <a:xfrm flipH="1">
            <a:off x="676275" y="5238750"/>
            <a:ext cx="2133600" cy="0"/>
          </a:xfrm>
          <a:prstGeom prst="line">
            <a:avLst/>
          </a:prstGeom>
          <a:noFill/>
          <a:ln w="38100">
            <a:solidFill>
              <a:srgbClr val="0070C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91156" name="Group 21"/>
          <p:cNvGrpSpPr>
            <a:grpSpLocks/>
          </p:cNvGrpSpPr>
          <p:nvPr/>
        </p:nvGrpSpPr>
        <p:grpSpPr bwMode="auto">
          <a:xfrm>
            <a:off x="1246188" y="3105150"/>
            <a:ext cx="1955800" cy="457200"/>
            <a:chOff x="3606" y="401"/>
            <a:chExt cx="1232" cy="288"/>
          </a:xfrm>
        </p:grpSpPr>
        <p:graphicFrame>
          <p:nvGraphicFramePr>
            <p:cNvPr id="91197" name="Object 22"/>
            <p:cNvGraphicFramePr>
              <a:graphicFrameLocks noChangeAspect="1"/>
            </p:cNvGraphicFramePr>
            <p:nvPr/>
          </p:nvGraphicFramePr>
          <p:xfrm>
            <a:off x="3606" y="409"/>
            <a:ext cx="224" cy="272"/>
          </p:xfrm>
          <a:graphic>
            <a:graphicData uri="http://schemas.openxmlformats.org/presentationml/2006/ole">
              <mc:AlternateContent xmlns:mc="http://schemas.openxmlformats.org/markup-compatibility/2006">
                <mc:Choice xmlns:v="urn:schemas-microsoft-com:vml" Requires="v">
                  <p:oleObj name="公式" r:id="rId4" imgW="177569" imgH="215619" progId="Equation.3">
                    <p:embed/>
                  </p:oleObj>
                </mc:Choice>
                <mc:Fallback>
                  <p:oleObj name="公式" r:id="rId4" imgW="177569" imgH="215619" progId="Equation.3">
                    <p:embed/>
                    <p:pic>
                      <p:nvPicPr>
                        <p:cNvPr id="0" name="Object 2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06" y="409"/>
                          <a:ext cx="224" cy="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1198" name="Object 23"/>
            <p:cNvGraphicFramePr>
              <a:graphicFrameLocks noChangeAspect="1"/>
            </p:cNvGraphicFramePr>
            <p:nvPr/>
          </p:nvGraphicFramePr>
          <p:xfrm>
            <a:off x="3915" y="408"/>
            <a:ext cx="240" cy="272"/>
          </p:xfrm>
          <a:graphic>
            <a:graphicData uri="http://schemas.openxmlformats.org/presentationml/2006/ole">
              <mc:AlternateContent xmlns:mc="http://schemas.openxmlformats.org/markup-compatibility/2006">
                <mc:Choice xmlns:v="urn:schemas-microsoft-com:vml" Requires="v">
                  <p:oleObj name="公式" r:id="rId6" imgW="190335" imgH="215713" progId="Equation.3">
                    <p:embed/>
                  </p:oleObj>
                </mc:Choice>
                <mc:Fallback>
                  <p:oleObj name="公式" r:id="rId6" imgW="190335" imgH="215713" progId="Equation.3">
                    <p:embed/>
                    <p:pic>
                      <p:nvPicPr>
                        <p:cNvPr id="0" name="Object 2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15" y="408"/>
                          <a:ext cx="240" cy="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1199" name="Object 24"/>
            <p:cNvGraphicFramePr>
              <a:graphicFrameLocks noChangeAspect="1"/>
            </p:cNvGraphicFramePr>
            <p:nvPr/>
          </p:nvGraphicFramePr>
          <p:xfrm>
            <a:off x="4281" y="401"/>
            <a:ext cx="240" cy="288"/>
          </p:xfrm>
          <a:graphic>
            <a:graphicData uri="http://schemas.openxmlformats.org/presentationml/2006/ole">
              <mc:AlternateContent xmlns:mc="http://schemas.openxmlformats.org/markup-compatibility/2006">
                <mc:Choice xmlns:v="urn:schemas-microsoft-com:vml" Requires="v">
                  <p:oleObj name="公式" r:id="rId8" imgW="190500" imgH="228600" progId="Equation.3">
                    <p:embed/>
                  </p:oleObj>
                </mc:Choice>
                <mc:Fallback>
                  <p:oleObj name="公式" r:id="rId8" imgW="190500" imgH="228600" progId="Equation.3">
                    <p:embed/>
                    <p:pic>
                      <p:nvPicPr>
                        <p:cNvPr id="0" name="Object 2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281" y="401"/>
                          <a:ext cx="24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1200" name="Object 25"/>
            <p:cNvGraphicFramePr>
              <a:graphicFrameLocks noChangeAspect="1"/>
            </p:cNvGraphicFramePr>
            <p:nvPr/>
          </p:nvGraphicFramePr>
          <p:xfrm>
            <a:off x="4598" y="408"/>
            <a:ext cx="240" cy="272"/>
          </p:xfrm>
          <a:graphic>
            <a:graphicData uri="http://schemas.openxmlformats.org/presentationml/2006/ole">
              <mc:AlternateContent xmlns:mc="http://schemas.openxmlformats.org/markup-compatibility/2006">
                <mc:Choice xmlns:v="urn:schemas-microsoft-com:vml" Requires="v">
                  <p:oleObj name="公式" r:id="rId10" imgW="190335" imgH="215713" progId="Equation.3">
                    <p:embed/>
                  </p:oleObj>
                </mc:Choice>
                <mc:Fallback>
                  <p:oleObj name="公式" r:id="rId10" imgW="190335" imgH="215713" progId="Equation.3">
                    <p:embed/>
                    <p:pic>
                      <p:nvPicPr>
                        <p:cNvPr id="0" name="Object 2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598" y="408"/>
                          <a:ext cx="240" cy="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91157" name="Group 26"/>
          <p:cNvGrpSpPr>
            <a:grpSpLocks/>
          </p:cNvGrpSpPr>
          <p:nvPr/>
        </p:nvGrpSpPr>
        <p:grpSpPr bwMode="auto">
          <a:xfrm>
            <a:off x="3190875" y="3028950"/>
            <a:ext cx="2663825" cy="3200400"/>
            <a:chOff x="2064" y="2112"/>
            <a:chExt cx="1678" cy="2016"/>
          </a:xfrm>
        </p:grpSpPr>
        <p:sp>
          <p:nvSpPr>
            <p:cNvPr id="91178" name="Rectangle 27"/>
            <p:cNvSpPr>
              <a:spLocks noChangeArrowheads="1"/>
            </p:cNvSpPr>
            <p:nvPr/>
          </p:nvSpPr>
          <p:spPr bwMode="auto">
            <a:xfrm>
              <a:off x="2064" y="2112"/>
              <a:ext cx="1678" cy="2016"/>
            </a:xfrm>
            <a:prstGeom prst="rect">
              <a:avLst/>
            </a:prstGeom>
            <a:noFill/>
            <a:ln w="38100">
              <a:solidFill>
                <a:srgbClr val="00808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zh-CN" sz="2800">
                <a:ea typeface="华文中宋" panose="02010600040101010101" pitchFamily="2" charset="-122"/>
              </a:endParaRPr>
            </a:p>
          </p:txBody>
        </p:sp>
        <p:sp>
          <p:nvSpPr>
            <p:cNvPr id="91179" name="Line 28"/>
            <p:cNvSpPr>
              <a:spLocks noChangeShapeType="1"/>
            </p:cNvSpPr>
            <p:nvPr/>
          </p:nvSpPr>
          <p:spPr bwMode="auto">
            <a:xfrm>
              <a:off x="2496" y="2448"/>
              <a:ext cx="0" cy="1584"/>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1180" name="Line 29"/>
            <p:cNvSpPr>
              <a:spLocks noChangeShapeType="1"/>
            </p:cNvSpPr>
            <p:nvPr/>
          </p:nvSpPr>
          <p:spPr bwMode="auto">
            <a:xfrm>
              <a:off x="2688" y="2448"/>
              <a:ext cx="0" cy="1584"/>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1181" name="Line 30"/>
            <p:cNvSpPr>
              <a:spLocks noChangeShapeType="1"/>
            </p:cNvSpPr>
            <p:nvPr/>
          </p:nvSpPr>
          <p:spPr bwMode="auto">
            <a:xfrm>
              <a:off x="3120" y="2448"/>
              <a:ext cx="0" cy="1584"/>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1182" name="Line 31"/>
            <p:cNvSpPr>
              <a:spLocks noChangeShapeType="1"/>
            </p:cNvSpPr>
            <p:nvPr/>
          </p:nvSpPr>
          <p:spPr bwMode="auto">
            <a:xfrm>
              <a:off x="3312" y="2448"/>
              <a:ext cx="0" cy="1584"/>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1183" name="Text Box 32"/>
            <p:cNvSpPr txBox="1">
              <a:spLocks noChangeArrowheads="1"/>
            </p:cNvSpPr>
            <p:nvPr/>
          </p:nvSpPr>
          <p:spPr bwMode="auto">
            <a:xfrm>
              <a:off x="2640" y="3696"/>
              <a:ext cx="57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en-US" altLang="zh-CN" sz="2800">
                  <a:ea typeface="华文中宋" panose="02010600040101010101" pitchFamily="2" charset="-122"/>
                </a:rPr>
                <a:t>P</a:t>
              </a:r>
              <a:r>
                <a:rPr lang="en-US" altLang="zh-CN" sz="2800">
                  <a:ea typeface="华文中宋" panose="02010600040101010101" pitchFamily="2" charset="-122"/>
                  <a:cs typeface="Times New Roman" panose="02020603050405020304" pitchFamily="18" charset="0"/>
                </a:rPr>
                <a:t> </a:t>
              </a:r>
              <a:r>
                <a:rPr lang="en-US" altLang="zh-CN" sz="2800">
                  <a:solidFill>
                    <a:schemeClr val="accent2"/>
                  </a:solidFill>
                  <a:ea typeface="华文中宋" panose="02010600040101010101" pitchFamily="2" charset="-122"/>
                  <a:cs typeface="Times New Roman" panose="02020603050405020304" pitchFamily="18" charset="0"/>
                </a:rPr>
                <a:t>•</a:t>
              </a:r>
            </a:p>
          </p:txBody>
        </p:sp>
        <p:sp>
          <p:nvSpPr>
            <p:cNvPr id="91184" name="Text Box 33"/>
            <p:cNvSpPr txBox="1">
              <a:spLocks noChangeArrowheads="1"/>
            </p:cNvSpPr>
            <p:nvPr/>
          </p:nvSpPr>
          <p:spPr bwMode="auto">
            <a:xfrm>
              <a:off x="2928" y="2640"/>
              <a:ext cx="432"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en-US" altLang="zh-CN" sz="2800" i="1">
                  <a:ea typeface="华文中宋" panose="02010600040101010101" pitchFamily="2" charset="-122"/>
                </a:rPr>
                <a:t>E</a:t>
              </a:r>
              <a:r>
                <a:rPr lang="en-US" altLang="zh-CN" sz="2800" baseline="-25000">
                  <a:ea typeface="华文中宋" panose="02010600040101010101" pitchFamily="2" charset="-122"/>
                </a:rPr>
                <a:t>1</a:t>
              </a:r>
              <a:endParaRPr lang="en-US" altLang="zh-CN" sz="2800">
                <a:ea typeface="华文中宋" panose="02010600040101010101" pitchFamily="2" charset="-122"/>
              </a:endParaRPr>
            </a:p>
          </p:txBody>
        </p:sp>
        <p:sp>
          <p:nvSpPr>
            <p:cNvPr id="91185" name="Text Box 34"/>
            <p:cNvSpPr txBox="1">
              <a:spLocks noChangeArrowheads="1"/>
            </p:cNvSpPr>
            <p:nvPr/>
          </p:nvSpPr>
          <p:spPr bwMode="auto">
            <a:xfrm>
              <a:off x="2928" y="2880"/>
              <a:ext cx="432"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en-US" altLang="zh-CN" sz="2800" i="1">
                  <a:ea typeface="华文中宋" panose="02010600040101010101" pitchFamily="2" charset="-122"/>
                </a:rPr>
                <a:t>E</a:t>
              </a:r>
              <a:r>
                <a:rPr lang="en-US" altLang="zh-CN" sz="2800" baseline="-25000">
                  <a:ea typeface="华文中宋" panose="02010600040101010101" pitchFamily="2" charset="-122"/>
                </a:rPr>
                <a:t>2</a:t>
              </a:r>
              <a:endParaRPr lang="en-US" altLang="zh-CN" sz="2800">
                <a:ea typeface="华文中宋" panose="02010600040101010101" pitchFamily="2" charset="-122"/>
              </a:endParaRPr>
            </a:p>
          </p:txBody>
        </p:sp>
        <p:sp>
          <p:nvSpPr>
            <p:cNvPr id="91186" name="Text Box 35"/>
            <p:cNvSpPr txBox="1">
              <a:spLocks noChangeArrowheads="1"/>
            </p:cNvSpPr>
            <p:nvPr/>
          </p:nvSpPr>
          <p:spPr bwMode="auto">
            <a:xfrm>
              <a:off x="2448" y="3120"/>
              <a:ext cx="432"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en-US" altLang="zh-CN" sz="2800" i="1">
                  <a:ea typeface="华文中宋" panose="02010600040101010101" pitchFamily="2" charset="-122"/>
                </a:rPr>
                <a:t>E</a:t>
              </a:r>
              <a:r>
                <a:rPr lang="en-US" altLang="zh-CN" sz="2800" baseline="-25000">
                  <a:ea typeface="华文中宋" panose="02010600040101010101" pitchFamily="2" charset="-122"/>
                </a:rPr>
                <a:t>3</a:t>
              </a:r>
              <a:endParaRPr lang="en-US" altLang="zh-CN" sz="2800">
                <a:ea typeface="华文中宋" panose="02010600040101010101" pitchFamily="2" charset="-122"/>
              </a:endParaRPr>
            </a:p>
          </p:txBody>
        </p:sp>
        <p:sp>
          <p:nvSpPr>
            <p:cNvPr id="91187" name="Text Box 36"/>
            <p:cNvSpPr txBox="1">
              <a:spLocks noChangeArrowheads="1"/>
            </p:cNvSpPr>
            <p:nvPr/>
          </p:nvSpPr>
          <p:spPr bwMode="auto">
            <a:xfrm>
              <a:off x="2448" y="3360"/>
              <a:ext cx="432"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en-US" altLang="zh-CN" sz="2800" i="1">
                  <a:ea typeface="华文中宋" panose="02010600040101010101" pitchFamily="2" charset="-122"/>
                </a:rPr>
                <a:t>E</a:t>
              </a:r>
              <a:r>
                <a:rPr lang="en-US" altLang="zh-CN" sz="2800" baseline="-25000">
                  <a:ea typeface="华文中宋" panose="02010600040101010101" pitchFamily="2" charset="-122"/>
                </a:rPr>
                <a:t>4</a:t>
              </a:r>
              <a:endParaRPr lang="en-US" altLang="zh-CN" sz="2800">
                <a:ea typeface="华文中宋" panose="02010600040101010101" pitchFamily="2" charset="-122"/>
              </a:endParaRPr>
            </a:p>
          </p:txBody>
        </p:sp>
        <p:sp>
          <p:nvSpPr>
            <p:cNvPr id="91188" name="Line 37"/>
            <p:cNvSpPr>
              <a:spLocks noChangeShapeType="1"/>
            </p:cNvSpPr>
            <p:nvPr/>
          </p:nvSpPr>
          <p:spPr bwMode="auto">
            <a:xfrm>
              <a:off x="2496" y="2784"/>
              <a:ext cx="480" cy="0"/>
            </a:xfrm>
            <a:prstGeom prst="line">
              <a:avLst/>
            </a:prstGeom>
            <a:noFill/>
            <a:ln w="38100">
              <a:solidFill>
                <a:srgbClr val="0070C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1189" name="Line 38"/>
            <p:cNvSpPr>
              <a:spLocks noChangeShapeType="1"/>
            </p:cNvSpPr>
            <p:nvPr/>
          </p:nvSpPr>
          <p:spPr bwMode="auto">
            <a:xfrm>
              <a:off x="2688" y="3024"/>
              <a:ext cx="288" cy="0"/>
            </a:xfrm>
            <a:prstGeom prst="line">
              <a:avLst/>
            </a:prstGeom>
            <a:noFill/>
            <a:ln w="38100">
              <a:solidFill>
                <a:srgbClr val="0070C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1190" name="Line 39"/>
            <p:cNvSpPr>
              <a:spLocks noChangeShapeType="1"/>
            </p:cNvSpPr>
            <p:nvPr/>
          </p:nvSpPr>
          <p:spPr bwMode="auto">
            <a:xfrm flipH="1">
              <a:off x="2736" y="3264"/>
              <a:ext cx="384" cy="0"/>
            </a:xfrm>
            <a:prstGeom prst="line">
              <a:avLst/>
            </a:prstGeom>
            <a:noFill/>
            <a:ln w="38100">
              <a:solidFill>
                <a:srgbClr val="0070C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1191" name="Line 40"/>
            <p:cNvSpPr>
              <a:spLocks noChangeShapeType="1"/>
            </p:cNvSpPr>
            <p:nvPr/>
          </p:nvSpPr>
          <p:spPr bwMode="auto">
            <a:xfrm flipH="1">
              <a:off x="2736" y="3504"/>
              <a:ext cx="576" cy="0"/>
            </a:xfrm>
            <a:prstGeom prst="line">
              <a:avLst/>
            </a:prstGeom>
            <a:noFill/>
            <a:ln w="38100">
              <a:solidFill>
                <a:srgbClr val="0070C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91192" name="Group 41"/>
            <p:cNvGrpSpPr>
              <a:grpSpLocks/>
            </p:cNvGrpSpPr>
            <p:nvPr/>
          </p:nvGrpSpPr>
          <p:grpSpPr bwMode="auto">
            <a:xfrm>
              <a:off x="2328" y="2160"/>
              <a:ext cx="1232" cy="288"/>
              <a:chOff x="3606" y="401"/>
              <a:chExt cx="1232" cy="288"/>
            </a:xfrm>
          </p:grpSpPr>
          <p:graphicFrame>
            <p:nvGraphicFramePr>
              <p:cNvPr id="91193" name="Object 42"/>
              <p:cNvGraphicFramePr>
                <a:graphicFrameLocks noChangeAspect="1"/>
              </p:cNvGraphicFramePr>
              <p:nvPr/>
            </p:nvGraphicFramePr>
            <p:xfrm>
              <a:off x="3606" y="409"/>
              <a:ext cx="224" cy="272"/>
            </p:xfrm>
            <a:graphic>
              <a:graphicData uri="http://schemas.openxmlformats.org/presentationml/2006/ole">
                <mc:AlternateContent xmlns:mc="http://schemas.openxmlformats.org/markup-compatibility/2006">
                  <mc:Choice xmlns:v="urn:schemas-microsoft-com:vml" Requires="v">
                    <p:oleObj name="公式" r:id="rId12" imgW="177569" imgH="215619" progId="Equation.3">
                      <p:embed/>
                    </p:oleObj>
                  </mc:Choice>
                  <mc:Fallback>
                    <p:oleObj name="公式" r:id="rId12" imgW="177569" imgH="215619" progId="Equation.3">
                      <p:embed/>
                      <p:pic>
                        <p:nvPicPr>
                          <p:cNvPr id="0" name="Object 4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06" y="409"/>
                            <a:ext cx="224" cy="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1194" name="Object 43"/>
              <p:cNvGraphicFramePr>
                <a:graphicFrameLocks noChangeAspect="1"/>
              </p:cNvGraphicFramePr>
              <p:nvPr/>
            </p:nvGraphicFramePr>
            <p:xfrm>
              <a:off x="3915" y="408"/>
              <a:ext cx="240" cy="272"/>
            </p:xfrm>
            <a:graphic>
              <a:graphicData uri="http://schemas.openxmlformats.org/presentationml/2006/ole">
                <mc:AlternateContent xmlns:mc="http://schemas.openxmlformats.org/markup-compatibility/2006">
                  <mc:Choice xmlns:v="urn:schemas-microsoft-com:vml" Requires="v">
                    <p:oleObj name="公式" r:id="rId13" imgW="190335" imgH="215713" progId="Equation.3">
                      <p:embed/>
                    </p:oleObj>
                  </mc:Choice>
                  <mc:Fallback>
                    <p:oleObj name="公式" r:id="rId13" imgW="190335" imgH="215713" progId="Equation.3">
                      <p:embed/>
                      <p:pic>
                        <p:nvPicPr>
                          <p:cNvPr id="0" name="Object 4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15" y="408"/>
                            <a:ext cx="240" cy="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1195" name="Object 44"/>
              <p:cNvGraphicFramePr>
                <a:graphicFrameLocks noChangeAspect="1"/>
              </p:cNvGraphicFramePr>
              <p:nvPr/>
            </p:nvGraphicFramePr>
            <p:xfrm>
              <a:off x="4281" y="401"/>
              <a:ext cx="240" cy="288"/>
            </p:xfrm>
            <a:graphic>
              <a:graphicData uri="http://schemas.openxmlformats.org/presentationml/2006/ole">
                <mc:AlternateContent xmlns:mc="http://schemas.openxmlformats.org/markup-compatibility/2006">
                  <mc:Choice xmlns:v="urn:schemas-microsoft-com:vml" Requires="v">
                    <p:oleObj name="公式" r:id="rId14" imgW="190500" imgH="228600" progId="Equation.3">
                      <p:embed/>
                    </p:oleObj>
                  </mc:Choice>
                  <mc:Fallback>
                    <p:oleObj name="公式" r:id="rId14" imgW="190500" imgH="228600" progId="Equation.3">
                      <p:embed/>
                      <p:pic>
                        <p:nvPicPr>
                          <p:cNvPr id="0" name="Object 4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281" y="401"/>
                            <a:ext cx="24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1196" name="Object 45"/>
              <p:cNvGraphicFramePr>
                <a:graphicFrameLocks noChangeAspect="1"/>
              </p:cNvGraphicFramePr>
              <p:nvPr/>
            </p:nvGraphicFramePr>
            <p:xfrm>
              <a:off x="4598" y="408"/>
              <a:ext cx="240" cy="272"/>
            </p:xfrm>
            <a:graphic>
              <a:graphicData uri="http://schemas.openxmlformats.org/presentationml/2006/ole">
                <mc:AlternateContent xmlns:mc="http://schemas.openxmlformats.org/markup-compatibility/2006">
                  <mc:Choice xmlns:v="urn:schemas-microsoft-com:vml" Requires="v">
                    <p:oleObj name="公式" r:id="rId15" imgW="190335" imgH="215713" progId="Equation.3">
                      <p:embed/>
                    </p:oleObj>
                  </mc:Choice>
                  <mc:Fallback>
                    <p:oleObj name="公式" r:id="rId15" imgW="190335" imgH="215713" progId="Equation.3">
                      <p:embed/>
                      <p:pic>
                        <p:nvPicPr>
                          <p:cNvPr id="0" name="Object 4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598" y="408"/>
                            <a:ext cx="240" cy="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grpSp>
        <p:nvGrpSpPr>
          <p:cNvPr id="91158" name="Group 46"/>
          <p:cNvGrpSpPr>
            <a:grpSpLocks/>
          </p:cNvGrpSpPr>
          <p:nvPr/>
        </p:nvGrpSpPr>
        <p:grpSpPr bwMode="auto">
          <a:xfrm>
            <a:off x="5857875" y="3028950"/>
            <a:ext cx="3200400" cy="3200400"/>
            <a:chOff x="3744" y="2112"/>
            <a:chExt cx="2016" cy="2016"/>
          </a:xfrm>
        </p:grpSpPr>
        <p:sp>
          <p:nvSpPr>
            <p:cNvPr id="91159" name="Rectangle 47"/>
            <p:cNvSpPr>
              <a:spLocks noChangeArrowheads="1"/>
            </p:cNvSpPr>
            <p:nvPr/>
          </p:nvSpPr>
          <p:spPr bwMode="auto">
            <a:xfrm>
              <a:off x="3744" y="2112"/>
              <a:ext cx="1920" cy="2016"/>
            </a:xfrm>
            <a:prstGeom prst="rect">
              <a:avLst/>
            </a:prstGeom>
            <a:noFill/>
            <a:ln w="38100">
              <a:solidFill>
                <a:srgbClr val="00808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zh-CN" sz="2800">
                <a:ea typeface="华文中宋" panose="02010600040101010101" pitchFamily="2" charset="-122"/>
              </a:endParaRPr>
            </a:p>
          </p:txBody>
        </p:sp>
        <p:sp>
          <p:nvSpPr>
            <p:cNvPr id="91160" name="Line 48"/>
            <p:cNvSpPr>
              <a:spLocks noChangeShapeType="1"/>
            </p:cNvSpPr>
            <p:nvPr/>
          </p:nvSpPr>
          <p:spPr bwMode="auto">
            <a:xfrm>
              <a:off x="3984" y="2448"/>
              <a:ext cx="0" cy="1584"/>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1161" name="Line 49"/>
            <p:cNvSpPr>
              <a:spLocks noChangeShapeType="1"/>
            </p:cNvSpPr>
            <p:nvPr/>
          </p:nvSpPr>
          <p:spPr bwMode="auto">
            <a:xfrm>
              <a:off x="4176" y="2448"/>
              <a:ext cx="0" cy="1584"/>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1162" name="Line 50"/>
            <p:cNvSpPr>
              <a:spLocks noChangeShapeType="1"/>
            </p:cNvSpPr>
            <p:nvPr/>
          </p:nvSpPr>
          <p:spPr bwMode="auto">
            <a:xfrm>
              <a:off x="4608" y="2448"/>
              <a:ext cx="0" cy="1584"/>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1163" name="Line 51"/>
            <p:cNvSpPr>
              <a:spLocks noChangeShapeType="1"/>
            </p:cNvSpPr>
            <p:nvPr/>
          </p:nvSpPr>
          <p:spPr bwMode="auto">
            <a:xfrm>
              <a:off x="4800" y="2448"/>
              <a:ext cx="0" cy="1584"/>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1164" name="Text Box 52"/>
            <p:cNvSpPr txBox="1">
              <a:spLocks noChangeArrowheads="1"/>
            </p:cNvSpPr>
            <p:nvPr/>
          </p:nvSpPr>
          <p:spPr bwMode="auto">
            <a:xfrm>
              <a:off x="4944" y="3753"/>
              <a:ext cx="48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en-US" altLang="zh-CN" sz="2800">
                  <a:solidFill>
                    <a:schemeClr val="accent2"/>
                  </a:solidFill>
                  <a:ea typeface="华文中宋" panose="02010600040101010101" pitchFamily="2" charset="-122"/>
                  <a:cs typeface="Times New Roman" panose="02020603050405020304" pitchFamily="18" charset="0"/>
                </a:rPr>
                <a:t>•</a:t>
              </a:r>
              <a:r>
                <a:rPr lang="en-US" altLang="zh-CN" sz="2800">
                  <a:ea typeface="华文中宋" panose="02010600040101010101" pitchFamily="2" charset="-122"/>
                  <a:cs typeface="Times New Roman" panose="02020603050405020304" pitchFamily="18" charset="0"/>
                </a:rPr>
                <a:t> P </a:t>
              </a:r>
            </a:p>
          </p:txBody>
        </p:sp>
        <p:sp>
          <p:nvSpPr>
            <p:cNvPr id="91165" name="Text Box 53"/>
            <p:cNvSpPr txBox="1">
              <a:spLocks noChangeArrowheads="1"/>
            </p:cNvSpPr>
            <p:nvPr/>
          </p:nvSpPr>
          <p:spPr bwMode="auto">
            <a:xfrm>
              <a:off x="5328" y="2640"/>
              <a:ext cx="432"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en-US" altLang="zh-CN" sz="2800" i="1">
                  <a:ea typeface="华文中宋" panose="02010600040101010101" pitchFamily="2" charset="-122"/>
                </a:rPr>
                <a:t>E</a:t>
              </a:r>
              <a:r>
                <a:rPr lang="en-US" altLang="zh-CN" sz="2800" baseline="-25000">
                  <a:ea typeface="华文中宋" panose="02010600040101010101" pitchFamily="2" charset="-122"/>
                </a:rPr>
                <a:t>1</a:t>
              </a:r>
              <a:endParaRPr lang="en-US" altLang="zh-CN" sz="2800">
                <a:ea typeface="华文中宋" panose="02010600040101010101" pitchFamily="2" charset="-122"/>
              </a:endParaRPr>
            </a:p>
          </p:txBody>
        </p:sp>
        <p:sp>
          <p:nvSpPr>
            <p:cNvPr id="91166" name="Text Box 54"/>
            <p:cNvSpPr txBox="1">
              <a:spLocks noChangeArrowheads="1"/>
            </p:cNvSpPr>
            <p:nvPr/>
          </p:nvSpPr>
          <p:spPr bwMode="auto">
            <a:xfrm>
              <a:off x="5328" y="2880"/>
              <a:ext cx="432"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en-US" altLang="zh-CN" sz="2800" i="1">
                  <a:ea typeface="华文中宋" panose="02010600040101010101" pitchFamily="2" charset="-122"/>
                </a:rPr>
                <a:t>E</a:t>
              </a:r>
              <a:r>
                <a:rPr lang="en-US" altLang="zh-CN" sz="2800" baseline="-25000">
                  <a:ea typeface="华文中宋" panose="02010600040101010101" pitchFamily="2" charset="-122"/>
                </a:rPr>
                <a:t>2</a:t>
              </a:r>
              <a:endParaRPr lang="en-US" altLang="zh-CN" sz="2800">
                <a:ea typeface="华文中宋" panose="02010600040101010101" pitchFamily="2" charset="-122"/>
              </a:endParaRPr>
            </a:p>
          </p:txBody>
        </p:sp>
        <p:sp>
          <p:nvSpPr>
            <p:cNvPr id="91167" name="Text Box 55"/>
            <p:cNvSpPr txBox="1">
              <a:spLocks noChangeArrowheads="1"/>
            </p:cNvSpPr>
            <p:nvPr/>
          </p:nvSpPr>
          <p:spPr bwMode="auto">
            <a:xfrm>
              <a:off x="5328" y="3120"/>
              <a:ext cx="432"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en-US" altLang="zh-CN" sz="2800" i="1">
                  <a:ea typeface="华文中宋" panose="02010600040101010101" pitchFamily="2" charset="-122"/>
                </a:rPr>
                <a:t>E</a:t>
              </a:r>
              <a:r>
                <a:rPr lang="en-US" altLang="zh-CN" sz="2800" baseline="-25000">
                  <a:ea typeface="华文中宋" panose="02010600040101010101" pitchFamily="2" charset="-122"/>
                </a:rPr>
                <a:t>3</a:t>
              </a:r>
              <a:endParaRPr lang="en-US" altLang="zh-CN" sz="2800">
                <a:ea typeface="华文中宋" panose="02010600040101010101" pitchFamily="2" charset="-122"/>
              </a:endParaRPr>
            </a:p>
          </p:txBody>
        </p:sp>
        <p:sp>
          <p:nvSpPr>
            <p:cNvPr id="91168" name="Text Box 56"/>
            <p:cNvSpPr txBox="1">
              <a:spLocks noChangeArrowheads="1"/>
            </p:cNvSpPr>
            <p:nvPr/>
          </p:nvSpPr>
          <p:spPr bwMode="auto">
            <a:xfrm>
              <a:off x="5328" y="3360"/>
              <a:ext cx="432"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en-US" altLang="zh-CN" sz="2800" i="1">
                  <a:ea typeface="华文中宋" panose="02010600040101010101" pitchFamily="2" charset="-122"/>
                </a:rPr>
                <a:t>E</a:t>
              </a:r>
              <a:r>
                <a:rPr lang="en-US" altLang="zh-CN" sz="2800" baseline="-25000">
                  <a:ea typeface="华文中宋" panose="02010600040101010101" pitchFamily="2" charset="-122"/>
                </a:rPr>
                <a:t>4</a:t>
              </a:r>
              <a:endParaRPr lang="en-US" altLang="zh-CN" sz="2800">
                <a:ea typeface="华文中宋" panose="02010600040101010101" pitchFamily="2" charset="-122"/>
              </a:endParaRPr>
            </a:p>
          </p:txBody>
        </p:sp>
        <p:sp>
          <p:nvSpPr>
            <p:cNvPr id="91169" name="Line 57"/>
            <p:cNvSpPr>
              <a:spLocks noChangeShapeType="1"/>
            </p:cNvSpPr>
            <p:nvPr/>
          </p:nvSpPr>
          <p:spPr bwMode="auto">
            <a:xfrm flipH="1">
              <a:off x="4800" y="3504"/>
              <a:ext cx="528" cy="0"/>
            </a:xfrm>
            <a:prstGeom prst="line">
              <a:avLst/>
            </a:prstGeom>
            <a:noFill/>
            <a:ln w="38100">
              <a:solidFill>
                <a:srgbClr val="0070C0"/>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91170" name="Line 58"/>
            <p:cNvSpPr>
              <a:spLocks noChangeShapeType="1"/>
            </p:cNvSpPr>
            <p:nvPr/>
          </p:nvSpPr>
          <p:spPr bwMode="auto">
            <a:xfrm flipH="1">
              <a:off x="4608" y="3264"/>
              <a:ext cx="720" cy="0"/>
            </a:xfrm>
            <a:prstGeom prst="line">
              <a:avLst/>
            </a:prstGeom>
            <a:noFill/>
            <a:ln w="38100">
              <a:solidFill>
                <a:srgbClr val="0070C0"/>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91171" name="Line 59"/>
            <p:cNvSpPr>
              <a:spLocks noChangeShapeType="1"/>
            </p:cNvSpPr>
            <p:nvPr/>
          </p:nvSpPr>
          <p:spPr bwMode="auto">
            <a:xfrm flipH="1">
              <a:off x="4176" y="3024"/>
              <a:ext cx="1152" cy="0"/>
            </a:xfrm>
            <a:prstGeom prst="line">
              <a:avLst/>
            </a:prstGeom>
            <a:noFill/>
            <a:ln w="38100">
              <a:solidFill>
                <a:srgbClr val="0070C0"/>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91172" name="Line 60"/>
            <p:cNvSpPr>
              <a:spLocks noChangeShapeType="1"/>
            </p:cNvSpPr>
            <p:nvPr/>
          </p:nvSpPr>
          <p:spPr bwMode="auto">
            <a:xfrm flipH="1">
              <a:off x="3984" y="2784"/>
              <a:ext cx="1344" cy="0"/>
            </a:xfrm>
            <a:prstGeom prst="line">
              <a:avLst/>
            </a:prstGeom>
            <a:noFill/>
            <a:ln w="38100">
              <a:solidFill>
                <a:srgbClr val="0070C0"/>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grpSp>
          <p:nvGrpSpPr>
            <p:cNvPr id="91173" name="Group 61"/>
            <p:cNvGrpSpPr>
              <a:grpSpLocks/>
            </p:cNvGrpSpPr>
            <p:nvPr/>
          </p:nvGrpSpPr>
          <p:grpSpPr bwMode="auto">
            <a:xfrm>
              <a:off x="3833" y="2160"/>
              <a:ext cx="1232" cy="288"/>
              <a:chOff x="3606" y="401"/>
              <a:chExt cx="1232" cy="288"/>
            </a:xfrm>
          </p:grpSpPr>
          <p:graphicFrame>
            <p:nvGraphicFramePr>
              <p:cNvPr id="91174" name="Object 62"/>
              <p:cNvGraphicFramePr>
                <a:graphicFrameLocks noChangeAspect="1"/>
              </p:cNvGraphicFramePr>
              <p:nvPr/>
            </p:nvGraphicFramePr>
            <p:xfrm>
              <a:off x="3606" y="409"/>
              <a:ext cx="224" cy="272"/>
            </p:xfrm>
            <a:graphic>
              <a:graphicData uri="http://schemas.openxmlformats.org/presentationml/2006/ole">
                <mc:AlternateContent xmlns:mc="http://schemas.openxmlformats.org/markup-compatibility/2006">
                  <mc:Choice xmlns:v="urn:schemas-microsoft-com:vml" Requires="v">
                    <p:oleObj name="公式" r:id="rId16" imgW="177569" imgH="215619" progId="Equation.3">
                      <p:embed/>
                    </p:oleObj>
                  </mc:Choice>
                  <mc:Fallback>
                    <p:oleObj name="公式" r:id="rId16" imgW="177569" imgH="215619" progId="Equation.3">
                      <p:embed/>
                      <p:pic>
                        <p:nvPicPr>
                          <p:cNvPr id="0" name="Object 6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06" y="409"/>
                            <a:ext cx="224" cy="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1175" name="Object 63"/>
              <p:cNvGraphicFramePr>
                <a:graphicFrameLocks noChangeAspect="1"/>
              </p:cNvGraphicFramePr>
              <p:nvPr/>
            </p:nvGraphicFramePr>
            <p:xfrm>
              <a:off x="3915" y="408"/>
              <a:ext cx="240" cy="272"/>
            </p:xfrm>
            <a:graphic>
              <a:graphicData uri="http://schemas.openxmlformats.org/presentationml/2006/ole">
                <mc:AlternateContent xmlns:mc="http://schemas.openxmlformats.org/markup-compatibility/2006">
                  <mc:Choice xmlns:v="urn:schemas-microsoft-com:vml" Requires="v">
                    <p:oleObj name="公式" r:id="rId17" imgW="190335" imgH="215713" progId="Equation.3">
                      <p:embed/>
                    </p:oleObj>
                  </mc:Choice>
                  <mc:Fallback>
                    <p:oleObj name="公式" r:id="rId17" imgW="190335" imgH="215713" progId="Equation.3">
                      <p:embed/>
                      <p:pic>
                        <p:nvPicPr>
                          <p:cNvPr id="0" name="Object 6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15" y="408"/>
                            <a:ext cx="240" cy="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1176" name="Object 64"/>
              <p:cNvGraphicFramePr>
                <a:graphicFrameLocks noChangeAspect="1"/>
              </p:cNvGraphicFramePr>
              <p:nvPr/>
            </p:nvGraphicFramePr>
            <p:xfrm>
              <a:off x="4281" y="401"/>
              <a:ext cx="240" cy="288"/>
            </p:xfrm>
            <a:graphic>
              <a:graphicData uri="http://schemas.openxmlformats.org/presentationml/2006/ole">
                <mc:AlternateContent xmlns:mc="http://schemas.openxmlformats.org/markup-compatibility/2006">
                  <mc:Choice xmlns:v="urn:schemas-microsoft-com:vml" Requires="v">
                    <p:oleObj name="公式" r:id="rId18" imgW="190500" imgH="228600" progId="Equation.3">
                      <p:embed/>
                    </p:oleObj>
                  </mc:Choice>
                  <mc:Fallback>
                    <p:oleObj name="公式" r:id="rId18" imgW="190500" imgH="228600" progId="Equation.3">
                      <p:embed/>
                      <p:pic>
                        <p:nvPicPr>
                          <p:cNvPr id="0" name="Object 6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281" y="401"/>
                            <a:ext cx="24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1177" name="Object 65"/>
              <p:cNvGraphicFramePr>
                <a:graphicFrameLocks noChangeAspect="1"/>
              </p:cNvGraphicFramePr>
              <p:nvPr/>
            </p:nvGraphicFramePr>
            <p:xfrm>
              <a:off x="4598" y="408"/>
              <a:ext cx="240" cy="272"/>
            </p:xfrm>
            <a:graphic>
              <a:graphicData uri="http://schemas.openxmlformats.org/presentationml/2006/ole">
                <mc:AlternateContent xmlns:mc="http://schemas.openxmlformats.org/markup-compatibility/2006">
                  <mc:Choice xmlns:v="urn:schemas-microsoft-com:vml" Requires="v">
                    <p:oleObj name="公式" r:id="rId19" imgW="190335" imgH="215713" progId="Equation.3">
                      <p:embed/>
                    </p:oleObj>
                  </mc:Choice>
                  <mc:Fallback>
                    <p:oleObj name="公式" r:id="rId19" imgW="190335" imgH="215713" progId="Equation.3">
                      <p:embed/>
                      <p:pic>
                        <p:nvPicPr>
                          <p:cNvPr id="0" name="Object 6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598" y="408"/>
                            <a:ext cx="240" cy="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2162" name="Text Box 2"/>
          <p:cNvSpPr txBox="1">
            <a:spLocks noChangeArrowheads="1"/>
          </p:cNvSpPr>
          <p:nvPr/>
        </p:nvSpPr>
        <p:spPr bwMode="auto">
          <a:xfrm>
            <a:off x="685800" y="700088"/>
            <a:ext cx="18288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zh-CN" altLang="en-US" sz="2800" b="1">
                <a:ea typeface="华文中宋" panose="02010600040101010101" pitchFamily="2" charset="-122"/>
              </a:rPr>
              <a:t>在</a:t>
            </a:r>
            <a:r>
              <a:rPr lang="en-US" altLang="zh-CN" sz="2800" b="1">
                <a:ea typeface="华文中宋" panose="02010600040101010101" pitchFamily="2" charset="-122"/>
                <a:cs typeface="Times New Roman" panose="02020603050405020304" pitchFamily="18" charset="0"/>
              </a:rPr>
              <a:t>Ⅱ</a:t>
            </a:r>
            <a:r>
              <a:rPr lang="zh-CN" altLang="en-US" sz="2800" b="1">
                <a:ea typeface="华文中宋" panose="02010600040101010101" pitchFamily="2" charset="-122"/>
              </a:rPr>
              <a:t>区：</a:t>
            </a:r>
          </a:p>
        </p:txBody>
      </p:sp>
      <p:graphicFrame>
        <p:nvGraphicFramePr>
          <p:cNvPr id="92163" name="Object 3"/>
          <p:cNvGraphicFramePr>
            <a:graphicFrameLocks noChangeAspect="1"/>
          </p:cNvGraphicFramePr>
          <p:nvPr/>
        </p:nvGraphicFramePr>
        <p:xfrm>
          <a:off x="2227263" y="490538"/>
          <a:ext cx="4416425" cy="2224087"/>
        </p:xfrm>
        <a:graphic>
          <a:graphicData uri="http://schemas.openxmlformats.org/presentationml/2006/ole">
            <mc:AlternateContent xmlns:mc="http://schemas.openxmlformats.org/markup-compatibility/2006">
              <mc:Choice xmlns:v="urn:schemas-microsoft-com:vml" Requires="v">
                <p:oleObj name="Equation" r:id="rId2" imgW="1765300" imgH="889000" progId="">
                  <p:embed/>
                </p:oleObj>
              </mc:Choice>
              <mc:Fallback>
                <p:oleObj name="Equation" r:id="rId2" imgW="1765300" imgH="889000" progId="">
                  <p:embed/>
                  <p:pic>
                    <p:nvPicPr>
                      <p:cNvPr id="0" name="Object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27263" y="490538"/>
                        <a:ext cx="4416425" cy="222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2164" name="Text Box 4"/>
          <p:cNvSpPr txBox="1">
            <a:spLocks noChangeArrowheads="1"/>
          </p:cNvSpPr>
          <p:nvPr/>
        </p:nvSpPr>
        <p:spPr bwMode="auto">
          <a:xfrm>
            <a:off x="5943600" y="1828800"/>
            <a:ext cx="1752600" cy="519113"/>
          </a:xfrm>
          <a:prstGeom prst="rect">
            <a:avLst/>
          </a:prstGeom>
          <a:solidFill>
            <a:srgbClr val="CC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zh-CN" altLang="en-US" sz="2800" b="1">
                <a:solidFill>
                  <a:srgbClr val="008000"/>
                </a:solidFill>
                <a:latin typeface="方正姚体" panose="02010601030101010101" pitchFamily="2" charset="-122"/>
                <a:ea typeface="方正姚体" panose="02010601030101010101" pitchFamily="2" charset="-122"/>
              </a:rPr>
              <a:t>方向向右</a:t>
            </a:r>
          </a:p>
        </p:txBody>
      </p:sp>
      <p:sp>
        <p:nvSpPr>
          <p:cNvPr id="92165" name="Text Box 5"/>
          <p:cNvSpPr txBox="1">
            <a:spLocks noChangeArrowheads="1"/>
          </p:cNvSpPr>
          <p:nvPr/>
        </p:nvSpPr>
        <p:spPr bwMode="auto">
          <a:xfrm>
            <a:off x="685800" y="3406775"/>
            <a:ext cx="1828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zh-CN" altLang="en-US" sz="2800" b="1">
                <a:ea typeface="华文中宋" panose="02010600040101010101" pitchFamily="2" charset="-122"/>
              </a:rPr>
              <a:t>在</a:t>
            </a:r>
            <a:r>
              <a:rPr lang="en-US" altLang="zh-CN" sz="2800" b="1">
                <a:ea typeface="华文中宋" panose="02010600040101010101" pitchFamily="2" charset="-122"/>
                <a:cs typeface="Times New Roman" panose="02020603050405020304" pitchFamily="18" charset="0"/>
              </a:rPr>
              <a:t>Ⅲ</a:t>
            </a:r>
            <a:r>
              <a:rPr lang="zh-CN" altLang="en-US" sz="2800" b="1">
                <a:ea typeface="华文中宋" panose="02010600040101010101" pitchFamily="2" charset="-122"/>
              </a:rPr>
              <a:t>区：</a:t>
            </a:r>
          </a:p>
        </p:txBody>
      </p:sp>
      <p:graphicFrame>
        <p:nvGraphicFramePr>
          <p:cNvPr id="92166" name="Object 6"/>
          <p:cNvGraphicFramePr>
            <a:graphicFrameLocks noChangeAspect="1"/>
          </p:cNvGraphicFramePr>
          <p:nvPr/>
        </p:nvGraphicFramePr>
        <p:xfrm>
          <a:off x="2203450" y="3203575"/>
          <a:ext cx="4511675" cy="2225675"/>
        </p:xfrm>
        <a:graphic>
          <a:graphicData uri="http://schemas.openxmlformats.org/presentationml/2006/ole">
            <mc:AlternateContent xmlns:mc="http://schemas.openxmlformats.org/markup-compatibility/2006">
              <mc:Choice xmlns:v="urn:schemas-microsoft-com:vml" Requires="v">
                <p:oleObj name="Equation" r:id="rId4" imgW="1803400" imgH="889000" progId="">
                  <p:embed/>
                </p:oleObj>
              </mc:Choice>
              <mc:Fallback>
                <p:oleObj name="Equation" r:id="rId4" imgW="1803400" imgH="889000" progId="">
                  <p:embed/>
                  <p:pic>
                    <p:nvPicPr>
                      <p:cNvPr id="0"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03450" y="3203575"/>
                        <a:ext cx="4511675" cy="2225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2167" name="Text Box 7"/>
          <p:cNvSpPr txBox="1">
            <a:spLocks noChangeArrowheads="1"/>
          </p:cNvSpPr>
          <p:nvPr/>
        </p:nvSpPr>
        <p:spPr bwMode="auto">
          <a:xfrm>
            <a:off x="5943600" y="4535488"/>
            <a:ext cx="1752600" cy="519112"/>
          </a:xfrm>
          <a:prstGeom prst="rect">
            <a:avLst/>
          </a:prstGeom>
          <a:solidFill>
            <a:srgbClr val="CC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zh-CN" altLang="en-US" sz="2800" b="1">
                <a:solidFill>
                  <a:srgbClr val="008000"/>
                </a:solidFill>
                <a:latin typeface="方正姚体" panose="02010601030101010101" pitchFamily="2" charset="-122"/>
                <a:ea typeface="方正姚体" panose="02010601030101010101" pitchFamily="2" charset="-122"/>
              </a:rPr>
              <a:t>方向向右</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3186" name="Text Box 2"/>
          <p:cNvSpPr txBox="1">
            <a:spLocks noChangeArrowheads="1"/>
          </p:cNvSpPr>
          <p:nvPr/>
        </p:nvSpPr>
        <p:spPr bwMode="auto">
          <a:xfrm>
            <a:off x="144463" y="71438"/>
            <a:ext cx="6011862"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en-US" altLang="zh-CN" sz="2800" b="1">
                <a:ea typeface="华文中宋" panose="02010600040101010101" pitchFamily="2" charset="-122"/>
              </a:rPr>
              <a:t>(2) </a:t>
            </a:r>
            <a:r>
              <a:rPr lang="zh-CN" altLang="en-US" sz="2800">
                <a:solidFill>
                  <a:srgbClr val="1C1C1C"/>
                </a:solidFill>
                <a:ea typeface="华文中宋" panose="02010600040101010101" pitchFamily="2" charset="-122"/>
              </a:rPr>
              <a:t>如果把第二块金属板</a:t>
            </a:r>
            <a:r>
              <a:rPr lang="zh-CN" altLang="en-US" sz="2800" b="1">
                <a:solidFill>
                  <a:srgbClr val="FF0000"/>
                </a:solidFill>
                <a:ea typeface="华文中宋" panose="02010600040101010101" pitchFamily="2" charset="-122"/>
              </a:rPr>
              <a:t>接地</a:t>
            </a:r>
            <a:r>
              <a:rPr lang="zh-CN" altLang="en-US" sz="2800">
                <a:solidFill>
                  <a:srgbClr val="1C1C1C"/>
                </a:solidFill>
                <a:ea typeface="华文中宋" panose="02010600040101010101" pitchFamily="2" charset="-122"/>
              </a:rPr>
              <a:t>，这块金属板右侧电场场强等于零，否则与大地还会有电荷的转移，在该板右侧作高斯面，因而</a:t>
            </a:r>
          </a:p>
        </p:txBody>
      </p:sp>
      <p:grpSp>
        <p:nvGrpSpPr>
          <p:cNvPr id="93187" name="Group 107"/>
          <p:cNvGrpSpPr>
            <a:grpSpLocks/>
          </p:cNvGrpSpPr>
          <p:nvPr/>
        </p:nvGrpSpPr>
        <p:grpSpPr bwMode="auto">
          <a:xfrm>
            <a:off x="5957888" y="111125"/>
            <a:ext cx="2862262" cy="4038600"/>
            <a:chOff x="3765" y="96"/>
            <a:chExt cx="1803" cy="2544"/>
          </a:xfrm>
        </p:grpSpPr>
        <p:sp>
          <p:nvSpPr>
            <p:cNvPr id="93200" name="Rectangle 108"/>
            <p:cNvSpPr>
              <a:spLocks noChangeArrowheads="1"/>
            </p:cNvSpPr>
            <p:nvPr/>
          </p:nvSpPr>
          <p:spPr bwMode="auto">
            <a:xfrm>
              <a:off x="4197" y="405"/>
              <a:ext cx="96" cy="1872"/>
            </a:xfrm>
            <a:prstGeom prst="rect">
              <a:avLst/>
            </a:prstGeom>
            <a:solidFill>
              <a:srgbClr val="FFCCFF"/>
            </a:solidFill>
            <a:ln w="25400">
              <a:solidFill>
                <a:srgbClr val="FF00FF"/>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zh-CN" sz="2800">
                <a:ea typeface="华文中宋" panose="02010600040101010101" pitchFamily="2" charset="-122"/>
              </a:endParaRPr>
            </a:p>
          </p:txBody>
        </p:sp>
        <p:sp>
          <p:nvSpPr>
            <p:cNvPr id="93201" name="Rectangle 109"/>
            <p:cNvSpPr>
              <a:spLocks noChangeArrowheads="1"/>
            </p:cNvSpPr>
            <p:nvPr/>
          </p:nvSpPr>
          <p:spPr bwMode="auto">
            <a:xfrm>
              <a:off x="4869" y="405"/>
              <a:ext cx="96" cy="1872"/>
            </a:xfrm>
            <a:prstGeom prst="rect">
              <a:avLst/>
            </a:prstGeom>
            <a:solidFill>
              <a:srgbClr val="FFCCFF"/>
            </a:solidFill>
            <a:ln w="25400">
              <a:solidFill>
                <a:srgbClr val="FF00FF"/>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zh-CN" sz="2800">
                <a:ea typeface="华文中宋" panose="02010600040101010101" pitchFamily="2" charset="-122"/>
              </a:endParaRPr>
            </a:p>
          </p:txBody>
        </p:sp>
        <p:sp>
          <p:nvSpPr>
            <p:cNvPr id="93202" name="Line 110"/>
            <p:cNvSpPr>
              <a:spLocks noChangeShapeType="1"/>
            </p:cNvSpPr>
            <p:nvPr/>
          </p:nvSpPr>
          <p:spPr bwMode="auto">
            <a:xfrm>
              <a:off x="4293" y="480"/>
              <a:ext cx="576"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3203" name="Line 111"/>
            <p:cNvSpPr>
              <a:spLocks noChangeShapeType="1"/>
            </p:cNvSpPr>
            <p:nvPr/>
          </p:nvSpPr>
          <p:spPr bwMode="auto">
            <a:xfrm>
              <a:off x="4293" y="672"/>
              <a:ext cx="576"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3204" name="Line 112"/>
            <p:cNvSpPr>
              <a:spLocks noChangeShapeType="1"/>
            </p:cNvSpPr>
            <p:nvPr/>
          </p:nvSpPr>
          <p:spPr bwMode="auto">
            <a:xfrm>
              <a:off x="4293" y="864"/>
              <a:ext cx="576"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3205" name="Line 113"/>
            <p:cNvSpPr>
              <a:spLocks noChangeShapeType="1"/>
            </p:cNvSpPr>
            <p:nvPr/>
          </p:nvSpPr>
          <p:spPr bwMode="auto">
            <a:xfrm>
              <a:off x="4293" y="1056"/>
              <a:ext cx="576"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3206" name="Line 114"/>
            <p:cNvSpPr>
              <a:spLocks noChangeShapeType="1"/>
            </p:cNvSpPr>
            <p:nvPr/>
          </p:nvSpPr>
          <p:spPr bwMode="auto">
            <a:xfrm>
              <a:off x="4293" y="1248"/>
              <a:ext cx="576"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3207" name="Line 115"/>
            <p:cNvSpPr>
              <a:spLocks noChangeShapeType="1"/>
            </p:cNvSpPr>
            <p:nvPr/>
          </p:nvSpPr>
          <p:spPr bwMode="auto">
            <a:xfrm>
              <a:off x="4293" y="1440"/>
              <a:ext cx="576"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3208" name="Line 116"/>
            <p:cNvSpPr>
              <a:spLocks noChangeShapeType="1"/>
            </p:cNvSpPr>
            <p:nvPr/>
          </p:nvSpPr>
          <p:spPr bwMode="auto">
            <a:xfrm>
              <a:off x="4293" y="1632"/>
              <a:ext cx="576"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3209" name="Line 117"/>
            <p:cNvSpPr>
              <a:spLocks noChangeShapeType="1"/>
            </p:cNvSpPr>
            <p:nvPr/>
          </p:nvSpPr>
          <p:spPr bwMode="auto">
            <a:xfrm>
              <a:off x="4293" y="1824"/>
              <a:ext cx="576"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3210" name="Line 118"/>
            <p:cNvSpPr>
              <a:spLocks noChangeShapeType="1"/>
            </p:cNvSpPr>
            <p:nvPr/>
          </p:nvSpPr>
          <p:spPr bwMode="auto">
            <a:xfrm>
              <a:off x="4293" y="2016"/>
              <a:ext cx="576"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3211" name="Line 119"/>
            <p:cNvSpPr>
              <a:spLocks noChangeShapeType="1"/>
            </p:cNvSpPr>
            <p:nvPr/>
          </p:nvSpPr>
          <p:spPr bwMode="auto">
            <a:xfrm>
              <a:off x="4293" y="2208"/>
              <a:ext cx="576"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3212" name="Text Box 120"/>
            <p:cNvSpPr txBox="1">
              <a:spLocks noChangeArrowheads="1"/>
            </p:cNvSpPr>
            <p:nvPr/>
          </p:nvSpPr>
          <p:spPr bwMode="auto">
            <a:xfrm>
              <a:off x="4101" y="96"/>
              <a:ext cx="384"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en-US" altLang="zh-CN" sz="2800" i="1">
                  <a:ea typeface="华文中宋" panose="02010600040101010101" pitchFamily="2" charset="-122"/>
                </a:rPr>
                <a:t>Q</a:t>
              </a:r>
            </a:p>
          </p:txBody>
        </p:sp>
        <p:sp>
          <p:nvSpPr>
            <p:cNvPr id="93213" name="Text Box 121"/>
            <p:cNvSpPr txBox="1">
              <a:spLocks noChangeArrowheads="1"/>
            </p:cNvSpPr>
            <p:nvPr/>
          </p:nvSpPr>
          <p:spPr bwMode="auto">
            <a:xfrm>
              <a:off x="3765" y="2256"/>
              <a:ext cx="38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en-US" altLang="zh-CN" sz="2800">
                  <a:ea typeface="华文中宋" panose="02010600040101010101" pitchFamily="2" charset="-122"/>
                  <a:cs typeface="Times New Roman" panose="02020603050405020304" pitchFamily="18" charset="0"/>
                </a:rPr>
                <a:t>Ⅰ</a:t>
              </a:r>
            </a:p>
          </p:txBody>
        </p:sp>
        <p:sp>
          <p:nvSpPr>
            <p:cNvPr id="93214" name="Text Box 122"/>
            <p:cNvSpPr txBox="1">
              <a:spLocks noChangeArrowheads="1"/>
            </p:cNvSpPr>
            <p:nvPr/>
          </p:nvSpPr>
          <p:spPr bwMode="auto">
            <a:xfrm>
              <a:off x="4389" y="2256"/>
              <a:ext cx="43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en-US" altLang="zh-CN" sz="2800">
                  <a:ea typeface="华文中宋" panose="02010600040101010101" pitchFamily="2" charset="-122"/>
                  <a:cs typeface="Times New Roman" panose="02020603050405020304" pitchFamily="18" charset="0"/>
                </a:rPr>
                <a:t>Ⅱ</a:t>
              </a:r>
            </a:p>
          </p:txBody>
        </p:sp>
        <p:sp>
          <p:nvSpPr>
            <p:cNvPr id="93215" name="Text Box 123"/>
            <p:cNvSpPr txBox="1">
              <a:spLocks noChangeArrowheads="1"/>
            </p:cNvSpPr>
            <p:nvPr/>
          </p:nvSpPr>
          <p:spPr bwMode="auto">
            <a:xfrm>
              <a:off x="5013" y="2256"/>
              <a:ext cx="38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en-US" altLang="zh-CN" sz="2800">
                  <a:ea typeface="华文中宋" panose="02010600040101010101" pitchFamily="2" charset="-122"/>
                  <a:cs typeface="Times New Roman" panose="02020603050405020304" pitchFamily="18" charset="0"/>
                </a:rPr>
                <a:t>Ⅲ</a:t>
              </a:r>
            </a:p>
          </p:txBody>
        </p:sp>
        <p:sp>
          <p:nvSpPr>
            <p:cNvPr id="93216" name="Line 124"/>
            <p:cNvSpPr>
              <a:spLocks noChangeShapeType="1"/>
            </p:cNvSpPr>
            <p:nvPr/>
          </p:nvSpPr>
          <p:spPr bwMode="auto">
            <a:xfrm>
              <a:off x="4965" y="2064"/>
              <a:ext cx="48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3217" name="Line 125"/>
            <p:cNvSpPr>
              <a:spLocks noChangeShapeType="1"/>
            </p:cNvSpPr>
            <p:nvPr/>
          </p:nvSpPr>
          <p:spPr bwMode="auto">
            <a:xfrm>
              <a:off x="5445" y="2064"/>
              <a:ext cx="0" cy="48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3218" name="Line 126"/>
            <p:cNvSpPr>
              <a:spLocks noChangeShapeType="1"/>
            </p:cNvSpPr>
            <p:nvPr/>
          </p:nvSpPr>
          <p:spPr bwMode="auto">
            <a:xfrm>
              <a:off x="5328" y="2544"/>
              <a:ext cx="24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3219" name="Line 127"/>
            <p:cNvSpPr>
              <a:spLocks noChangeShapeType="1"/>
            </p:cNvSpPr>
            <p:nvPr/>
          </p:nvSpPr>
          <p:spPr bwMode="auto">
            <a:xfrm>
              <a:off x="5370" y="2592"/>
              <a:ext cx="1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3220" name="Line 128"/>
            <p:cNvSpPr>
              <a:spLocks noChangeShapeType="1"/>
            </p:cNvSpPr>
            <p:nvPr/>
          </p:nvSpPr>
          <p:spPr bwMode="auto">
            <a:xfrm>
              <a:off x="5427" y="2640"/>
              <a:ext cx="48"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93221" name="Object 129"/>
            <p:cNvGraphicFramePr>
              <a:graphicFrameLocks noChangeAspect="1"/>
            </p:cNvGraphicFramePr>
            <p:nvPr/>
          </p:nvGraphicFramePr>
          <p:xfrm>
            <a:off x="4400" y="1183"/>
            <a:ext cx="360" cy="340"/>
          </p:xfrm>
          <a:graphic>
            <a:graphicData uri="http://schemas.openxmlformats.org/presentationml/2006/ole">
              <mc:AlternateContent xmlns:mc="http://schemas.openxmlformats.org/markup-compatibility/2006">
                <mc:Choice xmlns:v="urn:schemas-microsoft-com:vml" Requires="v">
                  <p:oleObj name="Equation" r:id="rId2" imgW="228501" imgH="215806" progId="Equation.3">
                    <p:embed/>
                  </p:oleObj>
                </mc:Choice>
                <mc:Fallback>
                  <p:oleObj name="Equation" r:id="rId2" imgW="228501" imgH="215806" progId="Equation.3">
                    <p:embed/>
                    <p:pic>
                      <p:nvPicPr>
                        <p:cNvPr id="0" name="Object 12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00" y="1183"/>
                          <a:ext cx="360" cy="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3222" name="Text Box 130"/>
            <p:cNvSpPr txBox="1">
              <a:spLocks noChangeArrowheads="1"/>
            </p:cNvSpPr>
            <p:nvPr/>
          </p:nvSpPr>
          <p:spPr bwMode="auto">
            <a:xfrm>
              <a:off x="4839" y="1728"/>
              <a:ext cx="24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en-US" altLang="zh-CN" sz="2800">
                  <a:solidFill>
                    <a:schemeClr val="accent2"/>
                  </a:solidFill>
                  <a:ea typeface="华文中宋" panose="02010600040101010101" pitchFamily="2" charset="-122"/>
                  <a:cs typeface="Times New Roman" panose="02020603050405020304" pitchFamily="18" charset="0"/>
                </a:rPr>
                <a:t>•</a:t>
              </a:r>
            </a:p>
          </p:txBody>
        </p:sp>
        <p:sp>
          <p:nvSpPr>
            <p:cNvPr id="93223" name="Text Box 131"/>
            <p:cNvSpPr txBox="1">
              <a:spLocks noChangeArrowheads="1"/>
            </p:cNvSpPr>
            <p:nvPr/>
          </p:nvSpPr>
          <p:spPr bwMode="auto">
            <a:xfrm>
              <a:off x="4944" y="1728"/>
              <a:ext cx="336"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en-US" altLang="zh-CN" sz="2800">
                  <a:ea typeface="华文中宋" panose="02010600040101010101" pitchFamily="2" charset="-122"/>
                </a:rPr>
                <a:t>P</a:t>
              </a:r>
            </a:p>
          </p:txBody>
        </p:sp>
        <p:sp>
          <p:nvSpPr>
            <p:cNvPr id="93224" name="Rectangle 132"/>
            <p:cNvSpPr>
              <a:spLocks noChangeArrowheads="1"/>
            </p:cNvSpPr>
            <p:nvPr/>
          </p:nvSpPr>
          <p:spPr bwMode="auto">
            <a:xfrm>
              <a:off x="4240" y="720"/>
              <a:ext cx="672" cy="288"/>
            </a:xfrm>
            <a:prstGeom prst="rect">
              <a:avLst/>
            </a:prstGeom>
            <a:noFill/>
            <a:ln w="25400">
              <a:solidFill>
                <a:schemeClr val="accent2"/>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zh-CN" sz="2800">
                <a:ea typeface="华文中宋" panose="02010600040101010101" pitchFamily="2" charset="-122"/>
              </a:endParaRPr>
            </a:p>
          </p:txBody>
        </p:sp>
        <p:grpSp>
          <p:nvGrpSpPr>
            <p:cNvPr id="93225" name="Group 133"/>
            <p:cNvGrpSpPr>
              <a:grpSpLocks/>
            </p:cNvGrpSpPr>
            <p:nvPr/>
          </p:nvGrpSpPr>
          <p:grpSpPr bwMode="auto">
            <a:xfrm>
              <a:off x="3969" y="400"/>
              <a:ext cx="1232" cy="288"/>
              <a:chOff x="3606" y="401"/>
              <a:chExt cx="1232" cy="288"/>
            </a:xfrm>
          </p:grpSpPr>
          <p:graphicFrame>
            <p:nvGraphicFramePr>
              <p:cNvPr id="93226" name="Object 134"/>
              <p:cNvGraphicFramePr>
                <a:graphicFrameLocks noChangeAspect="1"/>
              </p:cNvGraphicFramePr>
              <p:nvPr/>
            </p:nvGraphicFramePr>
            <p:xfrm>
              <a:off x="3606" y="409"/>
              <a:ext cx="224" cy="272"/>
            </p:xfrm>
            <a:graphic>
              <a:graphicData uri="http://schemas.openxmlformats.org/presentationml/2006/ole">
                <mc:AlternateContent xmlns:mc="http://schemas.openxmlformats.org/markup-compatibility/2006">
                  <mc:Choice xmlns:v="urn:schemas-microsoft-com:vml" Requires="v">
                    <p:oleObj name="公式" r:id="rId4" imgW="177569" imgH="215619" progId="Equation.3">
                      <p:embed/>
                    </p:oleObj>
                  </mc:Choice>
                  <mc:Fallback>
                    <p:oleObj name="公式" r:id="rId4" imgW="177569" imgH="215619" progId="Equation.3">
                      <p:embed/>
                      <p:pic>
                        <p:nvPicPr>
                          <p:cNvPr id="0" name="Object 13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06" y="409"/>
                            <a:ext cx="224" cy="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3227" name="Object 135"/>
              <p:cNvGraphicFramePr>
                <a:graphicFrameLocks noChangeAspect="1"/>
              </p:cNvGraphicFramePr>
              <p:nvPr/>
            </p:nvGraphicFramePr>
            <p:xfrm>
              <a:off x="3915" y="408"/>
              <a:ext cx="240" cy="272"/>
            </p:xfrm>
            <a:graphic>
              <a:graphicData uri="http://schemas.openxmlformats.org/presentationml/2006/ole">
                <mc:AlternateContent xmlns:mc="http://schemas.openxmlformats.org/markup-compatibility/2006">
                  <mc:Choice xmlns:v="urn:schemas-microsoft-com:vml" Requires="v">
                    <p:oleObj name="公式" r:id="rId6" imgW="190335" imgH="215713" progId="Equation.3">
                      <p:embed/>
                    </p:oleObj>
                  </mc:Choice>
                  <mc:Fallback>
                    <p:oleObj name="公式" r:id="rId6" imgW="190335" imgH="215713" progId="Equation.3">
                      <p:embed/>
                      <p:pic>
                        <p:nvPicPr>
                          <p:cNvPr id="0" name="Object 13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15" y="408"/>
                            <a:ext cx="240" cy="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3228" name="Object 136"/>
              <p:cNvGraphicFramePr>
                <a:graphicFrameLocks noChangeAspect="1"/>
              </p:cNvGraphicFramePr>
              <p:nvPr/>
            </p:nvGraphicFramePr>
            <p:xfrm>
              <a:off x="4281" y="401"/>
              <a:ext cx="240" cy="288"/>
            </p:xfrm>
            <a:graphic>
              <a:graphicData uri="http://schemas.openxmlformats.org/presentationml/2006/ole">
                <mc:AlternateContent xmlns:mc="http://schemas.openxmlformats.org/markup-compatibility/2006">
                  <mc:Choice xmlns:v="urn:schemas-microsoft-com:vml" Requires="v">
                    <p:oleObj name="公式" r:id="rId8" imgW="190500" imgH="228600" progId="Equation.3">
                      <p:embed/>
                    </p:oleObj>
                  </mc:Choice>
                  <mc:Fallback>
                    <p:oleObj name="公式" r:id="rId8" imgW="190500" imgH="228600" progId="Equation.3">
                      <p:embed/>
                      <p:pic>
                        <p:nvPicPr>
                          <p:cNvPr id="0" name="Object 13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281" y="401"/>
                            <a:ext cx="24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3229" name="Object 137"/>
              <p:cNvGraphicFramePr>
                <a:graphicFrameLocks noChangeAspect="1"/>
              </p:cNvGraphicFramePr>
              <p:nvPr/>
            </p:nvGraphicFramePr>
            <p:xfrm>
              <a:off x="4598" y="408"/>
              <a:ext cx="240" cy="272"/>
            </p:xfrm>
            <a:graphic>
              <a:graphicData uri="http://schemas.openxmlformats.org/presentationml/2006/ole">
                <mc:AlternateContent xmlns:mc="http://schemas.openxmlformats.org/markup-compatibility/2006">
                  <mc:Choice xmlns:v="urn:schemas-microsoft-com:vml" Requires="v">
                    <p:oleObj name="公式" r:id="rId10" imgW="190335" imgH="215713" progId="Equation.3">
                      <p:embed/>
                    </p:oleObj>
                  </mc:Choice>
                  <mc:Fallback>
                    <p:oleObj name="公式" r:id="rId10" imgW="190335" imgH="215713" progId="Equation.3">
                      <p:embed/>
                      <p:pic>
                        <p:nvPicPr>
                          <p:cNvPr id="0" name="Object 137"/>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598" y="408"/>
                            <a:ext cx="240" cy="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graphicFrame>
        <p:nvGraphicFramePr>
          <p:cNvPr id="139402" name="Object 138"/>
          <p:cNvGraphicFramePr>
            <a:graphicFrameLocks noChangeAspect="1"/>
          </p:cNvGraphicFramePr>
          <p:nvPr/>
        </p:nvGraphicFramePr>
        <p:xfrm>
          <a:off x="2895600" y="1752600"/>
          <a:ext cx="1079500" cy="571500"/>
        </p:xfrm>
        <a:graphic>
          <a:graphicData uri="http://schemas.openxmlformats.org/presentationml/2006/ole">
            <mc:AlternateContent xmlns:mc="http://schemas.openxmlformats.org/markup-compatibility/2006">
              <mc:Choice xmlns:v="urn:schemas-microsoft-com:vml" Requires="v">
                <p:oleObj name="Equation" r:id="rId12" imgW="431613" imgH="228501" progId="">
                  <p:embed/>
                </p:oleObj>
              </mc:Choice>
              <mc:Fallback>
                <p:oleObj name="Equation" r:id="rId12" imgW="431613" imgH="228501" progId="">
                  <p:embed/>
                  <p:pic>
                    <p:nvPicPr>
                      <p:cNvPr id="0" name="Object 138"/>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895600" y="1752600"/>
                        <a:ext cx="107950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4" name="Group 139"/>
          <p:cNvGrpSpPr>
            <a:grpSpLocks/>
          </p:cNvGrpSpPr>
          <p:nvPr/>
        </p:nvGrpSpPr>
        <p:grpSpPr bwMode="auto">
          <a:xfrm>
            <a:off x="228600" y="2057400"/>
            <a:ext cx="5932488" cy="1016000"/>
            <a:chOff x="363" y="1253"/>
            <a:chExt cx="3737" cy="640"/>
          </a:xfrm>
        </p:grpSpPr>
        <p:sp>
          <p:nvSpPr>
            <p:cNvPr id="93198" name="Text Box 140"/>
            <p:cNvSpPr txBox="1">
              <a:spLocks noChangeArrowheads="1"/>
            </p:cNvSpPr>
            <p:nvPr/>
          </p:nvSpPr>
          <p:spPr bwMode="auto">
            <a:xfrm>
              <a:off x="363" y="1392"/>
              <a:ext cx="29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zh-CN" altLang="en-US" sz="2800">
                  <a:ea typeface="华文中宋" panose="02010600040101010101" pitchFamily="2" charset="-122"/>
                </a:rPr>
                <a:t>对于</a:t>
              </a:r>
              <a:r>
                <a:rPr lang="zh-CN" altLang="en-US" sz="2800" b="1">
                  <a:ea typeface="华文中宋" panose="02010600040101010101" pitchFamily="2" charset="-122"/>
                </a:rPr>
                <a:t>第一块</a:t>
              </a:r>
              <a:r>
                <a:rPr lang="zh-CN" altLang="en-US" sz="2800">
                  <a:ea typeface="华文中宋" panose="02010600040101010101" pitchFamily="2" charset="-122"/>
                </a:rPr>
                <a:t>金属板仍有：</a:t>
              </a:r>
            </a:p>
          </p:txBody>
        </p:sp>
        <p:graphicFrame>
          <p:nvGraphicFramePr>
            <p:cNvPr id="93199" name="Object 141"/>
            <p:cNvGraphicFramePr>
              <a:graphicFrameLocks noChangeAspect="1"/>
            </p:cNvGraphicFramePr>
            <p:nvPr/>
          </p:nvGraphicFramePr>
          <p:xfrm>
            <a:off x="2860" y="1253"/>
            <a:ext cx="1240" cy="640"/>
          </p:xfrm>
          <a:graphic>
            <a:graphicData uri="http://schemas.openxmlformats.org/presentationml/2006/ole">
              <mc:AlternateContent xmlns:mc="http://schemas.openxmlformats.org/markup-compatibility/2006">
                <mc:Choice xmlns:v="urn:schemas-microsoft-com:vml" Requires="v">
                  <p:oleObj name="Equation" r:id="rId14" imgW="787058" imgH="406224" progId="">
                    <p:embed/>
                  </p:oleObj>
                </mc:Choice>
                <mc:Fallback>
                  <p:oleObj name="Equation" r:id="rId14" imgW="787058" imgH="406224" progId="">
                    <p:embed/>
                    <p:pic>
                      <p:nvPicPr>
                        <p:cNvPr id="0" name="Object 141"/>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860" y="1253"/>
                          <a:ext cx="1240" cy="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5" name="Group 142"/>
          <p:cNvGrpSpPr>
            <a:grpSpLocks/>
          </p:cNvGrpSpPr>
          <p:nvPr/>
        </p:nvGrpSpPr>
        <p:grpSpPr bwMode="auto">
          <a:xfrm>
            <a:off x="142875" y="3071813"/>
            <a:ext cx="5127625" cy="571500"/>
            <a:chOff x="384" y="2424"/>
            <a:chExt cx="3230" cy="360"/>
          </a:xfrm>
        </p:grpSpPr>
        <p:sp>
          <p:nvSpPr>
            <p:cNvPr id="93196" name="Text Box 143"/>
            <p:cNvSpPr txBox="1">
              <a:spLocks noChangeArrowheads="1"/>
            </p:cNvSpPr>
            <p:nvPr/>
          </p:nvSpPr>
          <p:spPr bwMode="auto">
            <a:xfrm>
              <a:off x="384" y="2424"/>
              <a:ext cx="264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zh-CN" altLang="en-US" sz="2800">
                  <a:ea typeface="华文中宋" panose="02010600040101010101" pitchFamily="2" charset="-122"/>
                </a:rPr>
                <a:t>由</a:t>
              </a:r>
              <a:r>
                <a:rPr lang="zh-CN" altLang="en-US" sz="2800" b="1">
                  <a:solidFill>
                    <a:srgbClr val="7030A0"/>
                  </a:solidFill>
                  <a:ea typeface="华文中宋" panose="02010600040101010101" pitchFamily="2" charset="-122"/>
                </a:rPr>
                <a:t>高斯定律</a:t>
              </a:r>
              <a:r>
                <a:rPr lang="zh-CN" altLang="en-US" sz="2800">
                  <a:ea typeface="华文中宋" panose="02010600040101010101" pitchFamily="2" charset="-122"/>
                </a:rPr>
                <a:t>仍可得：</a:t>
              </a:r>
            </a:p>
          </p:txBody>
        </p:sp>
        <p:graphicFrame>
          <p:nvGraphicFramePr>
            <p:cNvPr id="93197" name="Object 144"/>
            <p:cNvGraphicFramePr>
              <a:graphicFrameLocks noChangeAspect="1"/>
            </p:cNvGraphicFramePr>
            <p:nvPr/>
          </p:nvGraphicFramePr>
          <p:xfrm>
            <a:off x="2454" y="2424"/>
            <a:ext cx="1160" cy="360"/>
          </p:xfrm>
          <a:graphic>
            <a:graphicData uri="http://schemas.openxmlformats.org/presentationml/2006/ole">
              <mc:AlternateContent xmlns:mc="http://schemas.openxmlformats.org/markup-compatibility/2006">
                <mc:Choice xmlns:v="urn:schemas-microsoft-com:vml" Requires="v">
                  <p:oleObj name="Equation" r:id="rId16" imgW="736600" imgH="228600" progId="">
                    <p:embed/>
                  </p:oleObj>
                </mc:Choice>
                <mc:Fallback>
                  <p:oleObj name="Equation" r:id="rId16" imgW="736600" imgH="228600" progId="">
                    <p:embed/>
                    <p:pic>
                      <p:nvPicPr>
                        <p:cNvPr id="0" name="Object 144"/>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454" y="2424"/>
                          <a:ext cx="1160"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6" name="Group 145"/>
          <p:cNvGrpSpPr>
            <a:grpSpLocks/>
          </p:cNvGrpSpPr>
          <p:nvPr/>
        </p:nvGrpSpPr>
        <p:grpSpPr bwMode="auto">
          <a:xfrm>
            <a:off x="142875" y="3857625"/>
            <a:ext cx="5638800" cy="1185863"/>
            <a:chOff x="384" y="3336"/>
            <a:chExt cx="3552" cy="747"/>
          </a:xfrm>
        </p:grpSpPr>
        <p:sp>
          <p:nvSpPr>
            <p:cNvPr id="93194" name="Text Box 146"/>
            <p:cNvSpPr txBox="1">
              <a:spLocks noChangeArrowheads="1"/>
            </p:cNvSpPr>
            <p:nvPr/>
          </p:nvSpPr>
          <p:spPr bwMode="auto">
            <a:xfrm>
              <a:off x="384" y="3336"/>
              <a:ext cx="355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zh-CN" altLang="en-US" sz="2800">
                  <a:solidFill>
                    <a:srgbClr val="1C1C1C"/>
                  </a:solidFill>
                  <a:ea typeface="华文中宋" panose="02010600040101010101" pitchFamily="2" charset="-122"/>
                </a:rPr>
                <a:t>在金属板内一点</a:t>
              </a:r>
              <a:r>
                <a:rPr lang="en-US" altLang="zh-CN" sz="2800">
                  <a:solidFill>
                    <a:srgbClr val="1C1C1C"/>
                  </a:solidFill>
                  <a:ea typeface="华文中宋" panose="02010600040101010101" pitchFamily="2" charset="-122"/>
                </a:rPr>
                <a:t>P </a:t>
              </a:r>
              <a:r>
                <a:rPr lang="zh-CN" altLang="en-US" sz="2800">
                  <a:solidFill>
                    <a:srgbClr val="1C1C1C"/>
                  </a:solidFill>
                  <a:ea typeface="华文中宋" panose="02010600040101010101" pitchFamily="2" charset="-122"/>
                </a:rPr>
                <a:t>的场强为</a:t>
              </a:r>
              <a:r>
                <a:rPr lang="en-US" altLang="zh-CN" sz="2800" b="1">
                  <a:solidFill>
                    <a:srgbClr val="1C1C1C"/>
                  </a:solidFill>
                  <a:ea typeface="华文中宋" panose="02010600040101010101" pitchFamily="2" charset="-122"/>
                </a:rPr>
                <a:t>0</a:t>
              </a:r>
              <a:r>
                <a:rPr lang="zh-CN" altLang="en-US" sz="2800">
                  <a:solidFill>
                    <a:srgbClr val="1C1C1C"/>
                  </a:solidFill>
                  <a:ea typeface="华文中宋" panose="02010600040101010101" pitchFamily="2" charset="-122"/>
                </a:rPr>
                <a:t>：</a:t>
              </a:r>
            </a:p>
          </p:txBody>
        </p:sp>
        <p:graphicFrame>
          <p:nvGraphicFramePr>
            <p:cNvPr id="93195" name="Object 147"/>
            <p:cNvGraphicFramePr>
              <a:graphicFrameLocks noChangeAspect="1"/>
            </p:cNvGraphicFramePr>
            <p:nvPr/>
          </p:nvGraphicFramePr>
          <p:xfrm>
            <a:off x="1239" y="3723"/>
            <a:ext cx="1620" cy="360"/>
          </p:xfrm>
          <a:graphic>
            <a:graphicData uri="http://schemas.openxmlformats.org/presentationml/2006/ole">
              <mc:AlternateContent xmlns:mc="http://schemas.openxmlformats.org/markup-compatibility/2006">
                <mc:Choice xmlns:v="urn:schemas-microsoft-com:vml" Requires="v">
                  <p:oleObj name="Equation" r:id="rId18" imgW="1028700" imgH="228600" progId="">
                    <p:embed/>
                  </p:oleObj>
                </mc:Choice>
                <mc:Fallback>
                  <p:oleObj name="Equation" r:id="rId18" imgW="1028700" imgH="228600" progId="">
                    <p:embed/>
                    <p:pic>
                      <p:nvPicPr>
                        <p:cNvPr id="0" name="Object 147"/>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239" y="3723"/>
                          <a:ext cx="1620"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aphicFrame>
        <p:nvGraphicFramePr>
          <p:cNvPr id="25603" name="Object 150"/>
          <p:cNvGraphicFramePr>
            <a:graphicFrameLocks noChangeAspect="1"/>
          </p:cNvGraphicFramePr>
          <p:nvPr/>
        </p:nvGraphicFramePr>
        <p:xfrm>
          <a:off x="1651000" y="5214938"/>
          <a:ext cx="5207000" cy="1016000"/>
        </p:xfrm>
        <a:graphic>
          <a:graphicData uri="http://schemas.openxmlformats.org/presentationml/2006/ole">
            <mc:AlternateContent xmlns:mc="http://schemas.openxmlformats.org/markup-compatibility/2006">
              <mc:Choice xmlns:v="urn:schemas-microsoft-com:vml" Requires="v">
                <p:oleObj name="Equation" r:id="rId20" imgW="2082800" imgH="406400" progId="">
                  <p:embed/>
                </p:oleObj>
              </mc:Choice>
              <mc:Fallback>
                <p:oleObj name="Equation" r:id="rId20" imgW="2082800" imgH="406400" progId="">
                  <p:embed/>
                  <p:pic>
                    <p:nvPicPr>
                      <p:cNvPr id="0" name="Object 150"/>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651000" y="5214938"/>
                        <a:ext cx="5207000"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7" name="Rectangle 132"/>
          <p:cNvSpPr>
            <a:spLocks noChangeArrowheads="1"/>
          </p:cNvSpPr>
          <p:nvPr/>
        </p:nvSpPr>
        <p:spPr bwMode="auto">
          <a:xfrm>
            <a:off x="1428750" y="5143500"/>
            <a:ext cx="5643563" cy="1143000"/>
          </a:xfrm>
          <a:prstGeom prst="rect">
            <a:avLst/>
          </a:prstGeom>
          <a:noFill/>
          <a:ln w="25400">
            <a:solidFill>
              <a:srgbClr val="FF66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zh-CN" sz="2800">
              <a:ea typeface="华文中宋" panose="0201060004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139402"/>
                                        </p:tgtEl>
                                        <p:attrNameLst>
                                          <p:attrName>style.visibility</p:attrName>
                                        </p:attrNameLst>
                                      </p:cBhvr>
                                      <p:to>
                                        <p:strVal val="visible"/>
                                      </p:to>
                                    </p:set>
                                    <p:animEffect transition="in" filter="box(in)">
                                      <p:cBhvr>
                                        <p:cTn id="7" dur="500"/>
                                        <p:tgtEl>
                                          <p:spTgt spid="13940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8" presetClass="entr" presetSubtype="6"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strips(downRight)">
                                      <p:cBhvr>
                                        <p:cTn id="12" dur="500"/>
                                        <p:tgtEl>
                                          <p:spTgt spid="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8" presetClass="entr" presetSubtype="6"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strips(downRight)">
                                      <p:cBhvr>
                                        <p:cTn id="17" dur="500"/>
                                        <p:tgtEl>
                                          <p:spTgt spid="5"/>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blinds(horizontal)">
                                      <p:cBhvr>
                                        <p:cTn id="22" dur="500"/>
                                        <p:tgtEl>
                                          <p:spTgt spid="6"/>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25603"/>
                                        </p:tgtEl>
                                        <p:attrNameLst>
                                          <p:attrName>style.visibility</p:attrName>
                                        </p:attrNameLst>
                                      </p:cBhvr>
                                      <p:to>
                                        <p:strVal val="visible"/>
                                      </p:to>
                                    </p:set>
                                    <p:animEffect transition="in" filter="blinds(horizontal)">
                                      <p:cBhvr>
                                        <p:cTn id="27" dur="500"/>
                                        <p:tgtEl>
                                          <p:spTgt spid="25603"/>
                                        </p:tgtEl>
                                      </p:cBhvr>
                                    </p:animEffect>
                                  </p:childTnLst>
                                </p:cTn>
                              </p:par>
                            </p:childTnLst>
                          </p:cTn>
                        </p:par>
                        <p:par>
                          <p:cTn id="28" fill="hold" nodeType="afterGroup">
                            <p:stCondLst>
                              <p:cond delay="500"/>
                            </p:stCondLst>
                            <p:childTnLst>
                              <p:par>
                                <p:cTn id="29" presetID="17" presetClass="entr" presetSubtype="10" fill="hold" grpId="0" nodeType="afterEffect">
                                  <p:stCondLst>
                                    <p:cond delay="0"/>
                                  </p:stCondLst>
                                  <p:childTnLst>
                                    <p:set>
                                      <p:cBhvr>
                                        <p:cTn id="30" dur="1" fill="hold">
                                          <p:stCondLst>
                                            <p:cond delay="0"/>
                                          </p:stCondLst>
                                        </p:cTn>
                                        <p:tgtEl>
                                          <p:spTgt spid="47"/>
                                        </p:tgtEl>
                                        <p:attrNameLst>
                                          <p:attrName>style.visibility</p:attrName>
                                        </p:attrNameLst>
                                      </p:cBhvr>
                                      <p:to>
                                        <p:strVal val="visible"/>
                                      </p:to>
                                    </p:set>
                                    <p:anim calcmode="lin" valueType="num">
                                      <p:cBhvr>
                                        <p:cTn id="31" dur="500" fill="hold"/>
                                        <p:tgtEl>
                                          <p:spTgt spid="47"/>
                                        </p:tgtEl>
                                        <p:attrNameLst>
                                          <p:attrName>ppt_w</p:attrName>
                                        </p:attrNameLst>
                                      </p:cBhvr>
                                      <p:tavLst>
                                        <p:tav tm="0">
                                          <p:val>
                                            <p:fltVal val="0"/>
                                          </p:val>
                                        </p:tav>
                                        <p:tav tm="100000">
                                          <p:val>
                                            <p:strVal val="#ppt_w"/>
                                          </p:val>
                                        </p:tav>
                                      </p:tavLst>
                                    </p:anim>
                                    <p:anim calcmode="lin" valueType="num">
                                      <p:cBhvr>
                                        <p:cTn id="32" dur="500" fill="hold"/>
                                        <p:tgtEl>
                                          <p:spTgt spid="47"/>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4210" name="Text Box 2"/>
          <p:cNvSpPr txBox="1">
            <a:spLocks noChangeArrowheads="1"/>
          </p:cNvSpPr>
          <p:nvPr/>
        </p:nvSpPr>
        <p:spPr bwMode="auto">
          <a:xfrm>
            <a:off x="600075" y="123825"/>
            <a:ext cx="7772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zh-CN" altLang="en-US" sz="2800" b="1">
                <a:ea typeface="华文中宋" panose="02010600040101010101" pitchFamily="2" charset="-122"/>
              </a:rPr>
              <a:t>各个分区</a:t>
            </a:r>
            <a:r>
              <a:rPr lang="zh-CN" altLang="en-US" sz="2800">
                <a:ea typeface="华文中宋" panose="02010600040101010101" pitchFamily="2" charset="-122"/>
              </a:rPr>
              <a:t>的电场分布</a:t>
            </a:r>
            <a:r>
              <a:rPr lang="zh-CN" altLang="en-US" sz="2400" b="1">
                <a:ea typeface="华文中宋" panose="02010600040101010101" pitchFamily="2" charset="-122"/>
              </a:rPr>
              <a:t>（电场方向以向右为正）</a:t>
            </a:r>
            <a:r>
              <a:rPr lang="zh-CN" altLang="en-US" sz="2800">
                <a:ea typeface="华文中宋" panose="02010600040101010101" pitchFamily="2" charset="-122"/>
              </a:rPr>
              <a:t>：</a:t>
            </a:r>
          </a:p>
        </p:txBody>
      </p:sp>
      <p:grpSp>
        <p:nvGrpSpPr>
          <p:cNvPr id="94211" name="Group 6"/>
          <p:cNvGrpSpPr>
            <a:grpSpLocks/>
          </p:cNvGrpSpPr>
          <p:nvPr/>
        </p:nvGrpSpPr>
        <p:grpSpPr bwMode="auto">
          <a:xfrm>
            <a:off x="142875" y="820738"/>
            <a:ext cx="3059113" cy="3200400"/>
            <a:chOff x="144" y="2112"/>
            <a:chExt cx="1927" cy="2016"/>
          </a:xfrm>
        </p:grpSpPr>
        <p:sp>
          <p:nvSpPr>
            <p:cNvPr id="94258" name="Rectangle 7"/>
            <p:cNvSpPr>
              <a:spLocks noChangeArrowheads="1"/>
            </p:cNvSpPr>
            <p:nvPr/>
          </p:nvSpPr>
          <p:spPr bwMode="auto">
            <a:xfrm>
              <a:off x="144" y="2112"/>
              <a:ext cx="1920" cy="2016"/>
            </a:xfrm>
            <a:prstGeom prst="rect">
              <a:avLst/>
            </a:prstGeom>
            <a:noFill/>
            <a:ln w="38100">
              <a:solidFill>
                <a:srgbClr val="00808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zh-CN" sz="2800">
                <a:ea typeface="华文中宋" panose="02010600040101010101" pitchFamily="2" charset="-122"/>
              </a:endParaRPr>
            </a:p>
          </p:txBody>
        </p:sp>
        <p:sp>
          <p:nvSpPr>
            <p:cNvPr id="94259" name="Line 8"/>
            <p:cNvSpPr>
              <a:spLocks noChangeShapeType="1"/>
            </p:cNvSpPr>
            <p:nvPr/>
          </p:nvSpPr>
          <p:spPr bwMode="auto">
            <a:xfrm>
              <a:off x="1008" y="2448"/>
              <a:ext cx="0" cy="1584"/>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4260" name="Line 9"/>
            <p:cNvSpPr>
              <a:spLocks noChangeShapeType="1"/>
            </p:cNvSpPr>
            <p:nvPr/>
          </p:nvSpPr>
          <p:spPr bwMode="auto">
            <a:xfrm>
              <a:off x="1200" y="2448"/>
              <a:ext cx="0" cy="1584"/>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4261" name="Line 10"/>
            <p:cNvSpPr>
              <a:spLocks noChangeShapeType="1"/>
            </p:cNvSpPr>
            <p:nvPr/>
          </p:nvSpPr>
          <p:spPr bwMode="auto">
            <a:xfrm>
              <a:off x="1632" y="2448"/>
              <a:ext cx="0" cy="1584"/>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4262" name="Line 11"/>
            <p:cNvSpPr>
              <a:spLocks noChangeShapeType="1"/>
            </p:cNvSpPr>
            <p:nvPr/>
          </p:nvSpPr>
          <p:spPr bwMode="auto">
            <a:xfrm>
              <a:off x="1824" y="2448"/>
              <a:ext cx="0" cy="1584"/>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4263" name="Text Box 12"/>
            <p:cNvSpPr txBox="1">
              <a:spLocks noChangeArrowheads="1"/>
            </p:cNvSpPr>
            <p:nvPr/>
          </p:nvSpPr>
          <p:spPr bwMode="auto">
            <a:xfrm>
              <a:off x="432" y="3753"/>
              <a:ext cx="57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en-US" altLang="zh-CN" sz="2800">
                  <a:ea typeface="华文中宋" panose="02010600040101010101" pitchFamily="2" charset="-122"/>
                </a:rPr>
                <a:t>P</a:t>
              </a:r>
              <a:r>
                <a:rPr lang="en-US" altLang="zh-CN" sz="2800">
                  <a:ea typeface="华文中宋" panose="02010600040101010101" pitchFamily="2" charset="-122"/>
                  <a:cs typeface="Times New Roman" panose="02020603050405020304" pitchFamily="18" charset="0"/>
                </a:rPr>
                <a:t> </a:t>
              </a:r>
              <a:r>
                <a:rPr lang="en-US" altLang="zh-CN" sz="2800">
                  <a:solidFill>
                    <a:schemeClr val="accent2"/>
                  </a:solidFill>
                  <a:ea typeface="华文中宋" panose="02010600040101010101" pitchFamily="2" charset="-122"/>
                  <a:cs typeface="Times New Roman" panose="02020603050405020304" pitchFamily="18" charset="0"/>
                </a:rPr>
                <a:t>•</a:t>
              </a:r>
            </a:p>
          </p:txBody>
        </p:sp>
        <p:sp>
          <p:nvSpPr>
            <p:cNvPr id="94264" name="Text Box 13"/>
            <p:cNvSpPr txBox="1">
              <a:spLocks noChangeArrowheads="1"/>
            </p:cNvSpPr>
            <p:nvPr/>
          </p:nvSpPr>
          <p:spPr bwMode="auto">
            <a:xfrm>
              <a:off x="144" y="2640"/>
              <a:ext cx="432"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en-US" altLang="zh-CN" sz="2800" i="1">
                  <a:ea typeface="华文中宋" panose="02010600040101010101" pitchFamily="2" charset="-122"/>
                </a:rPr>
                <a:t>E</a:t>
              </a:r>
              <a:r>
                <a:rPr lang="en-US" altLang="zh-CN" sz="2800" baseline="-25000">
                  <a:ea typeface="华文中宋" panose="02010600040101010101" pitchFamily="2" charset="-122"/>
                </a:rPr>
                <a:t>1</a:t>
              </a:r>
              <a:endParaRPr lang="en-US" altLang="zh-CN" sz="2800">
                <a:ea typeface="华文中宋" panose="02010600040101010101" pitchFamily="2" charset="-122"/>
              </a:endParaRPr>
            </a:p>
          </p:txBody>
        </p:sp>
        <p:sp>
          <p:nvSpPr>
            <p:cNvPr id="94265" name="Text Box 14"/>
            <p:cNvSpPr txBox="1">
              <a:spLocks noChangeArrowheads="1"/>
            </p:cNvSpPr>
            <p:nvPr/>
          </p:nvSpPr>
          <p:spPr bwMode="auto">
            <a:xfrm>
              <a:off x="144" y="2880"/>
              <a:ext cx="432"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en-US" altLang="zh-CN" sz="2800" i="1">
                  <a:ea typeface="华文中宋" panose="02010600040101010101" pitchFamily="2" charset="-122"/>
                </a:rPr>
                <a:t>E</a:t>
              </a:r>
              <a:r>
                <a:rPr lang="en-US" altLang="zh-CN" sz="2800" baseline="-25000">
                  <a:ea typeface="华文中宋" panose="02010600040101010101" pitchFamily="2" charset="-122"/>
                </a:rPr>
                <a:t>2</a:t>
              </a:r>
              <a:endParaRPr lang="en-US" altLang="zh-CN" sz="2800">
                <a:ea typeface="华文中宋" panose="02010600040101010101" pitchFamily="2" charset="-122"/>
              </a:endParaRPr>
            </a:p>
          </p:txBody>
        </p:sp>
        <p:sp>
          <p:nvSpPr>
            <p:cNvPr id="94266" name="Text Box 15"/>
            <p:cNvSpPr txBox="1">
              <a:spLocks noChangeArrowheads="1"/>
            </p:cNvSpPr>
            <p:nvPr/>
          </p:nvSpPr>
          <p:spPr bwMode="auto">
            <a:xfrm>
              <a:off x="144" y="3120"/>
              <a:ext cx="432"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en-US" altLang="zh-CN" sz="2800" i="1">
                  <a:ea typeface="华文中宋" panose="02010600040101010101" pitchFamily="2" charset="-122"/>
                </a:rPr>
                <a:t>E</a:t>
              </a:r>
              <a:r>
                <a:rPr lang="en-US" altLang="zh-CN" sz="2800" baseline="-25000">
                  <a:ea typeface="华文中宋" panose="02010600040101010101" pitchFamily="2" charset="-122"/>
                </a:rPr>
                <a:t>3</a:t>
              </a:r>
              <a:endParaRPr lang="en-US" altLang="zh-CN" sz="2800">
                <a:ea typeface="华文中宋" panose="02010600040101010101" pitchFamily="2" charset="-122"/>
              </a:endParaRPr>
            </a:p>
          </p:txBody>
        </p:sp>
        <p:sp>
          <p:nvSpPr>
            <p:cNvPr id="94267" name="Text Box 16"/>
            <p:cNvSpPr txBox="1">
              <a:spLocks noChangeArrowheads="1"/>
            </p:cNvSpPr>
            <p:nvPr/>
          </p:nvSpPr>
          <p:spPr bwMode="auto">
            <a:xfrm>
              <a:off x="144" y="3360"/>
              <a:ext cx="432"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en-US" altLang="zh-CN" sz="2800" i="1">
                  <a:ea typeface="华文中宋" panose="02010600040101010101" pitchFamily="2" charset="-122"/>
                </a:rPr>
                <a:t>E</a:t>
              </a:r>
              <a:r>
                <a:rPr lang="en-US" altLang="zh-CN" sz="2800" baseline="-25000">
                  <a:ea typeface="华文中宋" panose="02010600040101010101" pitchFamily="2" charset="-122"/>
                </a:rPr>
                <a:t>4</a:t>
              </a:r>
              <a:endParaRPr lang="en-US" altLang="zh-CN" sz="2800">
                <a:ea typeface="华文中宋" panose="02010600040101010101" pitchFamily="2" charset="-122"/>
              </a:endParaRPr>
            </a:p>
          </p:txBody>
        </p:sp>
        <p:sp>
          <p:nvSpPr>
            <p:cNvPr id="94268" name="Line 17"/>
            <p:cNvSpPr>
              <a:spLocks noChangeShapeType="1"/>
            </p:cNvSpPr>
            <p:nvPr/>
          </p:nvSpPr>
          <p:spPr bwMode="auto">
            <a:xfrm flipH="1">
              <a:off x="480" y="2784"/>
              <a:ext cx="528" cy="0"/>
            </a:xfrm>
            <a:prstGeom prst="line">
              <a:avLst/>
            </a:prstGeom>
            <a:noFill/>
            <a:ln w="38100">
              <a:solidFill>
                <a:srgbClr val="0070C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4269" name="Line 18"/>
            <p:cNvSpPr>
              <a:spLocks noChangeShapeType="1"/>
            </p:cNvSpPr>
            <p:nvPr/>
          </p:nvSpPr>
          <p:spPr bwMode="auto">
            <a:xfrm flipH="1">
              <a:off x="480" y="3024"/>
              <a:ext cx="720" cy="0"/>
            </a:xfrm>
            <a:prstGeom prst="line">
              <a:avLst/>
            </a:prstGeom>
            <a:noFill/>
            <a:ln w="38100">
              <a:solidFill>
                <a:srgbClr val="0070C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4270" name="Line 19"/>
            <p:cNvSpPr>
              <a:spLocks noChangeShapeType="1"/>
            </p:cNvSpPr>
            <p:nvPr/>
          </p:nvSpPr>
          <p:spPr bwMode="auto">
            <a:xfrm flipH="1">
              <a:off x="480" y="3264"/>
              <a:ext cx="1152" cy="0"/>
            </a:xfrm>
            <a:prstGeom prst="line">
              <a:avLst/>
            </a:prstGeom>
            <a:noFill/>
            <a:ln w="38100">
              <a:solidFill>
                <a:srgbClr val="0070C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4271" name="Line 20"/>
            <p:cNvSpPr>
              <a:spLocks noChangeShapeType="1"/>
            </p:cNvSpPr>
            <p:nvPr/>
          </p:nvSpPr>
          <p:spPr bwMode="auto">
            <a:xfrm flipH="1">
              <a:off x="480" y="3504"/>
              <a:ext cx="1344" cy="0"/>
            </a:xfrm>
            <a:prstGeom prst="line">
              <a:avLst/>
            </a:prstGeom>
            <a:noFill/>
            <a:ln w="38100">
              <a:solidFill>
                <a:srgbClr val="0070C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94272" name="Group 21"/>
            <p:cNvGrpSpPr>
              <a:grpSpLocks/>
            </p:cNvGrpSpPr>
            <p:nvPr/>
          </p:nvGrpSpPr>
          <p:grpSpPr bwMode="auto">
            <a:xfrm>
              <a:off x="839" y="2160"/>
              <a:ext cx="1232" cy="288"/>
              <a:chOff x="3606" y="401"/>
              <a:chExt cx="1232" cy="288"/>
            </a:xfrm>
          </p:grpSpPr>
          <p:graphicFrame>
            <p:nvGraphicFramePr>
              <p:cNvPr id="94273" name="Object 22"/>
              <p:cNvGraphicFramePr>
                <a:graphicFrameLocks noChangeAspect="1"/>
              </p:cNvGraphicFramePr>
              <p:nvPr/>
            </p:nvGraphicFramePr>
            <p:xfrm>
              <a:off x="3606" y="409"/>
              <a:ext cx="224" cy="272"/>
            </p:xfrm>
            <a:graphic>
              <a:graphicData uri="http://schemas.openxmlformats.org/presentationml/2006/ole">
                <mc:AlternateContent xmlns:mc="http://schemas.openxmlformats.org/markup-compatibility/2006">
                  <mc:Choice xmlns:v="urn:schemas-microsoft-com:vml" Requires="v">
                    <p:oleObj name="公式" r:id="rId2" imgW="177569" imgH="215619" progId="Equation.3">
                      <p:embed/>
                    </p:oleObj>
                  </mc:Choice>
                  <mc:Fallback>
                    <p:oleObj name="公式" r:id="rId2" imgW="177569" imgH="215619" progId="Equation.3">
                      <p:embed/>
                      <p:pic>
                        <p:nvPicPr>
                          <p:cNvPr id="0" name="Object 2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06" y="409"/>
                            <a:ext cx="224" cy="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4274" name="Object 23"/>
              <p:cNvGraphicFramePr>
                <a:graphicFrameLocks noChangeAspect="1"/>
              </p:cNvGraphicFramePr>
              <p:nvPr/>
            </p:nvGraphicFramePr>
            <p:xfrm>
              <a:off x="3915" y="408"/>
              <a:ext cx="240" cy="272"/>
            </p:xfrm>
            <a:graphic>
              <a:graphicData uri="http://schemas.openxmlformats.org/presentationml/2006/ole">
                <mc:AlternateContent xmlns:mc="http://schemas.openxmlformats.org/markup-compatibility/2006">
                  <mc:Choice xmlns:v="urn:schemas-microsoft-com:vml" Requires="v">
                    <p:oleObj name="公式" r:id="rId4" imgW="190335" imgH="215713" progId="Equation.3">
                      <p:embed/>
                    </p:oleObj>
                  </mc:Choice>
                  <mc:Fallback>
                    <p:oleObj name="公式" r:id="rId4" imgW="190335" imgH="215713" progId="Equation.3">
                      <p:embed/>
                      <p:pic>
                        <p:nvPicPr>
                          <p:cNvPr id="0" name="Object 2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15" y="408"/>
                            <a:ext cx="240" cy="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4275" name="Object 24"/>
              <p:cNvGraphicFramePr>
                <a:graphicFrameLocks noChangeAspect="1"/>
              </p:cNvGraphicFramePr>
              <p:nvPr/>
            </p:nvGraphicFramePr>
            <p:xfrm>
              <a:off x="4281" y="401"/>
              <a:ext cx="240" cy="288"/>
            </p:xfrm>
            <a:graphic>
              <a:graphicData uri="http://schemas.openxmlformats.org/presentationml/2006/ole">
                <mc:AlternateContent xmlns:mc="http://schemas.openxmlformats.org/markup-compatibility/2006">
                  <mc:Choice xmlns:v="urn:schemas-microsoft-com:vml" Requires="v">
                    <p:oleObj name="公式" r:id="rId6" imgW="190500" imgH="228600" progId="Equation.3">
                      <p:embed/>
                    </p:oleObj>
                  </mc:Choice>
                  <mc:Fallback>
                    <p:oleObj name="公式" r:id="rId6" imgW="190500" imgH="228600" progId="Equation.3">
                      <p:embed/>
                      <p:pic>
                        <p:nvPicPr>
                          <p:cNvPr id="0" name="Object 2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281" y="401"/>
                            <a:ext cx="24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4276" name="Object 25"/>
              <p:cNvGraphicFramePr>
                <a:graphicFrameLocks noChangeAspect="1"/>
              </p:cNvGraphicFramePr>
              <p:nvPr/>
            </p:nvGraphicFramePr>
            <p:xfrm>
              <a:off x="4598" y="408"/>
              <a:ext cx="240" cy="272"/>
            </p:xfrm>
            <a:graphic>
              <a:graphicData uri="http://schemas.openxmlformats.org/presentationml/2006/ole">
                <mc:AlternateContent xmlns:mc="http://schemas.openxmlformats.org/markup-compatibility/2006">
                  <mc:Choice xmlns:v="urn:schemas-microsoft-com:vml" Requires="v">
                    <p:oleObj name="公式" r:id="rId8" imgW="190335" imgH="215713" progId="Equation.3">
                      <p:embed/>
                    </p:oleObj>
                  </mc:Choice>
                  <mc:Fallback>
                    <p:oleObj name="公式" r:id="rId8" imgW="190335" imgH="215713" progId="Equation.3">
                      <p:embed/>
                      <p:pic>
                        <p:nvPicPr>
                          <p:cNvPr id="0" name="Object 2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598" y="408"/>
                            <a:ext cx="240" cy="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grpSp>
        <p:nvGrpSpPr>
          <p:cNvPr id="94212" name="Group 26"/>
          <p:cNvGrpSpPr>
            <a:grpSpLocks/>
          </p:cNvGrpSpPr>
          <p:nvPr/>
        </p:nvGrpSpPr>
        <p:grpSpPr bwMode="auto">
          <a:xfrm>
            <a:off x="3190875" y="820738"/>
            <a:ext cx="2663825" cy="3200400"/>
            <a:chOff x="2064" y="2112"/>
            <a:chExt cx="1678" cy="2016"/>
          </a:xfrm>
        </p:grpSpPr>
        <p:sp>
          <p:nvSpPr>
            <p:cNvPr id="94239" name="Rectangle 27"/>
            <p:cNvSpPr>
              <a:spLocks noChangeArrowheads="1"/>
            </p:cNvSpPr>
            <p:nvPr/>
          </p:nvSpPr>
          <p:spPr bwMode="auto">
            <a:xfrm>
              <a:off x="2064" y="2112"/>
              <a:ext cx="1678" cy="2016"/>
            </a:xfrm>
            <a:prstGeom prst="rect">
              <a:avLst/>
            </a:prstGeom>
            <a:noFill/>
            <a:ln w="38100">
              <a:solidFill>
                <a:srgbClr val="00808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zh-CN" sz="2800">
                <a:ea typeface="华文中宋" panose="02010600040101010101" pitchFamily="2" charset="-122"/>
              </a:endParaRPr>
            </a:p>
          </p:txBody>
        </p:sp>
        <p:sp>
          <p:nvSpPr>
            <p:cNvPr id="94240" name="Line 28"/>
            <p:cNvSpPr>
              <a:spLocks noChangeShapeType="1"/>
            </p:cNvSpPr>
            <p:nvPr/>
          </p:nvSpPr>
          <p:spPr bwMode="auto">
            <a:xfrm>
              <a:off x="2496" y="2448"/>
              <a:ext cx="0" cy="1584"/>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4241" name="Line 29"/>
            <p:cNvSpPr>
              <a:spLocks noChangeShapeType="1"/>
            </p:cNvSpPr>
            <p:nvPr/>
          </p:nvSpPr>
          <p:spPr bwMode="auto">
            <a:xfrm>
              <a:off x="2688" y="2448"/>
              <a:ext cx="0" cy="1584"/>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4242" name="Line 30"/>
            <p:cNvSpPr>
              <a:spLocks noChangeShapeType="1"/>
            </p:cNvSpPr>
            <p:nvPr/>
          </p:nvSpPr>
          <p:spPr bwMode="auto">
            <a:xfrm>
              <a:off x="3120" y="2448"/>
              <a:ext cx="0" cy="1584"/>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4243" name="Line 31"/>
            <p:cNvSpPr>
              <a:spLocks noChangeShapeType="1"/>
            </p:cNvSpPr>
            <p:nvPr/>
          </p:nvSpPr>
          <p:spPr bwMode="auto">
            <a:xfrm>
              <a:off x="3312" y="2448"/>
              <a:ext cx="0" cy="1584"/>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4244" name="Text Box 32"/>
            <p:cNvSpPr txBox="1">
              <a:spLocks noChangeArrowheads="1"/>
            </p:cNvSpPr>
            <p:nvPr/>
          </p:nvSpPr>
          <p:spPr bwMode="auto">
            <a:xfrm>
              <a:off x="2640" y="3696"/>
              <a:ext cx="57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en-US" altLang="zh-CN" sz="2800">
                  <a:ea typeface="华文中宋" panose="02010600040101010101" pitchFamily="2" charset="-122"/>
                </a:rPr>
                <a:t>P</a:t>
              </a:r>
              <a:r>
                <a:rPr lang="en-US" altLang="zh-CN" sz="2800">
                  <a:ea typeface="华文中宋" panose="02010600040101010101" pitchFamily="2" charset="-122"/>
                  <a:cs typeface="Times New Roman" panose="02020603050405020304" pitchFamily="18" charset="0"/>
                </a:rPr>
                <a:t> </a:t>
              </a:r>
              <a:r>
                <a:rPr lang="en-US" altLang="zh-CN" sz="2800">
                  <a:solidFill>
                    <a:schemeClr val="accent2"/>
                  </a:solidFill>
                  <a:ea typeface="华文中宋" panose="02010600040101010101" pitchFamily="2" charset="-122"/>
                  <a:cs typeface="Times New Roman" panose="02020603050405020304" pitchFamily="18" charset="0"/>
                </a:rPr>
                <a:t>•</a:t>
              </a:r>
            </a:p>
          </p:txBody>
        </p:sp>
        <p:sp>
          <p:nvSpPr>
            <p:cNvPr id="94245" name="Text Box 33"/>
            <p:cNvSpPr txBox="1">
              <a:spLocks noChangeArrowheads="1"/>
            </p:cNvSpPr>
            <p:nvPr/>
          </p:nvSpPr>
          <p:spPr bwMode="auto">
            <a:xfrm>
              <a:off x="2928" y="2640"/>
              <a:ext cx="432"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en-US" altLang="zh-CN" sz="2800" i="1">
                  <a:ea typeface="华文中宋" panose="02010600040101010101" pitchFamily="2" charset="-122"/>
                </a:rPr>
                <a:t>E</a:t>
              </a:r>
              <a:r>
                <a:rPr lang="en-US" altLang="zh-CN" sz="2800" baseline="-25000">
                  <a:ea typeface="华文中宋" panose="02010600040101010101" pitchFamily="2" charset="-122"/>
                </a:rPr>
                <a:t>1</a:t>
              </a:r>
              <a:endParaRPr lang="en-US" altLang="zh-CN" sz="2800">
                <a:ea typeface="华文中宋" panose="02010600040101010101" pitchFamily="2" charset="-122"/>
              </a:endParaRPr>
            </a:p>
          </p:txBody>
        </p:sp>
        <p:sp>
          <p:nvSpPr>
            <p:cNvPr id="94246" name="Text Box 34"/>
            <p:cNvSpPr txBox="1">
              <a:spLocks noChangeArrowheads="1"/>
            </p:cNvSpPr>
            <p:nvPr/>
          </p:nvSpPr>
          <p:spPr bwMode="auto">
            <a:xfrm>
              <a:off x="2928" y="2880"/>
              <a:ext cx="432"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en-US" altLang="zh-CN" sz="2800" i="1">
                  <a:ea typeface="华文中宋" panose="02010600040101010101" pitchFamily="2" charset="-122"/>
                </a:rPr>
                <a:t>E</a:t>
              </a:r>
              <a:r>
                <a:rPr lang="en-US" altLang="zh-CN" sz="2800" baseline="-25000">
                  <a:ea typeface="华文中宋" panose="02010600040101010101" pitchFamily="2" charset="-122"/>
                </a:rPr>
                <a:t>2</a:t>
              </a:r>
              <a:endParaRPr lang="en-US" altLang="zh-CN" sz="2800">
                <a:ea typeface="华文中宋" panose="02010600040101010101" pitchFamily="2" charset="-122"/>
              </a:endParaRPr>
            </a:p>
          </p:txBody>
        </p:sp>
        <p:sp>
          <p:nvSpPr>
            <p:cNvPr id="94247" name="Text Box 35"/>
            <p:cNvSpPr txBox="1">
              <a:spLocks noChangeArrowheads="1"/>
            </p:cNvSpPr>
            <p:nvPr/>
          </p:nvSpPr>
          <p:spPr bwMode="auto">
            <a:xfrm>
              <a:off x="2448" y="3120"/>
              <a:ext cx="432"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en-US" altLang="zh-CN" sz="2800" i="1">
                  <a:ea typeface="华文中宋" panose="02010600040101010101" pitchFamily="2" charset="-122"/>
                </a:rPr>
                <a:t>E</a:t>
              </a:r>
              <a:r>
                <a:rPr lang="en-US" altLang="zh-CN" sz="2800" baseline="-25000">
                  <a:ea typeface="华文中宋" panose="02010600040101010101" pitchFamily="2" charset="-122"/>
                </a:rPr>
                <a:t>3</a:t>
              </a:r>
              <a:endParaRPr lang="en-US" altLang="zh-CN" sz="2800">
                <a:ea typeface="华文中宋" panose="02010600040101010101" pitchFamily="2" charset="-122"/>
              </a:endParaRPr>
            </a:p>
          </p:txBody>
        </p:sp>
        <p:sp>
          <p:nvSpPr>
            <p:cNvPr id="94248" name="Text Box 36"/>
            <p:cNvSpPr txBox="1">
              <a:spLocks noChangeArrowheads="1"/>
            </p:cNvSpPr>
            <p:nvPr/>
          </p:nvSpPr>
          <p:spPr bwMode="auto">
            <a:xfrm>
              <a:off x="2448" y="3360"/>
              <a:ext cx="432"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en-US" altLang="zh-CN" sz="2800" i="1">
                  <a:ea typeface="华文中宋" panose="02010600040101010101" pitchFamily="2" charset="-122"/>
                </a:rPr>
                <a:t>E</a:t>
              </a:r>
              <a:r>
                <a:rPr lang="en-US" altLang="zh-CN" sz="2800" baseline="-25000">
                  <a:ea typeface="华文中宋" panose="02010600040101010101" pitchFamily="2" charset="-122"/>
                </a:rPr>
                <a:t>4</a:t>
              </a:r>
              <a:endParaRPr lang="en-US" altLang="zh-CN" sz="2800">
                <a:ea typeface="华文中宋" panose="02010600040101010101" pitchFamily="2" charset="-122"/>
              </a:endParaRPr>
            </a:p>
          </p:txBody>
        </p:sp>
        <p:sp>
          <p:nvSpPr>
            <p:cNvPr id="94249" name="Line 37"/>
            <p:cNvSpPr>
              <a:spLocks noChangeShapeType="1"/>
            </p:cNvSpPr>
            <p:nvPr/>
          </p:nvSpPr>
          <p:spPr bwMode="auto">
            <a:xfrm>
              <a:off x="2496" y="2784"/>
              <a:ext cx="480" cy="0"/>
            </a:xfrm>
            <a:prstGeom prst="line">
              <a:avLst/>
            </a:prstGeom>
            <a:noFill/>
            <a:ln w="38100">
              <a:solidFill>
                <a:srgbClr val="0070C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4250" name="Line 38"/>
            <p:cNvSpPr>
              <a:spLocks noChangeShapeType="1"/>
            </p:cNvSpPr>
            <p:nvPr/>
          </p:nvSpPr>
          <p:spPr bwMode="auto">
            <a:xfrm>
              <a:off x="2688" y="3024"/>
              <a:ext cx="288" cy="0"/>
            </a:xfrm>
            <a:prstGeom prst="line">
              <a:avLst/>
            </a:prstGeom>
            <a:noFill/>
            <a:ln w="38100">
              <a:solidFill>
                <a:srgbClr val="0070C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4251" name="Line 39"/>
            <p:cNvSpPr>
              <a:spLocks noChangeShapeType="1"/>
            </p:cNvSpPr>
            <p:nvPr/>
          </p:nvSpPr>
          <p:spPr bwMode="auto">
            <a:xfrm flipH="1">
              <a:off x="2736" y="3264"/>
              <a:ext cx="384" cy="0"/>
            </a:xfrm>
            <a:prstGeom prst="line">
              <a:avLst/>
            </a:prstGeom>
            <a:noFill/>
            <a:ln w="38100">
              <a:solidFill>
                <a:srgbClr val="0070C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4252" name="Line 40"/>
            <p:cNvSpPr>
              <a:spLocks noChangeShapeType="1"/>
            </p:cNvSpPr>
            <p:nvPr/>
          </p:nvSpPr>
          <p:spPr bwMode="auto">
            <a:xfrm flipH="1">
              <a:off x="2736" y="3504"/>
              <a:ext cx="576" cy="0"/>
            </a:xfrm>
            <a:prstGeom prst="line">
              <a:avLst/>
            </a:prstGeom>
            <a:noFill/>
            <a:ln w="38100">
              <a:solidFill>
                <a:srgbClr val="0070C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94253" name="Group 41"/>
            <p:cNvGrpSpPr>
              <a:grpSpLocks/>
            </p:cNvGrpSpPr>
            <p:nvPr/>
          </p:nvGrpSpPr>
          <p:grpSpPr bwMode="auto">
            <a:xfrm>
              <a:off x="2328" y="2160"/>
              <a:ext cx="1232" cy="288"/>
              <a:chOff x="3606" y="401"/>
              <a:chExt cx="1232" cy="288"/>
            </a:xfrm>
          </p:grpSpPr>
          <p:graphicFrame>
            <p:nvGraphicFramePr>
              <p:cNvPr id="94254" name="Object 42"/>
              <p:cNvGraphicFramePr>
                <a:graphicFrameLocks noChangeAspect="1"/>
              </p:cNvGraphicFramePr>
              <p:nvPr/>
            </p:nvGraphicFramePr>
            <p:xfrm>
              <a:off x="3606" y="409"/>
              <a:ext cx="224" cy="272"/>
            </p:xfrm>
            <a:graphic>
              <a:graphicData uri="http://schemas.openxmlformats.org/presentationml/2006/ole">
                <mc:AlternateContent xmlns:mc="http://schemas.openxmlformats.org/markup-compatibility/2006">
                  <mc:Choice xmlns:v="urn:schemas-microsoft-com:vml" Requires="v">
                    <p:oleObj name="公式" r:id="rId10" imgW="177569" imgH="215619" progId="Equation.3">
                      <p:embed/>
                    </p:oleObj>
                  </mc:Choice>
                  <mc:Fallback>
                    <p:oleObj name="公式" r:id="rId10" imgW="177569" imgH="215619" progId="Equation.3">
                      <p:embed/>
                      <p:pic>
                        <p:nvPicPr>
                          <p:cNvPr id="0" name="Object 4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06" y="409"/>
                            <a:ext cx="224" cy="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4255" name="Object 43"/>
              <p:cNvGraphicFramePr>
                <a:graphicFrameLocks noChangeAspect="1"/>
              </p:cNvGraphicFramePr>
              <p:nvPr/>
            </p:nvGraphicFramePr>
            <p:xfrm>
              <a:off x="3915" y="408"/>
              <a:ext cx="240" cy="272"/>
            </p:xfrm>
            <a:graphic>
              <a:graphicData uri="http://schemas.openxmlformats.org/presentationml/2006/ole">
                <mc:AlternateContent xmlns:mc="http://schemas.openxmlformats.org/markup-compatibility/2006">
                  <mc:Choice xmlns:v="urn:schemas-microsoft-com:vml" Requires="v">
                    <p:oleObj name="公式" r:id="rId11" imgW="190335" imgH="215713" progId="Equation.3">
                      <p:embed/>
                    </p:oleObj>
                  </mc:Choice>
                  <mc:Fallback>
                    <p:oleObj name="公式" r:id="rId11" imgW="190335" imgH="215713" progId="Equation.3">
                      <p:embed/>
                      <p:pic>
                        <p:nvPicPr>
                          <p:cNvPr id="0" name="Object 4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15" y="408"/>
                            <a:ext cx="240" cy="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4256" name="Object 44"/>
              <p:cNvGraphicFramePr>
                <a:graphicFrameLocks noChangeAspect="1"/>
              </p:cNvGraphicFramePr>
              <p:nvPr/>
            </p:nvGraphicFramePr>
            <p:xfrm>
              <a:off x="4281" y="401"/>
              <a:ext cx="240" cy="288"/>
            </p:xfrm>
            <a:graphic>
              <a:graphicData uri="http://schemas.openxmlformats.org/presentationml/2006/ole">
                <mc:AlternateContent xmlns:mc="http://schemas.openxmlformats.org/markup-compatibility/2006">
                  <mc:Choice xmlns:v="urn:schemas-microsoft-com:vml" Requires="v">
                    <p:oleObj name="公式" r:id="rId12" imgW="190500" imgH="228600" progId="Equation.3">
                      <p:embed/>
                    </p:oleObj>
                  </mc:Choice>
                  <mc:Fallback>
                    <p:oleObj name="公式" r:id="rId12" imgW="190500" imgH="228600" progId="Equation.3">
                      <p:embed/>
                      <p:pic>
                        <p:nvPicPr>
                          <p:cNvPr id="0" name="Object 4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281" y="401"/>
                            <a:ext cx="24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4257" name="Object 45"/>
              <p:cNvGraphicFramePr>
                <a:graphicFrameLocks noChangeAspect="1"/>
              </p:cNvGraphicFramePr>
              <p:nvPr/>
            </p:nvGraphicFramePr>
            <p:xfrm>
              <a:off x="4598" y="408"/>
              <a:ext cx="240" cy="272"/>
            </p:xfrm>
            <a:graphic>
              <a:graphicData uri="http://schemas.openxmlformats.org/presentationml/2006/ole">
                <mc:AlternateContent xmlns:mc="http://schemas.openxmlformats.org/markup-compatibility/2006">
                  <mc:Choice xmlns:v="urn:schemas-microsoft-com:vml" Requires="v">
                    <p:oleObj name="公式" r:id="rId13" imgW="190335" imgH="215713" progId="Equation.3">
                      <p:embed/>
                    </p:oleObj>
                  </mc:Choice>
                  <mc:Fallback>
                    <p:oleObj name="公式" r:id="rId13" imgW="190335" imgH="215713" progId="Equation.3">
                      <p:embed/>
                      <p:pic>
                        <p:nvPicPr>
                          <p:cNvPr id="0" name="Object 4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598" y="408"/>
                            <a:ext cx="240" cy="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grpSp>
        <p:nvGrpSpPr>
          <p:cNvPr id="94213" name="Group 46"/>
          <p:cNvGrpSpPr>
            <a:grpSpLocks/>
          </p:cNvGrpSpPr>
          <p:nvPr/>
        </p:nvGrpSpPr>
        <p:grpSpPr bwMode="auto">
          <a:xfrm>
            <a:off x="5857875" y="820738"/>
            <a:ext cx="3200400" cy="3200400"/>
            <a:chOff x="3744" y="2112"/>
            <a:chExt cx="2016" cy="2016"/>
          </a:xfrm>
        </p:grpSpPr>
        <p:sp>
          <p:nvSpPr>
            <p:cNvPr id="94220" name="Rectangle 47"/>
            <p:cNvSpPr>
              <a:spLocks noChangeArrowheads="1"/>
            </p:cNvSpPr>
            <p:nvPr/>
          </p:nvSpPr>
          <p:spPr bwMode="auto">
            <a:xfrm>
              <a:off x="3744" y="2112"/>
              <a:ext cx="1920" cy="2016"/>
            </a:xfrm>
            <a:prstGeom prst="rect">
              <a:avLst/>
            </a:prstGeom>
            <a:noFill/>
            <a:ln w="38100">
              <a:solidFill>
                <a:srgbClr val="00808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zh-CN" sz="2800">
                <a:ea typeface="华文中宋" panose="02010600040101010101" pitchFamily="2" charset="-122"/>
              </a:endParaRPr>
            </a:p>
          </p:txBody>
        </p:sp>
        <p:sp>
          <p:nvSpPr>
            <p:cNvPr id="94221" name="Line 48"/>
            <p:cNvSpPr>
              <a:spLocks noChangeShapeType="1"/>
            </p:cNvSpPr>
            <p:nvPr/>
          </p:nvSpPr>
          <p:spPr bwMode="auto">
            <a:xfrm>
              <a:off x="3984" y="2448"/>
              <a:ext cx="0" cy="1584"/>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4222" name="Line 49"/>
            <p:cNvSpPr>
              <a:spLocks noChangeShapeType="1"/>
            </p:cNvSpPr>
            <p:nvPr/>
          </p:nvSpPr>
          <p:spPr bwMode="auto">
            <a:xfrm>
              <a:off x="4176" y="2448"/>
              <a:ext cx="0" cy="1584"/>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4223" name="Line 50"/>
            <p:cNvSpPr>
              <a:spLocks noChangeShapeType="1"/>
            </p:cNvSpPr>
            <p:nvPr/>
          </p:nvSpPr>
          <p:spPr bwMode="auto">
            <a:xfrm>
              <a:off x="4608" y="2448"/>
              <a:ext cx="0" cy="1584"/>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4224" name="Line 51"/>
            <p:cNvSpPr>
              <a:spLocks noChangeShapeType="1"/>
            </p:cNvSpPr>
            <p:nvPr/>
          </p:nvSpPr>
          <p:spPr bwMode="auto">
            <a:xfrm>
              <a:off x="4800" y="2448"/>
              <a:ext cx="0" cy="1584"/>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4225" name="Text Box 52"/>
            <p:cNvSpPr txBox="1">
              <a:spLocks noChangeArrowheads="1"/>
            </p:cNvSpPr>
            <p:nvPr/>
          </p:nvSpPr>
          <p:spPr bwMode="auto">
            <a:xfrm>
              <a:off x="4944" y="3753"/>
              <a:ext cx="48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en-US" altLang="zh-CN" sz="2800">
                  <a:solidFill>
                    <a:schemeClr val="accent2"/>
                  </a:solidFill>
                  <a:ea typeface="华文中宋" panose="02010600040101010101" pitchFamily="2" charset="-122"/>
                  <a:cs typeface="Times New Roman" panose="02020603050405020304" pitchFamily="18" charset="0"/>
                </a:rPr>
                <a:t>•</a:t>
              </a:r>
              <a:r>
                <a:rPr lang="en-US" altLang="zh-CN" sz="2800">
                  <a:ea typeface="华文中宋" panose="02010600040101010101" pitchFamily="2" charset="-122"/>
                  <a:cs typeface="Times New Roman" panose="02020603050405020304" pitchFamily="18" charset="0"/>
                </a:rPr>
                <a:t> P </a:t>
              </a:r>
            </a:p>
          </p:txBody>
        </p:sp>
        <p:sp>
          <p:nvSpPr>
            <p:cNvPr id="94226" name="Text Box 53"/>
            <p:cNvSpPr txBox="1">
              <a:spLocks noChangeArrowheads="1"/>
            </p:cNvSpPr>
            <p:nvPr/>
          </p:nvSpPr>
          <p:spPr bwMode="auto">
            <a:xfrm>
              <a:off x="5328" y="2640"/>
              <a:ext cx="432"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en-US" altLang="zh-CN" sz="2800" i="1">
                  <a:ea typeface="华文中宋" panose="02010600040101010101" pitchFamily="2" charset="-122"/>
                </a:rPr>
                <a:t>E</a:t>
              </a:r>
              <a:r>
                <a:rPr lang="en-US" altLang="zh-CN" sz="2800" baseline="-25000">
                  <a:ea typeface="华文中宋" panose="02010600040101010101" pitchFamily="2" charset="-122"/>
                </a:rPr>
                <a:t>1</a:t>
              </a:r>
              <a:endParaRPr lang="en-US" altLang="zh-CN" sz="2800">
                <a:ea typeface="华文中宋" panose="02010600040101010101" pitchFamily="2" charset="-122"/>
              </a:endParaRPr>
            </a:p>
          </p:txBody>
        </p:sp>
        <p:sp>
          <p:nvSpPr>
            <p:cNvPr id="94227" name="Text Box 54"/>
            <p:cNvSpPr txBox="1">
              <a:spLocks noChangeArrowheads="1"/>
            </p:cNvSpPr>
            <p:nvPr/>
          </p:nvSpPr>
          <p:spPr bwMode="auto">
            <a:xfrm>
              <a:off x="5328" y="2880"/>
              <a:ext cx="432"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en-US" altLang="zh-CN" sz="2800" i="1">
                  <a:ea typeface="华文中宋" panose="02010600040101010101" pitchFamily="2" charset="-122"/>
                </a:rPr>
                <a:t>E</a:t>
              </a:r>
              <a:r>
                <a:rPr lang="en-US" altLang="zh-CN" sz="2800" baseline="-25000">
                  <a:ea typeface="华文中宋" panose="02010600040101010101" pitchFamily="2" charset="-122"/>
                </a:rPr>
                <a:t>2</a:t>
              </a:r>
              <a:endParaRPr lang="en-US" altLang="zh-CN" sz="2800">
                <a:ea typeface="华文中宋" panose="02010600040101010101" pitchFamily="2" charset="-122"/>
              </a:endParaRPr>
            </a:p>
          </p:txBody>
        </p:sp>
        <p:sp>
          <p:nvSpPr>
            <p:cNvPr id="94228" name="Text Box 55"/>
            <p:cNvSpPr txBox="1">
              <a:spLocks noChangeArrowheads="1"/>
            </p:cNvSpPr>
            <p:nvPr/>
          </p:nvSpPr>
          <p:spPr bwMode="auto">
            <a:xfrm>
              <a:off x="5328" y="3120"/>
              <a:ext cx="432"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en-US" altLang="zh-CN" sz="2800" i="1">
                  <a:ea typeface="华文中宋" panose="02010600040101010101" pitchFamily="2" charset="-122"/>
                </a:rPr>
                <a:t>E</a:t>
              </a:r>
              <a:r>
                <a:rPr lang="en-US" altLang="zh-CN" sz="2800" baseline="-25000">
                  <a:ea typeface="华文中宋" panose="02010600040101010101" pitchFamily="2" charset="-122"/>
                </a:rPr>
                <a:t>3</a:t>
              </a:r>
              <a:endParaRPr lang="en-US" altLang="zh-CN" sz="2800">
                <a:ea typeface="华文中宋" panose="02010600040101010101" pitchFamily="2" charset="-122"/>
              </a:endParaRPr>
            </a:p>
          </p:txBody>
        </p:sp>
        <p:sp>
          <p:nvSpPr>
            <p:cNvPr id="94229" name="Text Box 56"/>
            <p:cNvSpPr txBox="1">
              <a:spLocks noChangeArrowheads="1"/>
            </p:cNvSpPr>
            <p:nvPr/>
          </p:nvSpPr>
          <p:spPr bwMode="auto">
            <a:xfrm>
              <a:off x="5328" y="3360"/>
              <a:ext cx="432"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en-US" altLang="zh-CN" sz="2800" i="1">
                  <a:ea typeface="华文中宋" panose="02010600040101010101" pitchFamily="2" charset="-122"/>
                </a:rPr>
                <a:t>E</a:t>
              </a:r>
              <a:r>
                <a:rPr lang="en-US" altLang="zh-CN" sz="2800" baseline="-25000">
                  <a:ea typeface="华文中宋" panose="02010600040101010101" pitchFamily="2" charset="-122"/>
                </a:rPr>
                <a:t>4</a:t>
              </a:r>
              <a:endParaRPr lang="en-US" altLang="zh-CN" sz="2800">
                <a:ea typeface="华文中宋" panose="02010600040101010101" pitchFamily="2" charset="-122"/>
              </a:endParaRPr>
            </a:p>
          </p:txBody>
        </p:sp>
        <p:sp>
          <p:nvSpPr>
            <p:cNvPr id="94230" name="Line 57"/>
            <p:cNvSpPr>
              <a:spLocks noChangeShapeType="1"/>
            </p:cNvSpPr>
            <p:nvPr/>
          </p:nvSpPr>
          <p:spPr bwMode="auto">
            <a:xfrm flipH="1">
              <a:off x="4800" y="3504"/>
              <a:ext cx="528" cy="0"/>
            </a:xfrm>
            <a:prstGeom prst="line">
              <a:avLst/>
            </a:prstGeom>
            <a:noFill/>
            <a:ln w="38100">
              <a:solidFill>
                <a:srgbClr val="0070C0"/>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94231" name="Line 58"/>
            <p:cNvSpPr>
              <a:spLocks noChangeShapeType="1"/>
            </p:cNvSpPr>
            <p:nvPr/>
          </p:nvSpPr>
          <p:spPr bwMode="auto">
            <a:xfrm flipH="1">
              <a:off x="4608" y="3264"/>
              <a:ext cx="720" cy="0"/>
            </a:xfrm>
            <a:prstGeom prst="line">
              <a:avLst/>
            </a:prstGeom>
            <a:noFill/>
            <a:ln w="38100">
              <a:solidFill>
                <a:srgbClr val="0070C0"/>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94232" name="Line 59"/>
            <p:cNvSpPr>
              <a:spLocks noChangeShapeType="1"/>
            </p:cNvSpPr>
            <p:nvPr/>
          </p:nvSpPr>
          <p:spPr bwMode="auto">
            <a:xfrm flipH="1">
              <a:off x="4176" y="3024"/>
              <a:ext cx="1152" cy="0"/>
            </a:xfrm>
            <a:prstGeom prst="line">
              <a:avLst/>
            </a:prstGeom>
            <a:noFill/>
            <a:ln w="38100">
              <a:solidFill>
                <a:srgbClr val="0070C0"/>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94233" name="Line 60"/>
            <p:cNvSpPr>
              <a:spLocks noChangeShapeType="1"/>
            </p:cNvSpPr>
            <p:nvPr/>
          </p:nvSpPr>
          <p:spPr bwMode="auto">
            <a:xfrm flipH="1">
              <a:off x="3984" y="2784"/>
              <a:ext cx="1344" cy="0"/>
            </a:xfrm>
            <a:prstGeom prst="line">
              <a:avLst/>
            </a:prstGeom>
            <a:noFill/>
            <a:ln w="38100">
              <a:solidFill>
                <a:srgbClr val="0070C0"/>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grpSp>
          <p:nvGrpSpPr>
            <p:cNvPr id="94234" name="Group 61"/>
            <p:cNvGrpSpPr>
              <a:grpSpLocks/>
            </p:cNvGrpSpPr>
            <p:nvPr/>
          </p:nvGrpSpPr>
          <p:grpSpPr bwMode="auto">
            <a:xfrm>
              <a:off x="3833" y="2160"/>
              <a:ext cx="1232" cy="288"/>
              <a:chOff x="3606" y="401"/>
              <a:chExt cx="1232" cy="288"/>
            </a:xfrm>
          </p:grpSpPr>
          <p:graphicFrame>
            <p:nvGraphicFramePr>
              <p:cNvPr id="94235" name="Object 62"/>
              <p:cNvGraphicFramePr>
                <a:graphicFrameLocks noChangeAspect="1"/>
              </p:cNvGraphicFramePr>
              <p:nvPr/>
            </p:nvGraphicFramePr>
            <p:xfrm>
              <a:off x="3606" y="409"/>
              <a:ext cx="224" cy="272"/>
            </p:xfrm>
            <a:graphic>
              <a:graphicData uri="http://schemas.openxmlformats.org/presentationml/2006/ole">
                <mc:AlternateContent xmlns:mc="http://schemas.openxmlformats.org/markup-compatibility/2006">
                  <mc:Choice xmlns:v="urn:schemas-microsoft-com:vml" Requires="v">
                    <p:oleObj name="公式" r:id="rId14" imgW="177569" imgH="215619" progId="Equation.3">
                      <p:embed/>
                    </p:oleObj>
                  </mc:Choice>
                  <mc:Fallback>
                    <p:oleObj name="公式" r:id="rId14" imgW="177569" imgH="215619" progId="Equation.3">
                      <p:embed/>
                      <p:pic>
                        <p:nvPicPr>
                          <p:cNvPr id="0" name="Object 6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06" y="409"/>
                            <a:ext cx="224" cy="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4236" name="Object 63"/>
              <p:cNvGraphicFramePr>
                <a:graphicFrameLocks noChangeAspect="1"/>
              </p:cNvGraphicFramePr>
              <p:nvPr/>
            </p:nvGraphicFramePr>
            <p:xfrm>
              <a:off x="3915" y="408"/>
              <a:ext cx="240" cy="272"/>
            </p:xfrm>
            <a:graphic>
              <a:graphicData uri="http://schemas.openxmlformats.org/presentationml/2006/ole">
                <mc:AlternateContent xmlns:mc="http://schemas.openxmlformats.org/markup-compatibility/2006">
                  <mc:Choice xmlns:v="urn:schemas-microsoft-com:vml" Requires="v">
                    <p:oleObj name="公式" r:id="rId15" imgW="190335" imgH="215713" progId="Equation.3">
                      <p:embed/>
                    </p:oleObj>
                  </mc:Choice>
                  <mc:Fallback>
                    <p:oleObj name="公式" r:id="rId15" imgW="190335" imgH="215713" progId="Equation.3">
                      <p:embed/>
                      <p:pic>
                        <p:nvPicPr>
                          <p:cNvPr id="0" name="Object 6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15" y="408"/>
                            <a:ext cx="240" cy="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4237" name="Object 64"/>
              <p:cNvGraphicFramePr>
                <a:graphicFrameLocks noChangeAspect="1"/>
              </p:cNvGraphicFramePr>
              <p:nvPr/>
            </p:nvGraphicFramePr>
            <p:xfrm>
              <a:off x="4281" y="401"/>
              <a:ext cx="240" cy="288"/>
            </p:xfrm>
            <a:graphic>
              <a:graphicData uri="http://schemas.openxmlformats.org/presentationml/2006/ole">
                <mc:AlternateContent xmlns:mc="http://schemas.openxmlformats.org/markup-compatibility/2006">
                  <mc:Choice xmlns:v="urn:schemas-microsoft-com:vml" Requires="v">
                    <p:oleObj name="公式" r:id="rId16" imgW="190500" imgH="228600" progId="Equation.3">
                      <p:embed/>
                    </p:oleObj>
                  </mc:Choice>
                  <mc:Fallback>
                    <p:oleObj name="公式" r:id="rId16" imgW="190500" imgH="228600" progId="Equation.3">
                      <p:embed/>
                      <p:pic>
                        <p:nvPicPr>
                          <p:cNvPr id="0" name="Object 6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281" y="401"/>
                            <a:ext cx="24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4238" name="Object 65"/>
              <p:cNvGraphicFramePr>
                <a:graphicFrameLocks noChangeAspect="1"/>
              </p:cNvGraphicFramePr>
              <p:nvPr/>
            </p:nvGraphicFramePr>
            <p:xfrm>
              <a:off x="4598" y="408"/>
              <a:ext cx="240" cy="272"/>
            </p:xfrm>
            <a:graphic>
              <a:graphicData uri="http://schemas.openxmlformats.org/presentationml/2006/ole">
                <mc:AlternateContent xmlns:mc="http://schemas.openxmlformats.org/markup-compatibility/2006">
                  <mc:Choice xmlns:v="urn:schemas-microsoft-com:vml" Requires="v">
                    <p:oleObj name="公式" r:id="rId17" imgW="190335" imgH="215713" progId="Equation.3">
                      <p:embed/>
                    </p:oleObj>
                  </mc:Choice>
                  <mc:Fallback>
                    <p:oleObj name="公式" r:id="rId17" imgW="190335" imgH="215713" progId="Equation.3">
                      <p:embed/>
                      <p:pic>
                        <p:nvPicPr>
                          <p:cNvPr id="0" name="Object 6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598" y="408"/>
                            <a:ext cx="240" cy="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grpSp>
        <p:nvGrpSpPr>
          <p:cNvPr id="94214" name="Group 109"/>
          <p:cNvGrpSpPr>
            <a:grpSpLocks/>
          </p:cNvGrpSpPr>
          <p:nvPr/>
        </p:nvGrpSpPr>
        <p:grpSpPr bwMode="auto">
          <a:xfrm>
            <a:off x="862013" y="4089400"/>
            <a:ext cx="5494337" cy="1112838"/>
            <a:chOff x="432" y="998"/>
            <a:chExt cx="3461" cy="701"/>
          </a:xfrm>
        </p:grpSpPr>
        <p:sp>
          <p:nvSpPr>
            <p:cNvPr id="94218" name="AutoShape 110"/>
            <p:cNvSpPr>
              <a:spLocks noChangeArrowheads="1"/>
            </p:cNvSpPr>
            <p:nvPr/>
          </p:nvSpPr>
          <p:spPr bwMode="auto">
            <a:xfrm>
              <a:off x="432" y="1104"/>
              <a:ext cx="336" cy="384"/>
            </a:xfrm>
            <a:prstGeom prst="rightArrow">
              <a:avLst>
                <a:gd name="adj1" fmla="val 50000"/>
                <a:gd name="adj2" fmla="val 25000"/>
              </a:avLst>
            </a:prstGeom>
            <a:solidFill>
              <a:schemeClr val="accent1"/>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zh-CN" sz="2800">
                <a:ea typeface="华文中宋" panose="02010600040101010101" pitchFamily="2" charset="-122"/>
              </a:endParaRPr>
            </a:p>
          </p:txBody>
        </p:sp>
        <p:graphicFrame>
          <p:nvGraphicFramePr>
            <p:cNvPr id="94219" name="Object 111"/>
            <p:cNvGraphicFramePr>
              <a:graphicFrameLocks noChangeAspect="1"/>
            </p:cNvGraphicFramePr>
            <p:nvPr/>
          </p:nvGraphicFramePr>
          <p:xfrm>
            <a:off x="890" y="998"/>
            <a:ext cx="3003" cy="701"/>
          </p:xfrm>
          <a:graphic>
            <a:graphicData uri="http://schemas.openxmlformats.org/presentationml/2006/ole">
              <mc:AlternateContent xmlns:mc="http://schemas.openxmlformats.org/markup-compatibility/2006">
                <mc:Choice xmlns:v="urn:schemas-microsoft-com:vml" Requires="v">
                  <p:oleObj name="Equation" r:id="rId18" imgW="1905000" imgH="444500" progId="">
                    <p:embed/>
                  </p:oleObj>
                </mc:Choice>
                <mc:Fallback>
                  <p:oleObj name="Equation" r:id="rId18" imgW="1905000" imgH="444500" progId="">
                    <p:embed/>
                    <p:pic>
                      <p:nvPicPr>
                        <p:cNvPr id="0" name="Object 111"/>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890" y="998"/>
                          <a:ext cx="3003" cy="7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9" name="Group 113"/>
          <p:cNvGrpSpPr>
            <a:grpSpLocks/>
          </p:cNvGrpSpPr>
          <p:nvPr/>
        </p:nvGrpSpPr>
        <p:grpSpPr bwMode="auto">
          <a:xfrm>
            <a:off x="719138" y="5292725"/>
            <a:ext cx="6048375" cy="1439863"/>
            <a:chOff x="295" y="1480"/>
            <a:chExt cx="3810" cy="907"/>
          </a:xfrm>
        </p:grpSpPr>
        <p:sp>
          <p:nvSpPr>
            <p:cNvPr id="94216" name="Text Box 2"/>
            <p:cNvSpPr txBox="1">
              <a:spLocks noChangeArrowheads="1"/>
            </p:cNvSpPr>
            <p:nvPr/>
          </p:nvSpPr>
          <p:spPr bwMode="auto">
            <a:xfrm>
              <a:off x="340" y="1565"/>
              <a:ext cx="3765" cy="7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just">
                <a:spcBef>
                  <a:spcPct val="50000"/>
                </a:spcBef>
                <a:buFontTx/>
                <a:buNone/>
              </a:pPr>
              <a:r>
                <a:rPr lang="zh-CN" altLang="en-US" sz="2800" b="1" u="sng">
                  <a:solidFill>
                    <a:srgbClr val="FF00FF"/>
                  </a:solidFill>
                  <a:ea typeface="华文中宋" panose="02010600040101010101" pitchFamily="2" charset="-122"/>
                </a:rPr>
                <a:t>接地</a:t>
              </a:r>
              <a:r>
                <a:rPr lang="zh-CN" altLang="en-US" sz="2800">
                  <a:solidFill>
                    <a:srgbClr val="FF00FF"/>
                  </a:solidFill>
                  <a:ea typeface="华文中宋" panose="02010600040101010101" pitchFamily="2" charset="-122"/>
                </a:rPr>
                <a:t>：</a:t>
              </a:r>
              <a:r>
                <a:rPr lang="zh-CN" altLang="en-US" sz="2800">
                  <a:solidFill>
                    <a:srgbClr val="1C1C1C"/>
                  </a:solidFill>
                  <a:ea typeface="华文中宋" panose="02010600040101010101" pitchFamily="2" charset="-122"/>
                </a:rPr>
                <a:t>意味着</a:t>
              </a:r>
              <a:r>
                <a:rPr lang="zh-CN" altLang="en-US" sz="2800" b="1">
                  <a:solidFill>
                    <a:srgbClr val="FF0000"/>
                  </a:solidFill>
                  <a:ea typeface="华文中宋" panose="02010600040101010101" pitchFamily="2" charset="-122"/>
                </a:rPr>
                <a:t>“导体电势为零”</a:t>
              </a:r>
              <a:r>
                <a:rPr lang="zh-CN" altLang="en-US" sz="2800">
                  <a:ea typeface="华文中宋" panose="02010600040101010101" pitchFamily="2" charset="-122"/>
                </a:rPr>
                <a:t>，</a:t>
              </a:r>
            </a:p>
            <a:p>
              <a:pPr algn="just">
                <a:spcBef>
                  <a:spcPct val="50000"/>
                </a:spcBef>
                <a:buFontTx/>
                <a:buNone/>
              </a:pPr>
              <a:r>
                <a:rPr lang="zh-CN" altLang="en-US" sz="2800">
                  <a:solidFill>
                    <a:srgbClr val="1C1C1C"/>
                  </a:solidFill>
                  <a:ea typeface="华文中宋" panose="02010600040101010101" pitchFamily="2" charset="-122"/>
                </a:rPr>
                <a:t>            不意味着</a:t>
              </a:r>
              <a:r>
                <a:rPr lang="zh-CN" altLang="en-US" sz="2800" b="1">
                  <a:solidFill>
                    <a:srgbClr val="0070C0"/>
                  </a:solidFill>
                  <a:ea typeface="华文中宋" panose="02010600040101010101" pitchFamily="2" charset="-122"/>
                </a:rPr>
                <a:t>“电荷一定全跑光”</a:t>
              </a:r>
              <a:r>
                <a:rPr lang="zh-CN" altLang="en-US" sz="2800">
                  <a:solidFill>
                    <a:srgbClr val="1C1C1C"/>
                  </a:solidFill>
                  <a:ea typeface="华文中宋" panose="02010600040101010101" pitchFamily="2" charset="-122"/>
                </a:rPr>
                <a:t>。</a:t>
              </a:r>
            </a:p>
          </p:txBody>
        </p:sp>
        <p:sp>
          <p:nvSpPr>
            <p:cNvPr id="94217" name="Rectangle 112"/>
            <p:cNvSpPr>
              <a:spLocks noChangeArrowheads="1"/>
            </p:cNvSpPr>
            <p:nvPr/>
          </p:nvSpPr>
          <p:spPr bwMode="auto">
            <a:xfrm>
              <a:off x="295" y="1480"/>
              <a:ext cx="3764" cy="907"/>
            </a:xfrm>
            <a:prstGeom prst="rect">
              <a:avLst/>
            </a:prstGeom>
            <a:noFill/>
            <a:ln w="28575">
              <a:solidFill>
                <a:srgbClr val="FF00FF"/>
              </a:solidFill>
              <a:miter lim="800000"/>
              <a:headEnd/>
              <a:tailEnd/>
            </a:ln>
            <a:effectLst>
              <a:outerShdw dist="107763" dir="2700000" algn="ctr" rotWithShape="0">
                <a:schemeClr val="folHlink">
                  <a:alpha val="50000"/>
                </a:schemeClr>
              </a:outerShdw>
            </a:effectLst>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en-US" sz="2800">
                <a:ea typeface="华文中宋" panose="02010600040101010101" pitchFamily="2"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ntr" presetSubtype="12"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strips(downLeft)">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Text Box 3"/>
          <p:cNvSpPr txBox="1">
            <a:spLocks noChangeArrowheads="1"/>
          </p:cNvSpPr>
          <p:nvPr/>
        </p:nvSpPr>
        <p:spPr bwMode="auto">
          <a:xfrm>
            <a:off x="214313" y="546100"/>
            <a:ext cx="855345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zh-CN" altLang="en-US">
                <a:solidFill>
                  <a:srgbClr val="FF0000"/>
                </a:solidFill>
                <a:latin typeface="Times New Roman" panose="02020603050405020304" pitchFamily="18" charset="0"/>
                <a:ea typeface="华文中宋" panose="02010600040101010101" pitchFamily="2" charset="-122"/>
              </a:rPr>
              <a:t>例</a:t>
            </a:r>
            <a:r>
              <a:rPr lang="en-US" altLang="zh-CN">
                <a:solidFill>
                  <a:srgbClr val="FF0000"/>
                </a:solidFill>
                <a:latin typeface="Times New Roman" panose="02020603050405020304" pitchFamily="18" charset="0"/>
                <a:ea typeface="华文中宋" panose="02010600040101010101" pitchFamily="2" charset="-122"/>
              </a:rPr>
              <a:t>2</a:t>
            </a:r>
            <a:r>
              <a:rPr lang="zh-CN" altLang="en-US">
                <a:solidFill>
                  <a:srgbClr val="FF0000"/>
                </a:solidFill>
                <a:latin typeface="Times New Roman" panose="02020603050405020304" pitchFamily="18" charset="0"/>
                <a:ea typeface="华文中宋" panose="02010600040101010101" pitchFamily="2" charset="-122"/>
              </a:rPr>
              <a:t>：</a:t>
            </a:r>
            <a:r>
              <a:rPr lang="zh-CN" altLang="en-US">
                <a:latin typeface="Times New Roman" panose="02020603050405020304" pitchFamily="18" charset="0"/>
                <a:ea typeface="华文中宋" panose="02010600040101010101" pitchFamily="2" charset="-122"/>
              </a:rPr>
              <a:t>在一不带电的金属球旁，有一点电荷</a:t>
            </a:r>
            <a:r>
              <a:rPr lang="en-US" altLang="zh-CN">
                <a:latin typeface="Times New Roman" panose="02020603050405020304" pitchFamily="18" charset="0"/>
                <a:ea typeface="华文中宋" panose="02010600040101010101" pitchFamily="2" charset="-122"/>
              </a:rPr>
              <a:t>+</a:t>
            </a:r>
            <a:r>
              <a:rPr lang="en-US" altLang="zh-CN" i="1">
                <a:latin typeface="Times New Roman" panose="02020603050405020304" pitchFamily="18" charset="0"/>
                <a:ea typeface="华文中宋" panose="02010600040101010101" pitchFamily="2" charset="-122"/>
              </a:rPr>
              <a:t>q</a:t>
            </a:r>
            <a:r>
              <a:rPr lang="zh-CN" altLang="en-US">
                <a:latin typeface="Times New Roman" panose="02020603050405020304" pitchFamily="18" charset="0"/>
                <a:ea typeface="华文中宋" panose="02010600040101010101" pitchFamily="2" charset="-122"/>
              </a:rPr>
              <a:t>，金属球半径为 </a:t>
            </a:r>
            <a:r>
              <a:rPr lang="en-US" altLang="zh-CN" i="1">
                <a:latin typeface="Times New Roman" panose="02020603050405020304" pitchFamily="18" charset="0"/>
                <a:ea typeface="华文中宋" panose="02010600040101010101" pitchFamily="2" charset="-122"/>
              </a:rPr>
              <a:t>R</a:t>
            </a:r>
            <a:r>
              <a:rPr lang="zh-CN" altLang="en-US">
                <a:latin typeface="Times New Roman" panose="02020603050405020304" pitchFamily="18" charset="0"/>
                <a:ea typeface="华文中宋" panose="02010600040101010101" pitchFamily="2" charset="-122"/>
              </a:rPr>
              <a:t>，试求</a:t>
            </a:r>
            <a:r>
              <a:rPr lang="zh-CN" altLang="en-US">
                <a:latin typeface="Times New Roman" panose="02020603050405020304" pitchFamily="18" charset="0"/>
                <a:ea typeface="华文中宋" panose="02010600040101010101" pitchFamily="2" charset="-122"/>
                <a:sym typeface="Wingdings" panose="05000000000000000000" pitchFamily="2" charset="2"/>
              </a:rPr>
              <a:t>：</a:t>
            </a:r>
            <a:endParaRPr lang="zh-CN" altLang="en-US">
              <a:latin typeface="Times New Roman" panose="02020603050405020304" pitchFamily="18" charset="0"/>
              <a:ea typeface="华文中宋" panose="02010600040101010101" pitchFamily="2" charset="-122"/>
            </a:endParaRPr>
          </a:p>
        </p:txBody>
      </p:sp>
      <p:sp>
        <p:nvSpPr>
          <p:cNvPr id="95235" name="Text Box 4"/>
          <p:cNvSpPr txBox="1">
            <a:spLocks noChangeArrowheads="1"/>
          </p:cNvSpPr>
          <p:nvPr/>
        </p:nvSpPr>
        <p:spPr bwMode="auto">
          <a:xfrm>
            <a:off x="211138" y="1643063"/>
            <a:ext cx="8772525" cy="2014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AutoNum type="arabicParenBoth"/>
            </a:pPr>
            <a:r>
              <a:rPr lang="zh-CN" altLang="en-US">
                <a:latin typeface="Times New Roman" panose="02020603050405020304" pitchFamily="18" charset="0"/>
                <a:ea typeface="华文中宋" panose="02010600040101010101" pitchFamily="2" charset="-122"/>
              </a:rPr>
              <a:t>金属球上感生电荷在球心处产生的电场强度 </a:t>
            </a:r>
            <a:r>
              <a:rPr lang="en-US" altLang="zh-CN" i="1">
                <a:latin typeface="Times New Roman" panose="02020603050405020304" pitchFamily="18" charset="0"/>
                <a:ea typeface="华文中宋" panose="02010600040101010101" pitchFamily="2" charset="-122"/>
              </a:rPr>
              <a:t>E</a:t>
            </a:r>
            <a:r>
              <a:rPr lang="en-US" altLang="zh-CN">
                <a:latin typeface="Times New Roman" panose="02020603050405020304" pitchFamily="18" charset="0"/>
                <a:ea typeface="华文中宋" panose="02010600040101010101" pitchFamily="2" charset="-122"/>
              </a:rPr>
              <a:t> </a:t>
            </a:r>
            <a:r>
              <a:rPr lang="zh-CN" altLang="en-US">
                <a:latin typeface="Times New Roman" panose="02020603050405020304" pitchFamily="18" charset="0"/>
                <a:ea typeface="华文中宋" panose="02010600040101010101" pitchFamily="2" charset="-122"/>
              </a:rPr>
              <a:t>及此时球心的电势。</a:t>
            </a:r>
          </a:p>
          <a:p>
            <a:pPr>
              <a:spcBef>
                <a:spcPct val="50000"/>
              </a:spcBef>
              <a:buClrTx/>
              <a:buSzTx/>
              <a:buFontTx/>
              <a:buAutoNum type="arabicParenBoth"/>
            </a:pPr>
            <a:r>
              <a:rPr lang="zh-CN" altLang="en-US">
                <a:latin typeface="Times New Roman" panose="02020603050405020304" pitchFamily="18" charset="0"/>
                <a:ea typeface="华文中宋" panose="02010600040101010101" pitchFamily="2" charset="-122"/>
              </a:rPr>
              <a:t>若将金属球接地，球上的净电荷为何？已知</a:t>
            </a:r>
            <a:r>
              <a:rPr lang="en-US" altLang="zh-CN">
                <a:latin typeface="Times New Roman" panose="02020603050405020304" pitchFamily="18" charset="0"/>
                <a:ea typeface="华文中宋" panose="02010600040101010101" pitchFamily="2" charset="-122"/>
              </a:rPr>
              <a:t>+</a:t>
            </a:r>
            <a:r>
              <a:rPr lang="en-US" altLang="zh-CN" i="1">
                <a:latin typeface="Times New Roman" panose="02020603050405020304" pitchFamily="18" charset="0"/>
                <a:ea typeface="华文中宋" panose="02010600040101010101" pitchFamily="2" charset="-122"/>
              </a:rPr>
              <a:t>q</a:t>
            </a:r>
            <a:r>
              <a:rPr lang="en-US" altLang="zh-CN">
                <a:latin typeface="Times New Roman" panose="02020603050405020304" pitchFamily="18" charset="0"/>
                <a:ea typeface="华文中宋" panose="02010600040101010101" pitchFamily="2" charset="-122"/>
              </a:rPr>
              <a:t> </a:t>
            </a:r>
            <a:r>
              <a:rPr lang="zh-CN" altLang="en-US">
                <a:latin typeface="Times New Roman" panose="02020603050405020304" pitchFamily="18" charset="0"/>
                <a:ea typeface="华文中宋" panose="02010600040101010101" pitchFamily="2" charset="-122"/>
              </a:rPr>
              <a:t>与金属球心间距为 </a:t>
            </a:r>
            <a:r>
              <a:rPr lang="en-US" altLang="zh-CN" i="1">
                <a:latin typeface="Times New Roman" panose="02020603050405020304" pitchFamily="18" charset="0"/>
                <a:ea typeface="华文中宋" panose="02010600040101010101" pitchFamily="2" charset="-122"/>
              </a:rPr>
              <a:t>r</a:t>
            </a:r>
            <a:r>
              <a:rPr lang="zh-CN" altLang="en-US">
                <a:latin typeface="Times New Roman" panose="02020603050405020304" pitchFamily="18" charset="0"/>
                <a:ea typeface="华文中宋" panose="02010600040101010101" pitchFamily="2" charset="-122"/>
              </a:rPr>
              <a:t>。</a:t>
            </a:r>
          </a:p>
        </p:txBody>
      </p:sp>
      <p:grpSp>
        <p:nvGrpSpPr>
          <p:cNvPr id="95236" name="Group 29"/>
          <p:cNvGrpSpPr>
            <a:grpSpLocks/>
          </p:cNvGrpSpPr>
          <p:nvPr/>
        </p:nvGrpSpPr>
        <p:grpSpPr bwMode="auto">
          <a:xfrm>
            <a:off x="2819400" y="3733800"/>
            <a:ext cx="5232400" cy="2024063"/>
            <a:chOff x="1776" y="2352"/>
            <a:chExt cx="3296" cy="1275"/>
          </a:xfrm>
        </p:grpSpPr>
        <p:grpSp>
          <p:nvGrpSpPr>
            <p:cNvPr id="95237" name="Group 19"/>
            <p:cNvGrpSpPr>
              <a:grpSpLocks/>
            </p:cNvGrpSpPr>
            <p:nvPr/>
          </p:nvGrpSpPr>
          <p:grpSpPr bwMode="auto">
            <a:xfrm>
              <a:off x="1855" y="2669"/>
              <a:ext cx="336" cy="951"/>
              <a:chOff x="2016" y="2928"/>
              <a:chExt cx="336" cy="951"/>
            </a:xfrm>
          </p:grpSpPr>
          <p:sp>
            <p:nvSpPr>
              <p:cNvPr id="95257" name="Text Box 20"/>
              <p:cNvSpPr txBox="1">
                <a:spLocks noChangeArrowheads="1"/>
              </p:cNvSpPr>
              <p:nvPr/>
            </p:nvSpPr>
            <p:spPr bwMode="auto">
              <a:xfrm>
                <a:off x="2112" y="2928"/>
                <a:ext cx="24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a:solidFill>
                      <a:srgbClr val="FF0000"/>
                    </a:solidFill>
                    <a:latin typeface="Times New Roman" panose="02020603050405020304" pitchFamily="18" charset="0"/>
                    <a:ea typeface="华文中宋" panose="02010600040101010101" pitchFamily="2" charset="-122"/>
                  </a:rPr>
                  <a:t>+</a:t>
                </a:r>
              </a:p>
            </p:txBody>
          </p:sp>
          <p:sp>
            <p:nvSpPr>
              <p:cNvPr id="95258" name="Text Box 21"/>
              <p:cNvSpPr txBox="1">
                <a:spLocks noChangeArrowheads="1"/>
              </p:cNvSpPr>
              <p:nvPr/>
            </p:nvSpPr>
            <p:spPr bwMode="auto">
              <a:xfrm>
                <a:off x="2016" y="3120"/>
                <a:ext cx="24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a:solidFill>
                      <a:srgbClr val="FF0000"/>
                    </a:solidFill>
                    <a:latin typeface="Times New Roman" panose="02020603050405020304" pitchFamily="18" charset="0"/>
                    <a:ea typeface="华文中宋" panose="02010600040101010101" pitchFamily="2" charset="-122"/>
                  </a:rPr>
                  <a:t>+</a:t>
                </a:r>
              </a:p>
            </p:txBody>
          </p:sp>
          <p:sp>
            <p:nvSpPr>
              <p:cNvPr id="95259" name="Text Box 22"/>
              <p:cNvSpPr txBox="1">
                <a:spLocks noChangeArrowheads="1"/>
              </p:cNvSpPr>
              <p:nvPr/>
            </p:nvSpPr>
            <p:spPr bwMode="auto">
              <a:xfrm>
                <a:off x="2016" y="3360"/>
                <a:ext cx="24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a:solidFill>
                      <a:srgbClr val="FF0000"/>
                    </a:solidFill>
                    <a:latin typeface="Times New Roman" panose="02020603050405020304" pitchFamily="18" charset="0"/>
                    <a:ea typeface="华文中宋" panose="02010600040101010101" pitchFamily="2" charset="-122"/>
                  </a:rPr>
                  <a:t>+</a:t>
                </a:r>
              </a:p>
            </p:txBody>
          </p:sp>
          <p:sp>
            <p:nvSpPr>
              <p:cNvPr id="95260" name="Text Box 23"/>
              <p:cNvSpPr txBox="1">
                <a:spLocks noChangeArrowheads="1"/>
              </p:cNvSpPr>
              <p:nvPr/>
            </p:nvSpPr>
            <p:spPr bwMode="auto">
              <a:xfrm>
                <a:off x="2112" y="3552"/>
                <a:ext cx="24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a:solidFill>
                      <a:srgbClr val="FF0000"/>
                    </a:solidFill>
                    <a:latin typeface="Times New Roman" panose="02020603050405020304" pitchFamily="18" charset="0"/>
                    <a:ea typeface="华文中宋" panose="02010600040101010101" pitchFamily="2" charset="-122"/>
                  </a:rPr>
                  <a:t>+</a:t>
                </a:r>
              </a:p>
            </p:txBody>
          </p:sp>
        </p:grpSp>
        <p:grpSp>
          <p:nvGrpSpPr>
            <p:cNvPr id="95238" name="Group 24"/>
            <p:cNvGrpSpPr>
              <a:grpSpLocks/>
            </p:cNvGrpSpPr>
            <p:nvPr/>
          </p:nvGrpSpPr>
          <p:grpSpPr bwMode="auto">
            <a:xfrm>
              <a:off x="2959" y="2813"/>
              <a:ext cx="192" cy="624"/>
              <a:chOff x="3120" y="3072"/>
              <a:chExt cx="192" cy="624"/>
            </a:xfrm>
          </p:grpSpPr>
          <p:sp>
            <p:nvSpPr>
              <p:cNvPr id="95253" name="Line 25"/>
              <p:cNvSpPr>
                <a:spLocks noChangeShapeType="1"/>
              </p:cNvSpPr>
              <p:nvPr/>
            </p:nvSpPr>
            <p:spPr bwMode="auto">
              <a:xfrm>
                <a:off x="3216" y="3264"/>
                <a:ext cx="96" cy="0"/>
              </a:xfrm>
              <a:prstGeom prst="line">
                <a:avLst/>
              </a:prstGeom>
              <a:noFill/>
              <a:ln w="19050">
                <a:solidFill>
                  <a:schemeClr val="accent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5254" name="Line 26"/>
              <p:cNvSpPr>
                <a:spLocks noChangeShapeType="1"/>
              </p:cNvSpPr>
              <p:nvPr/>
            </p:nvSpPr>
            <p:spPr bwMode="auto">
              <a:xfrm>
                <a:off x="3216" y="3552"/>
                <a:ext cx="96" cy="0"/>
              </a:xfrm>
              <a:prstGeom prst="line">
                <a:avLst/>
              </a:prstGeom>
              <a:noFill/>
              <a:ln w="19050">
                <a:solidFill>
                  <a:schemeClr val="accent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5255" name="Line 27"/>
              <p:cNvSpPr>
                <a:spLocks noChangeShapeType="1"/>
              </p:cNvSpPr>
              <p:nvPr/>
            </p:nvSpPr>
            <p:spPr bwMode="auto">
              <a:xfrm>
                <a:off x="3120" y="3696"/>
                <a:ext cx="96" cy="0"/>
              </a:xfrm>
              <a:prstGeom prst="line">
                <a:avLst/>
              </a:prstGeom>
              <a:noFill/>
              <a:ln w="19050">
                <a:solidFill>
                  <a:schemeClr val="accent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5256" name="Line 28"/>
              <p:cNvSpPr>
                <a:spLocks noChangeShapeType="1"/>
              </p:cNvSpPr>
              <p:nvPr/>
            </p:nvSpPr>
            <p:spPr bwMode="auto">
              <a:xfrm>
                <a:off x="3120" y="3072"/>
                <a:ext cx="96" cy="0"/>
              </a:xfrm>
              <a:prstGeom prst="line">
                <a:avLst/>
              </a:prstGeom>
              <a:noFill/>
              <a:ln w="19050">
                <a:solidFill>
                  <a:schemeClr val="accent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aphicFrame>
          <p:nvGraphicFramePr>
            <p:cNvPr id="95239" name="Object 30"/>
            <p:cNvGraphicFramePr>
              <a:graphicFrameLocks noChangeAspect="1"/>
            </p:cNvGraphicFramePr>
            <p:nvPr/>
          </p:nvGraphicFramePr>
          <p:xfrm>
            <a:off x="1776" y="2400"/>
            <a:ext cx="399" cy="319"/>
          </p:xfrm>
          <a:graphic>
            <a:graphicData uri="http://schemas.openxmlformats.org/presentationml/2006/ole">
              <mc:AlternateContent xmlns:mc="http://schemas.openxmlformats.org/markup-compatibility/2006">
                <mc:Choice xmlns:v="urn:schemas-microsoft-com:vml" Requires="v">
                  <p:oleObj name="Equation" r:id="rId2" imgW="200025" imgH="142875" progId="">
                    <p:embed/>
                  </p:oleObj>
                </mc:Choice>
                <mc:Fallback>
                  <p:oleObj name="Equation" r:id="rId2" imgW="200025" imgH="142875" progId="">
                    <p:embed/>
                    <p:pic>
                      <p:nvPicPr>
                        <p:cNvPr id="0" name="Object 3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6" y="2400"/>
                          <a:ext cx="399" cy="319"/>
                        </a:xfrm>
                        <a:prstGeom prst="rect">
                          <a:avLst/>
                        </a:prstGeom>
                        <a:noFill/>
                        <a:ln>
                          <a:noFill/>
                        </a:ln>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5240" name="Line 5"/>
            <p:cNvSpPr>
              <a:spLocks noChangeShapeType="1"/>
            </p:cNvSpPr>
            <p:nvPr/>
          </p:nvSpPr>
          <p:spPr bwMode="auto">
            <a:xfrm>
              <a:off x="4016" y="3147"/>
              <a:ext cx="576" cy="0"/>
            </a:xfrm>
            <a:prstGeom prst="line">
              <a:avLst/>
            </a:prstGeom>
            <a:noFill/>
            <a:ln w="19050">
              <a:solidFill>
                <a:schemeClr val="tx1"/>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95241" name="Text Box 6"/>
            <p:cNvSpPr txBox="1">
              <a:spLocks noChangeArrowheads="1"/>
            </p:cNvSpPr>
            <p:nvPr/>
          </p:nvSpPr>
          <p:spPr bwMode="auto">
            <a:xfrm>
              <a:off x="4592" y="3051"/>
              <a:ext cx="48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b="0" i="1">
                  <a:latin typeface="Times New Roman" panose="02020603050405020304" pitchFamily="18" charset="0"/>
                  <a:ea typeface="华文中宋" panose="02010600040101010101" pitchFamily="2" charset="-122"/>
                </a:rPr>
                <a:t>r</a:t>
              </a:r>
              <a:r>
                <a:rPr lang="en-US" altLang="zh-CN" i="1">
                  <a:latin typeface="Times New Roman" panose="02020603050405020304" pitchFamily="18" charset="0"/>
                  <a:ea typeface="华文中宋" panose="02010600040101010101" pitchFamily="2" charset="-122"/>
                </a:rPr>
                <a:t>e</a:t>
              </a:r>
              <a:r>
                <a:rPr lang="en-US" altLang="zh-CN" b="0" i="1" baseline="-25000">
                  <a:latin typeface="Times New Roman" panose="02020603050405020304" pitchFamily="18" charset="0"/>
                  <a:ea typeface="华文中宋" panose="02010600040101010101" pitchFamily="2" charset="-122"/>
                </a:rPr>
                <a:t>r</a:t>
              </a:r>
              <a:endParaRPr lang="en-US" altLang="zh-CN" b="0" i="1">
                <a:latin typeface="Times New Roman" panose="02020603050405020304" pitchFamily="18" charset="0"/>
                <a:ea typeface="华文中宋" panose="02010600040101010101" pitchFamily="2" charset="-122"/>
              </a:endParaRPr>
            </a:p>
          </p:txBody>
        </p:sp>
        <p:grpSp>
          <p:nvGrpSpPr>
            <p:cNvPr id="95242" name="Group 9"/>
            <p:cNvGrpSpPr>
              <a:grpSpLocks/>
            </p:cNvGrpSpPr>
            <p:nvPr/>
          </p:nvGrpSpPr>
          <p:grpSpPr bwMode="auto">
            <a:xfrm>
              <a:off x="2048" y="2667"/>
              <a:ext cx="2260" cy="960"/>
              <a:chOff x="2208" y="2928"/>
              <a:chExt cx="2260" cy="960"/>
            </a:xfrm>
          </p:grpSpPr>
          <p:sp>
            <p:nvSpPr>
              <p:cNvPr id="95246" name="Oval 10"/>
              <p:cNvSpPr>
                <a:spLocks noChangeArrowheads="1"/>
              </p:cNvSpPr>
              <p:nvPr/>
            </p:nvSpPr>
            <p:spPr bwMode="auto">
              <a:xfrm>
                <a:off x="2208" y="2928"/>
                <a:ext cx="960" cy="960"/>
              </a:xfrm>
              <a:prstGeom prst="ellipse">
                <a:avLst/>
              </a:prstGeom>
              <a:gradFill rotWithShape="1">
                <a:gsLst>
                  <a:gs pos="0">
                    <a:schemeClr val="bg1"/>
                  </a:gs>
                  <a:gs pos="100000">
                    <a:srgbClr val="FFCC00"/>
                  </a:gs>
                </a:gsLst>
                <a:path path="shape">
                  <a:fillToRect l="50000" t="50000" r="50000" b="50000"/>
                </a:path>
              </a:gradFill>
              <a:ln w="25400">
                <a:solidFill>
                  <a:srgbClr val="808080"/>
                </a:solidFill>
                <a:round/>
                <a:headEnd/>
                <a:tailEnd/>
              </a:ln>
            </p:spPr>
            <p:txBody>
              <a:bodyPr wrap="none" anchor="ct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zh-CN" b="0">
                  <a:latin typeface="Times New Roman" panose="02020603050405020304" pitchFamily="18" charset="0"/>
                  <a:ea typeface="华文中宋" panose="02010600040101010101" pitchFamily="2" charset="-122"/>
                </a:endParaRPr>
              </a:p>
            </p:txBody>
          </p:sp>
          <p:sp>
            <p:nvSpPr>
              <p:cNvPr id="95247" name="Line 11"/>
              <p:cNvSpPr>
                <a:spLocks noChangeShapeType="1"/>
              </p:cNvSpPr>
              <p:nvPr/>
            </p:nvSpPr>
            <p:spPr bwMode="auto">
              <a:xfrm>
                <a:off x="2688" y="3408"/>
                <a:ext cx="1488"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5248" name="Text Box 12"/>
              <p:cNvSpPr txBox="1">
                <a:spLocks noChangeArrowheads="1"/>
              </p:cNvSpPr>
              <p:nvPr/>
            </p:nvSpPr>
            <p:spPr bwMode="auto">
              <a:xfrm>
                <a:off x="2496" y="3408"/>
                <a:ext cx="33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a:latin typeface="Times New Roman" panose="02020603050405020304" pitchFamily="18" charset="0"/>
                    <a:ea typeface="华文中宋" panose="02010600040101010101" pitchFamily="2" charset="-122"/>
                  </a:rPr>
                  <a:t>O</a:t>
                </a:r>
              </a:p>
            </p:txBody>
          </p:sp>
          <p:sp>
            <p:nvSpPr>
              <p:cNvPr id="95249" name="Text Box 13"/>
              <p:cNvSpPr txBox="1">
                <a:spLocks noChangeArrowheads="1"/>
              </p:cNvSpPr>
              <p:nvPr/>
            </p:nvSpPr>
            <p:spPr bwMode="auto">
              <a:xfrm>
                <a:off x="3360" y="3168"/>
                <a:ext cx="33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i="1">
                    <a:latin typeface="Times New Roman" panose="02020603050405020304" pitchFamily="18" charset="0"/>
                    <a:ea typeface="华文中宋" panose="02010600040101010101" pitchFamily="2" charset="-122"/>
                  </a:rPr>
                  <a:t>r</a:t>
                </a:r>
              </a:p>
            </p:txBody>
          </p:sp>
          <p:sp>
            <p:nvSpPr>
              <p:cNvPr id="95250" name="Line 14"/>
              <p:cNvSpPr>
                <a:spLocks noChangeShapeType="1"/>
              </p:cNvSpPr>
              <p:nvPr/>
            </p:nvSpPr>
            <p:spPr bwMode="auto">
              <a:xfrm flipV="1">
                <a:off x="2688" y="3168"/>
                <a:ext cx="384" cy="240"/>
              </a:xfrm>
              <a:prstGeom prst="line">
                <a:avLst/>
              </a:prstGeom>
              <a:noFill/>
              <a:ln w="38100">
                <a:solidFill>
                  <a:schemeClr val="tx1"/>
                </a:solidFill>
                <a:round/>
                <a:headEnd/>
                <a:tailEnd type="triangle" w="sm" len="lg"/>
              </a:ln>
              <a:extLst>
                <a:ext uri="{909E8E84-426E-40DD-AFC4-6F175D3DCCD1}">
                  <a14:hiddenFill xmlns:a14="http://schemas.microsoft.com/office/drawing/2010/main">
                    <a:noFill/>
                  </a14:hiddenFill>
                </a:ext>
              </a:extLst>
            </p:spPr>
            <p:txBody>
              <a:bodyPr/>
              <a:lstStyle/>
              <a:p>
                <a:endParaRPr lang="zh-CN" altLang="en-US"/>
              </a:p>
            </p:txBody>
          </p:sp>
          <p:sp>
            <p:nvSpPr>
              <p:cNvPr id="95251" name="Text Box 15"/>
              <p:cNvSpPr txBox="1">
                <a:spLocks noChangeArrowheads="1"/>
              </p:cNvSpPr>
              <p:nvPr/>
            </p:nvSpPr>
            <p:spPr bwMode="auto">
              <a:xfrm>
                <a:off x="2653" y="2931"/>
                <a:ext cx="33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i="1">
                    <a:latin typeface="Times New Roman" panose="02020603050405020304" pitchFamily="18" charset="0"/>
                    <a:ea typeface="华文中宋" panose="02010600040101010101" pitchFamily="2" charset="-122"/>
                  </a:rPr>
                  <a:t>R</a:t>
                </a:r>
              </a:p>
            </p:txBody>
          </p:sp>
          <p:sp>
            <p:nvSpPr>
              <p:cNvPr id="95252" name="Text Box 16"/>
              <p:cNvSpPr txBox="1">
                <a:spLocks noChangeArrowheads="1"/>
              </p:cNvSpPr>
              <p:nvPr/>
            </p:nvSpPr>
            <p:spPr bwMode="auto">
              <a:xfrm>
                <a:off x="4032" y="3430"/>
                <a:ext cx="43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a:latin typeface="Times New Roman" panose="02020603050405020304" pitchFamily="18" charset="0"/>
                    <a:ea typeface="华文中宋" panose="02010600040101010101" pitchFamily="2" charset="-122"/>
                  </a:rPr>
                  <a:t>+</a:t>
                </a:r>
                <a:r>
                  <a:rPr lang="en-US" altLang="zh-CN" i="1">
                    <a:latin typeface="Times New Roman" panose="02020603050405020304" pitchFamily="18" charset="0"/>
                    <a:ea typeface="华文中宋" panose="02010600040101010101" pitchFamily="2" charset="-122"/>
                  </a:rPr>
                  <a:t>q</a:t>
                </a:r>
              </a:p>
            </p:txBody>
          </p:sp>
        </p:grpSp>
        <p:sp>
          <p:nvSpPr>
            <p:cNvPr id="95243" name="Oval 17"/>
            <p:cNvSpPr>
              <a:spLocks noChangeArrowheads="1"/>
            </p:cNvSpPr>
            <p:nvPr/>
          </p:nvSpPr>
          <p:spPr bwMode="auto">
            <a:xfrm>
              <a:off x="3990" y="3102"/>
              <a:ext cx="91" cy="91"/>
            </a:xfrm>
            <a:prstGeom prst="ellipse">
              <a:avLst/>
            </a:prstGeom>
            <a:solidFill>
              <a:srgbClr val="FF0000"/>
            </a:solidFill>
            <a:ln>
              <a:noFill/>
            </a:ln>
            <a:effectLst>
              <a:prstShdw prst="shdw17" dist="17961" dir="2700000">
                <a:srgbClr val="000099"/>
              </a:prstShdw>
            </a:effectLst>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accent2"/>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zh-CN" b="0">
                <a:latin typeface="Times New Roman" panose="02020603050405020304" pitchFamily="18" charset="0"/>
                <a:ea typeface="华文中宋" panose="02010600040101010101" pitchFamily="2" charset="-122"/>
              </a:endParaRPr>
            </a:p>
          </p:txBody>
        </p:sp>
        <p:sp>
          <p:nvSpPr>
            <p:cNvPr id="95244" name="Line 87"/>
            <p:cNvSpPr>
              <a:spLocks noChangeShapeType="1"/>
            </p:cNvSpPr>
            <p:nvPr/>
          </p:nvSpPr>
          <p:spPr bwMode="auto">
            <a:xfrm>
              <a:off x="4725" y="3139"/>
              <a:ext cx="13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95245" name="Object 29"/>
            <p:cNvGraphicFramePr>
              <a:graphicFrameLocks noChangeAspect="1"/>
            </p:cNvGraphicFramePr>
            <p:nvPr/>
          </p:nvGraphicFramePr>
          <p:xfrm>
            <a:off x="2640" y="2352"/>
            <a:ext cx="399" cy="319"/>
          </p:xfrm>
          <a:graphic>
            <a:graphicData uri="http://schemas.openxmlformats.org/presentationml/2006/ole">
              <mc:AlternateContent xmlns:mc="http://schemas.openxmlformats.org/markup-compatibility/2006">
                <mc:Choice xmlns:v="urn:schemas-microsoft-com:vml" Requires="v">
                  <p:oleObj name="Equation" r:id="rId4" imgW="200025" imgH="142875" progId="Equation.DSMT4">
                    <p:embed/>
                  </p:oleObj>
                </mc:Choice>
                <mc:Fallback>
                  <p:oleObj name="Equation" r:id="rId4" imgW="200025" imgH="142875" progId="Equation.DSMT4">
                    <p:embed/>
                    <p:pic>
                      <p:nvPicPr>
                        <p:cNvPr id="0" name="Object 2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40" y="2352"/>
                          <a:ext cx="399" cy="319"/>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2295" name="Rectangle 32" descr="球体">
            <a:extLst>
              <a:ext uri="{FF2B5EF4-FFF2-40B4-BE49-F238E27FC236}">
                <a16:creationId xmlns:a16="http://schemas.microsoft.com/office/drawing/2014/main" id="{68274794-4415-467B-B347-42E3BC1F2F1B}"/>
              </a:ext>
            </a:extLst>
          </p:cNvPr>
          <p:cNvSpPr>
            <a:spLocks noChangeArrowheads="1"/>
          </p:cNvSpPr>
          <p:nvPr/>
        </p:nvSpPr>
        <p:spPr bwMode="auto">
          <a:xfrm>
            <a:off x="0" y="2317750"/>
            <a:ext cx="9144000" cy="123825"/>
          </a:xfrm>
          <a:prstGeom prst="rect">
            <a:avLst/>
          </a:prstGeom>
          <a:solidFill>
            <a:schemeClr val="tx2">
              <a:lumMod val="60000"/>
              <a:lumOff val="40000"/>
            </a:schemeClr>
          </a:solidFill>
          <a:ln w="9525">
            <a:solidFill>
              <a:schemeClr val="tx2">
                <a:lumMod val="40000"/>
                <a:lumOff val="60000"/>
              </a:schemeClr>
            </a:solidFill>
            <a:miter lim="800000"/>
            <a:headEnd/>
            <a:tailEnd/>
          </a:ln>
        </p:spPr>
        <p:txBody>
          <a:bodyPr wrap="none" anchor="ctr"/>
          <a:lstStyle/>
          <a:p>
            <a:pPr>
              <a:defRPr/>
            </a:pPr>
            <a:endParaRPr lang="zh-CN" altLang="en-US" sz="2800">
              <a:latin typeface="Times New Roman" pitchFamily="18" charset="0"/>
              <a:ea typeface="华文中宋" pitchFamily="2" charset="-122"/>
            </a:endParaRPr>
          </a:p>
        </p:txBody>
      </p:sp>
      <p:grpSp>
        <p:nvGrpSpPr>
          <p:cNvPr id="2" name="Group 42"/>
          <p:cNvGrpSpPr>
            <a:grpSpLocks/>
          </p:cNvGrpSpPr>
          <p:nvPr/>
        </p:nvGrpSpPr>
        <p:grpSpPr bwMode="auto">
          <a:xfrm>
            <a:off x="222250" y="2786063"/>
            <a:ext cx="8766175" cy="946150"/>
            <a:chOff x="140" y="2020"/>
            <a:chExt cx="5522" cy="596"/>
          </a:xfrm>
        </p:grpSpPr>
        <p:sp>
          <p:nvSpPr>
            <p:cNvPr id="96293" name="Text Box 33"/>
            <p:cNvSpPr txBox="1">
              <a:spLocks noChangeArrowheads="1"/>
            </p:cNvSpPr>
            <p:nvPr/>
          </p:nvSpPr>
          <p:spPr bwMode="auto">
            <a:xfrm>
              <a:off x="140" y="2020"/>
              <a:ext cx="5522" cy="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en-US" altLang="zh-CN" sz="2800" b="1">
                  <a:solidFill>
                    <a:schemeClr val="bg1"/>
                  </a:solidFill>
                  <a:ea typeface="华文中宋" panose="02010600040101010101" pitchFamily="2" charset="-122"/>
                </a:rPr>
                <a:t>(1) </a:t>
              </a:r>
              <a:r>
                <a:rPr lang="zh-CN" altLang="en-US" sz="2800" b="1">
                  <a:solidFill>
                    <a:schemeClr val="bg1"/>
                  </a:solidFill>
                  <a:ea typeface="华文中宋" panose="02010600040101010101" pitchFamily="2" charset="-122"/>
                </a:rPr>
                <a:t>球心</a:t>
              </a:r>
              <a:r>
                <a:rPr lang="en-US" altLang="zh-CN" sz="2800" b="1">
                  <a:solidFill>
                    <a:schemeClr val="bg1"/>
                  </a:solidFill>
                  <a:ea typeface="华文中宋" panose="02010600040101010101" pitchFamily="2" charset="-122"/>
                </a:rPr>
                <a:t>O</a:t>
              </a:r>
              <a:r>
                <a:rPr lang="zh-CN" altLang="en-US" sz="2800" b="1">
                  <a:solidFill>
                    <a:schemeClr val="bg1"/>
                  </a:solidFill>
                  <a:ea typeface="华文中宋" panose="02010600040101010101" pitchFamily="2" charset="-122"/>
                </a:rPr>
                <a:t>点的场强为感生电荷       的电场 </a:t>
              </a:r>
              <a:r>
                <a:rPr lang="en-US" altLang="zh-CN" sz="2800" b="1" i="1">
                  <a:solidFill>
                    <a:schemeClr val="bg1"/>
                  </a:solidFill>
                  <a:ea typeface="华文中宋" panose="02010600040101010101" pitchFamily="2" charset="-122"/>
                </a:rPr>
                <a:t>E</a:t>
              </a:r>
              <a:r>
                <a:rPr lang="en-US" altLang="zh-CN" sz="2800" b="1">
                  <a:solidFill>
                    <a:schemeClr val="bg1"/>
                  </a:solidFill>
                  <a:ea typeface="华文中宋" panose="02010600040101010101" pitchFamily="2" charset="-122"/>
                </a:rPr>
                <a:t> </a:t>
              </a:r>
              <a:r>
                <a:rPr lang="zh-CN" altLang="en-US" sz="2800" b="1">
                  <a:solidFill>
                    <a:schemeClr val="bg1"/>
                  </a:solidFill>
                  <a:ea typeface="华文中宋" panose="02010600040101010101" pitchFamily="2" charset="-122"/>
                </a:rPr>
                <a:t>及点电荷 </a:t>
              </a:r>
              <a:r>
                <a:rPr lang="en-US" altLang="zh-CN" sz="2800" b="1" i="1">
                  <a:solidFill>
                    <a:schemeClr val="bg1"/>
                  </a:solidFill>
                  <a:ea typeface="华文中宋" panose="02010600040101010101" pitchFamily="2" charset="-122"/>
                </a:rPr>
                <a:t>q</a:t>
              </a:r>
              <a:r>
                <a:rPr lang="en-US" altLang="zh-CN" sz="2800" b="1">
                  <a:solidFill>
                    <a:schemeClr val="bg1"/>
                  </a:solidFill>
                  <a:ea typeface="华文中宋" panose="02010600040101010101" pitchFamily="2" charset="-122"/>
                </a:rPr>
                <a:t> </a:t>
              </a:r>
              <a:r>
                <a:rPr lang="zh-CN" altLang="en-US" sz="2800" b="1">
                  <a:solidFill>
                    <a:schemeClr val="bg1"/>
                  </a:solidFill>
                  <a:ea typeface="华文中宋" panose="02010600040101010101" pitchFamily="2" charset="-122"/>
                </a:rPr>
                <a:t>的电场 </a:t>
              </a:r>
              <a:r>
                <a:rPr lang="en-US" altLang="zh-CN" sz="2800" b="1" i="1">
                  <a:solidFill>
                    <a:schemeClr val="bg1"/>
                  </a:solidFill>
                  <a:ea typeface="华文中宋" panose="02010600040101010101" pitchFamily="2" charset="-122"/>
                </a:rPr>
                <a:t>E</a:t>
              </a:r>
              <a:r>
                <a:rPr lang="en-US" altLang="zh-CN" sz="2800" b="1">
                  <a:solidFill>
                    <a:schemeClr val="bg1"/>
                  </a:solidFill>
                  <a:ea typeface="华文中宋" panose="02010600040101010101" pitchFamily="2" charset="-122"/>
                </a:rPr>
                <a:t>′ </a:t>
              </a:r>
              <a:r>
                <a:rPr lang="zh-CN" altLang="en-US" sz="2800" b="1">
                  <a:solidFill>
                    <a:schemeClr val="bg1"/>
                  </a:solidFill>
                  <a:ea typeface="华文中宋" panose="02010600040101010101" pitchFamily="2" charset="-122"/>
                </a:rPr>
                <a:t>的叠加，即：</a:t>
              </a:r>
            </a:p>
          </p:txBody>
        </p:sp>
        <p:graphicFrame>
          <p:nvGraphicFramePr>
            <p:cNvPr id="96294" name="Object 35"/>
            <p:cNvGraphicFramePr>
              <a:graphicFrameLocks noChangeAspect="1"/>
            </p:cNvGraphicFramePr>
            <p:nvPr/>
          </p:nvGraphicFramePr>
          <p:xfrm>
            <a:off x="3161" y="2033"/>
            <a:ext cx="402" cy="321"/>
          </p:xfrm>
          <a:graphic>
            <a:graphicData uri="http://schemas.openxmlformats.org/presentationml/2006/ole">
              <mc:AlternateContent xmlns:mc="http://schemas.openxmlformats.org/markup-compatibility/2006">
                <mc:Choice xmlns:v="urn:schemas-microsoft-com:vml" Requires="v">
                  <p:oleObj name="Equation" r:id="rId2" imgW="253780" imgH="203024" progId="">
                    <p:embed/>
                  </p:oleObj>
                </mc:Choice>
                <mc:Fallback>
                  <p:oleObj name="Equation" r:id="rId2" imgW="253780" imgH="203024" progId="">
                    <p:embed/>
                    <p:pic>
                      <p:nvPicPr>
                        <p:cNvPr id="0" name="Object 35"/>
                        <p:cNvPicPr>
                          <a:picLocks noChangeAspect="1" noChangeArrowheads="1"/>
                        </p:cNvPicPr>
                        <p:nvPr/>
                      </p:nvPicPr>
                      <p:blipFill>
                        <a:blip r:embed="rId3">
                          <a:lum bright="100000" contrast="100000"/>
                          <a:grayscl/>
                          <a:extLst>
                            <a:ext uri="{28A0092B-C50C-407E-A947-70E740481C1C}">
                              <a14:useLocalDpi xmlns:a14="http://schemas.microsoft.com/office/drawing/2010/main" val="0"/>
                            </a:ext>
                          </a:extLst>
                        </a:blip>
                        <a:srcRect/>
                        <a:stretch>
                          <a:fillRect/>
                        </a:stretch>
                      </p:blipFill>
                      <p:spPr bwMode="auto">
                        <a:xfrm>
                          <a:off x="3161" y="2033"/>
                          <a:ext cx="402" cy="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105510" name="Text Box 38"/>
          <p:cNvSpPr txBox="1">
            <a:spLocks noChangeArrowheads="1"/>
          </p:cNvSpPr>
          <p:nvPr/>
        </p:nvSpPr>
        <p:spPr bwMode="auto">
          <a:xfrm>
            <a:off x="266700" y="4521200"/>
            <a:ext cx="873125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zh-CN" altLang="en-US" sz="2800" b="1">
                <a:solidFill>
                  <a:schemeClr val="bg1"/>
                </a:solidFill>
                <a:ea typeface="华文中宋" panose="02010600040101010101" pitchFamily="2" charset="-122"/>
              </a:rPr>
              <a:t>由静电平衡条件可知，金属导体球内场强处处为零，即</a:t>
            </a:r>
            <a:r>
              <a:rPr lang="zh-CN" altLang="en-US" sz="2800">
                <a:solidFill>
                  <a:schemeClr val="bg1"/>
                </a:solidFill>
                <a:ea typeface="华文中宋" panose="02010600040101010101" pitchFamily="2" charset="-122"/>
              </a:rPr>
              <a:t> </a:t>
            </a:r>
            <a:r>
              <a:rPr lang="en-US" altLang="zh-CN" sz="2800" b="1" i="1">
                <a:solidFill>
                  <a:schemeClr val="bg1"/>
                </a:solidFill>
                <a:ea typeface="华文中宋" panose="02010600040101010101" pitchFamily="2" charset="-122"/>
              </a:rPr>
              <a:t>E</a:t>
            </a:r>
            <a:r>
              <a:rPr lang="en-US" altLang="zh-CN" sz="2800" b="1" baseline="-25000">
                <a:solidFill>
                  <a:schemeClr val="bg1"/>
                </a:solidFill>
                <a:ea typeface="华文中宋" panose="02010600040101010101" pitchFamily="2" charset="-122"/>
              </a:rPr>
              <a:t>0</a:t>
            </a:r>
            <a:r>
              <a:rPr lang="en-US" altLang="zh-CN" sz="2800" b="1">
                <a:solidFill>
                  <a:schemeClr val="bg1"/>
                </a:solidFill>
                <a:ea typeface="华文中宋" panose="02010600040101010101" pitchFamily="2" charset="-122"/>
              </a:rPr>
              <a:t> = 0</a:t>
            </a:r>
            <a:r>
              <a:rPr lang="zh-CN" altLang="en-US" sz="2800" b="1">
                <a:solidFill>
                  <a:schemeClr val="bg1"/>
                </a:solidFill>
                <a:ea typeface="华文中宋" panose="02010600040101010101" pitchFamily="2" charset="-122"/>
              </a:rPr>
              <a:t>，则</a:t>
            </a:r>
          </a:p>
        </p:txBody>
      </p:sp>
      <p:graphicFrame>
        <p:nvGraphicFramePr>
          <p:cNvPr id="105511" name="Object 39"/>
          <p:cNvGraphicFramePr>
            <a:graphicFrameLocks noChangeAspect="1"/>
          </p:cNvGraphicFramePr>
          <p:nvPr/>
        </p:nvGraphicFramePr>
        <p:xfrm>
          <a:off x="2330450" y="5329238"/>
          <a:ext cx="5943600" cy="1112837"/>
        </p:xfrm>
        <a:graphic>
          <a:graphicData uri="http://schemas.openxmlformats.org/presentationml/2006/ole">
            <mc:AlternateContent xmlns:mc="http://schemas.openxmlformats.org/markup-compatibility/2006">
              <mc:Choice xmlns:v="urn:schemas-microsoft-com:vml" Requires="v">
                <p:oleObj name="Equation" r:id="rId4" imgW="2374900" imgH="444500" progId="">
                  <p:embed/>
                </p:oleObj>
              </mc:Choice>
              <mc:Fallback>
                <p:oleObj name="Equation" r:id="rId4" imgW="2374900" imgH="444500" progId="">
                  <p:embed/>
                  <p:pic>
                    <p:nvPicPr>
                      <p:cNvPr id="0" name="Object 3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30450" y="5329238"/>
                        <a:ext cx="5943600" cy="1112837"/>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96262" name="Group 40"/>
          <p:cNvGrpSpPr>
            <a:grpSpLocks/>
          </p:cNvGrpSpPr>
          <p:nvPr/>
        </p:nvGrpSpPr>
        <p:grpSpPr bwMode="auto">
          <a:xfrm>
            <a:off x="2133600" y="228600"/>
            <a:ext cx="5230813" cy="1951038"/>
            <a:chOff x="1344" y="144"/>
            <a:chExt cx="3295" cy="1229"/>
          </a:xfrm>
        </p:grpSpPr>
        <p:sp>
          <p:nvSpPr>
            <p:cNvPr id="96269" name="Line 4"/>
            <p:cNvSpPr>
              <a:spLocks noChangeShapeType="1"/>
            </p:cNvSpPr>
            <p:nvPr/>
          </p:nvSpPr>
          <p:spPr bwMode="auto">
            <a:xfrm>
              <a:off x="3583" y="893"/>
              <a:ext cx="576" cy="0"/>
            </a:xfrm>
            <a:prstGeom prst="line">
              <a:avLst/>
            </a:prstGeom>
            <a:noFill/>
            <a:ln w="19050">
              <a:solidFill>
                <a:schemeClr val="bg1"/>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96270" name="Text Box 5"/>
            <p:cNvSpPr txBox="1">
              <a:spLocks noChangeArrowheads="1"/>
            </p:cNvSpPr>
            <p:nvPr/>
          </p:nvSpPr>
          <p:spPr bwMode="auto">
            <a:xfrm>
              <a:off x="4159" y="797"/>
              <a:ext cx="48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en-US" altLang="zh-CN" sz="2800" i="1">
                  <a:solidFill>
                    <a:schemeClr val="bg1"/>
                  </a:solidFill>
                  <a:ea typeface="华文中宋" panose="02010600040101010101" pitchFamily="2" charset="-122"/>
                </a:rPr>
                <a:t>r</a:t>
              </a:r>
              <a:r>
                <a:rPr lang="en-US" altLang="zh-CN" sz="2800" b="1" i="1">
                  <a:solidFill>
                    <a:schemeClr val="bg1"/>
                  </a:solidFill>
                  <a:ea typeface="华文中宋" panose="02010600040101010101" pitchFamily="2" charset="-122"/>
                </a:rPr>
                <a:t>e</a:t>
              </a:r>
              <a:r>
                <a:rPr lang="en-US" altLang="zh-CN" sz="2800" i="1" baseline="-25000">
                  <a:solidFill>
                    <a:schemeClr val="bg1"/>
                  </a:solidFill>
                  <a:ea typeface="华文中宋" panose="02010600040101010101" pitchFamily="2" charset="-122"/>
                </a:rPr>
                <a:t>r</a:t>
              </a:r>
              <a:endParaRPr lang="en-US" altLang="zh-CN" sz="2800" i="1">
                <a:solidFill>
                  <a:schemeClr val="bg1"/>
                </a:solidFill>
                <a:ea typeface="华文中宋" panose="02010600040101010101" pitchFamily="2" charset="-122"/>
              </a:endParaRPr>
            </a:p>
          </p:txBody>
        </p:sp>
        <p:grpSp>
          <p:nvGrpSpPr>
            <p:cNvPr id="96271" name="Group 7"/>
            <p:cNvGrpSpPr>
              <a:grpSpLocks/>
            </p:cNvGrpSpPr>
            <p:nvPr/>
          </p:nvGrpSpPr>
          <p:grpSpPr bwMode="auto">
            <a:xfrm>
              <a:off x="1615" y="413"/>
              <a:ext cx="2260" cy="960"/>
              <a:chOff x="2208" y="2928"/>
              <a:chExt cx="2260" cy="960"/>
            </a:xfrm>
          </p:grpSpPr>
          <p:sp>
            <p:nvSpPr>
              <p:cNvPr id="96286" name="Oval 8"/>
              <p:cNvSpPr>
                <a:spLocks noChangeArrowheads="1"/>
              </p:cNvSpPr>
              <p:nvPr/>
            </p:nvSpPr>
            <p:spPr bwMode="auto">
              <a:xfrm>
                <a:off x="2208" y="2928"/>
                <a:ext cx="960" cy="960"/>
              </a:xfrm>
              <a:prstGeom prst="ellipse">
                <a:avLst/>
              </a:prstGeom>
              <a:gradFill rotWithShape="1">
                <a:gsLst>
                  <a:gs pos="0">
                    <a:schemeClr val="bg1"/>
                  </a:gs>
                  <a:gs pos="100000">
                    <a:srgbClr val="FFCC00"/>
                  </a:gs>
                </a:gsLst>
                <a:path path="shape">
                  <a:fillToRect l="50000" t="50000" r="50000" b="50000"/>
                </a:path>
              </a:gradFill>
              <a:ln w="25400">
                <a:solidFill>
                  <a:srgbClr val="808080"/>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zh-CN" sz="2800">
                  <a:ea typeface="华文中宋" panose="02010600040101010101" pitchFamily="2" charset="-122"/>
                </a:endParaRPr>
              </a:p>
            </p:txBody>
          </p:sp>
          <p:sp>
            <p:nvSpPr>
              <p:cNvPr id="96287" name="Line 9"/>
              <p:cNvSpPr>
                <a:spLocks noChangeShapeType="1"/>
              </p:cNvSpPr>
              <p:nvPr/>
            </p:nvSpPr>
            <p:spPr bwMode="auto">
              <a:xfrm>
                <a:off x="2688" y="3408"/>
                <a:ext cx="1488" cy="0"/>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6288" name="Text Box 10"/>
              <p:cNvSpPr txBox="1">
                <a:spLocks noChangeArrowheads="1"/>
              </p:cNvSpPr>
              <p:nvPr/>
            </p:nvSpPr>
            <p:spPr bwMode="auto">
              <a:xfrm>
                <a:off x="2496" y="3408"/>
                <a:ext cx="33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en-US" altLang="zh-CN" sz="2800" b="1">
                    <a:ea typeface="华文中宋" panose="02010600040101010101" pitchFamily="2" charset="-122"/>
                  </a:rPr>
                  <a:t>O</a:t>
                </a:r>
              </a:p>
            </p:txBody>
          </p:sp>
          <p:sp>
            <p:nvSpPr>
              <p:cNvPr id="96289" name="Text Box 11"/>
              <p:cNvSpPr txBox="1">
                <a:spLocks noChangeArrowheads="1"/>
              </p:cNvSpPr>
              <p:nvPr/>
            </p:nvSpPr>
            <p:spPr bwMode="auto">
              <a:xfrm>
                <a:off x="3360" y="3121"/>
                <a:ext cx="33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en-US" altLang="zh-CN" sz="2800" b="1" i="1">
                    <a:solidFill>
                      <a:schemeClr val="bg1"/>
                    </a:solidFill>
                    <a:ea typeface="华文中宋" panose="02010600040101010101" pitchFamily="2" charset="-122"/>
                  </a:rPr>
                  <a:t>a</a:t>
                </a:r>
              </a:p>
            </p:txBody>
          </p:sp>
          <p:sp>
            <p:nvSpPr>
              <p:cNvPr id="96290" name="Line 12"/>
              <p:cNvSpPr>
                <a:spLocks noChangeShapeType="1"/>
              </p:cNvSpPr>
              <p:nvPr/>
            </p:nvSpPr>
            <p:spPr bwMode="auto">
              <a:xfrm flipV="1">
                <a:off x="2688" y="3168"/>
                <a:ext cx="384" cy="240"/>
              </a:xfrm>
              <a:prstGeom prst="line">
                <a:avLst/>
              </a:prstGeom>
              <a:noFill/>
              <a:ln w="38100">
                <a:solidFill>
                  <a:schemeClr val="tx1"/>
                </a:solidFill>
                <a:round/>
                <a:headEnd/>
                <a:tailEnd type="triangle" w="sm" len="lg"/>
              </a:ln>
              <a:extLst>
                <a:ext uri="{909E8E84-426E-40DD-AFC4-6F175D3DCCD1}">
                  <a14:hiddenFill xmlns:a14="http://schemas.microsoft.com/office/drawing/2010/main">
                    <a:noFill/>
                  </a14:hiddenFill>
                </a:ext>
              </a:extLst>
            </p:spPr>
            <p:txBody>
              <a:bodyPr/>
              <a:lstStyle/>
              <a:p>
                <a:endParaRPr lang="zh-CN" altLang="en-US"/>
              </a:p>
            </p:txBody>
          </p:sp>
          <p:sp>
            <p:nvSpPr>
              <p:cNvPr id="96291" name="Text Box 13"/>
              <p:cNvSpPr txBox="1">
                <a:spLocks noChangeArrowheads="1"/>
              </p:cNvSpPr>
              <p:nvPr/>
            </p:nvSpPr>
            <p:spPr bwMode="auto">
              <a:xfrm>
                <a:off x="2653" y="2931"/>
                <a:ext cx="33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en-US" altLang="zh-CN" sz="2800" b="1" i="1">
                    <a:ea typeface="华文中宋" panose="02010600040101010101" pitchFamily="2" charset="-122"/>
                  </a:rPr>
                  <a:t>R</a:t>
                </a:r>
              </a:p>
            </p:txBody>
          </p:sp>
          <p:sp>
            <p:nvSpPr>
              <p:cNvPr id="96292" name="Text Box 14"/>
              <p:cNvSpPr txBox="1">
                <a:spLocks noChangeArrowheads="1"/>
              </p:cNvSpPr>
              <p:nvPr/>
            </p:nvSpPr>
            <p:spPr bwMode="auto">
              <a:xfrm>
                <a:off x="4032" y="3430"/>
                <a:ext cx="43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en-US" altLang="zh-CN" sz="2800" b="1">
                    <a:solidFill>
                      <a:schemeClr val="bg1"/>
                    </a:solidFill>
                    <a:ea typeface="华文中宋" panose="02010600040101010101" pitchFamily="2" charset="-122"/>
                  </a:rPr>
                  <a:t>+</a:t>
                </a:r>
                <a:r>
                  <a:rPr lang="en-US" altLang="zh-CN" sz="2800" b="1" i="1">
                    <a:solidFill>
                      <a:schemeClr val="bg1"/>
                    </a:solidFill>
                    <a:ea typeface="华文中宋" panose="02010600040101010101" pitchFamily="2" charset="-122"/>
                  </a:rPr>
                  <a:t>q</a:t>
                </a:r>
              </a:p>
            </p:txBody>
          </p:sp>
        </p:grpSp>
        <p:sp>
          <p:nvSpPr>
            <p:cNvPr id="96272" name="Oval 15"/>
            <p:cNvSpPr>
              <a:spLocks noChangeArrowheads="1"/>
            </p:cNvSpPr>
            <p:nvPr/>
          </p:nvSpPr>
          <p:spPr bwMode="auto">
            <a:xfrm>
              <a:off x="3557" y="848"/>
              <a:ext cx="91" cy="91"/>
            </a:xfrm>
            <a:prstGeom prst="ellipse">
              <a:avLst/>
            </a:prstGeom>
            <a:solidFill>
              <a:srgbClr val="FF0000"/>
            </a:solidFill>
            <a:ln>
              <a:noFill/>
            </a:ln>
            <a:effectLst>
              <a:prstShdw prst="shdw17" dist="17961" dir="2700000">
                <a:srgbClr val="000099"/>
              </a:prstShdw>
            </a:effectLst>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zh-CN" sz="2800">
                <a:solidFill>
                  <a:schemeClr val="bg1"/>
                </a:solidFill>
                <a:ea typeface="华文中宋" panose="02010600040101010101" pitchFamily="2" charset="-122"/>
              </a:endParaRPr>
            </a:p>
          </p:txBody>
        </p:sp>
        <p:grpSp>
          <p:nvGrpSpPr>
            <p:cNvPr id="96273" name="Group 17"/>
            <p:cNvGrpSpPr>
              <a:grpSpLocks/>
            </p:cNvGrpSpPr>
            <p:nvPr/>
          </p:nvGrpSpPr>
          <p:grpSpPr bwMode="auto">
            <a:xfrm>
              <a:off x="1423" y="413"/>
              <a:ext cx="336" cy="951"/>
              <a:chOff x="2016" y="2928"/>
              <a:chExt cx="336" cy="951"/>
            </a:xfrm>
          </p:grpSpPr>
          <p:sp>
            <p:nvSpPr>
              <p:cNvPr id="96282" name="Text Box 18"/>
              <p:cNvSpPr txBox="1">
                <a:spLocks noChangeArrowheads="1"/>
              </p:cNvSpPr>
              <p:nvPr/>
            </p:nvSpPr>
            <p:spPr bwMode="auto">
              <a:xfrm>
                <a:off x="2112" y="2928"/>
                <a:ext cx="24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en-US" altLang="zh-CN" sz="2800" b="1">
                    <a:solidFill>
                      <a:srgbClr val="FF0000"/>
                    </a:solidFill>
                    <a:ea typeface="华文中宋" panose="02010600040101010101" pitchFamily="2" charset="-122"/>
                  </a:rPr>
                  <a:t>+</a:t>
                </a:r>
              </a:p>
            </p:txBody>
          </p:sp>
          <p:sp>
            <p:nvSpPr>
              <p:cNvPr id="96283" name="Text Box 19"/>
              <p:cNvSpPr txBox="1">
                <a:spLocks noChangeArrowheads="1"/>
              </p:cNvSpPr>
              <p:nvPr/>
            </p:nvSpPr>
            <p:spPr bwMode="auto">
              <a:xfrm>
                <a:off x="2016" y="3120"/>
                <a:ext cx="24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en-US" altLang="zh-CN" sz="2800" b="1">
                    <a:solidFill>
                      <a:srgbClr val="FF0000"/>
                    </a:solidFill>
                    <a:ea typeface="华文中宋" panose="02010600040101010101" pitchFamily="2" charset="-122"/>
                  </a:rPr>
                  <a:t>+</a:t>
                </a:r>
              </a:p>
            </p:txBody>
          </p:sp>
          <p:sp>
            <p:nvSpPr>
              <p:cNvPr id="96284" name="Text Box 20"/>
              <p:cNvSpPr txBox="1">
                <a:spLocks noChangeArrowheads="1"/>
              </p:cNvSpPr>
              <p:nvPr/>
            </p:nvSpPr>
            <p:spPr bwMode="auto">
              <a:xfrm>
                <a:off x="2016" y="3360"/>
                <a:ext cx="24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en-US" altLang="zh-CN" sz="2800" b="1">
                    <a:solidFill>
                      <a:srgbClr val="FF0000"/>
                    </a:solidFill>
                    <a:ea typeface="华文中宋" panose="02010600040101010101" pitchFamily="2" charset="-122"/>
                  </a:rPr>
                  <a:t>+</a:t>
                </a:r>
              </a:p>
            </p:txBody>
          </p:sp>
          <p:sp>
            <p:nvSpPr>
              <p:cNvPr id="96285" name="Text Box 21"/>
              <p:cNvSpPr txBox="1">
                <a:spLocks noChangeArrowheads="1"/>
              </p:cNvSpPr>
              <p:nvPr/>
            </p:nvSpPr>
            <p:spPr bwMode="auto">
              <a:xfrm>
                <a:off x="2112" y="3552"/>
                <a:ext cx="24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en-US" altLang="zh-CN" sz="2800" b="1">
                    <a:solidFill>
                      <a:srgbClr val="FF0000"/>
                    </a:solidFill>
                    <a:ea typeface="华文中宋" panose="02010600040101010101" pitchFamily="2" charset="-122"/>
                  </a:rPr>
                  <a:t>+</a:t>
                </a:r>
              </a:p>
            </p:txBody>
          </p:sp>
        </p:grpSp>
        <p:grpSp>
          <p:nvGrpSpPr>
            <p:cNvPr id="96274" name="Group 22"/>
            <p:cNvGrpSpPr>
              <a:grpSpLocks/>
            </p:cNvGrpSpPr>
            <p:nvPr/>
          </p:nvGrpSpPr>
          <p:grpSpPr bwMode="auto">
            <a:xfrm>
              <a:off x="2527" y="557"/>
              <a:ext cx="192" cy="624"/>
              <a:chOff x="3120" y="3072"/>
              <a:chExt cx="192" cy="624"/>
            </a:xfrm>
          </p:grpSpPr>
          <p:sp>
            <p:nvSpPr>
              <p:cNvPr id="96278" name="Line 23"/>
              <p:cNvSpPr>
                <a:spLocks noChangeShapeType="1"/>
              </p:cNvSpPr>
              <p:nvPr/>
            </p:nvSpPr>
            <p:spPr bwMode="auto">
              <a:xfrm>
                <a:off x="3216" y="3264"/>
                <a:ext cx="96" cy="0"/>
              </a:xfrm>
              <a:prstGeom prst="line">
                <a:avLst/>
              </a:prstGeom>
              <a:noFill/>
              <a:ln w="19050">
                <a:solidFill>
                  <a:srgbClr val="FFFF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6279" name="Line 24"/>
              <p:cNvSpPr>
                <a:spLocks noChangeShapeType="1"/>
              </p:cNvSpPr>
              <p:nvPr/>
            </p:nvSpPr>
            <p:spPr bwMode="auto">
              <a:xfrm>
                <a:off x="3216" y="3552"/>
                <a:ext cx="96" cy="0"/>
              </a:xfrm>
              <a:prstGeom prst="line">
                <a:avLst/>
              </a:prstGeom>
              <a:noFill/>
              <a:ln w="19050">
                <a:solidFill>
                  <a:srgbClr val="FFFF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6280" name="Line 25"/>
              <p:cNvSpPr>
                <a:spLocks noChangeShapeType="1"/>
              </p:cNvSpPr>
              <p:nvPr/>
            </p:nvSpPr>
            <p:spPr bwMode="auto">
              <a:xfrm>
                <a:off x="3120" y="3696"/>
                <a:ext cx="96" cy="0"/>
              </a:xfrm>
              <a:prstGeom prst="line">
                <a:avLst/>
              </a:prstGeom>
              <a:noFill/>
              <a:ln w="19050">
                <a:solidFill>
                  <a:srgbClr val="FFFF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6281" name="Line 26"/>
              <p:cNvSpPr>
                <a:spLocks noChangeShapeType="1"/>
              </p:cNvSpPr>
              <p:nvPr/>
            </p:nvSpPr>
            <p:spPr bwMode="auto">
              <a:xfrm>
                <a:off x="3120" y="3072"/>
                <a:ext cx="96" cy="0"/>
              </a:xfrm>
              <a:prstGeom prst="line">
                <a:avLst/>
              </a:prstGeom>
              <a:noFill/>
              <a:ln w="19050">
                <a:solidFill>
                  <a:srgbClr val="FFFF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aphicFrame>
          <p:nvGraphicFramePr>
            <p:cNvPr id="96275" name="Object 27"/>
            <p:cNvGraphicFramePr>
              <a:graphicFrameLocks noChangeAspect="1"/>
            </p:cNvGraphicFramePr>
            <p:nvPr/>
          </p:nvGraphicFramePr>
          <p:xfrm>
            <a:off x="2342" y="144"/>
            <a:ext cx="399" cy="319"/>
          </p:xfrm>
          <a:graphic>
            <a:graphicData uri="http://schemas.openxmlformats.org/presentationml/2006/ole">
              <mc:AlternateContent xmlns:mc="http://schemas.openxmlformats.org/markup-compatibility/2006">
                <mc:Choice xmlns:v="urn:schemas-microsoft-com:vml" Requires="v">
                  <p:oleObj name="Equation" r:id="rId6" imgW="200025" imgH="142875" progId="">
                    <p:embed/>
                  </p:oleObj>
                </mc:Choice>
                <mc:Fallback>
                  <p:oleObj name="Equation" r:id="rId6" imgW="200025" imgH="142875" progId="">
                    <p:embed/>
                    <p:pic>
                      <p:nvPicPr>
                        <p:cNvPr id="0" name="Object 2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342" y="144"/>
                          <a:ext cx="399" cy="319"/>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6276" name="Object 28"/>
            <p:cNvGraphicFramePr>
              <a:graphicFrameLocks noChangeAspect="1"/>
            </p:cNvGraphicFramePr>
            <p:nvPr/>
          </p:nvGraphicFramePr>
          <p:xfrm>
            <a:off x="1344" y="144"/>
            <a:ext cx="399" cy="319"/>
          </p:xfrm>
          <a:graphic>
            <a:graphicData uri="http://schemas.openxmlformats.org/presentationml/2006/ole">
              <mc:AlternateContent xmlns:mc="http://schemas.openxmlformats.org/markup-compatibility/2006">
                <mc:Choice xmlns:v="urn:schemas-microsoft-com:vml" Requires="v">
                  <p:oleObj name="Equation" r:id="rId8" imgW="200025" imgH="142875" progId="">
                    <p:embed/>
                  </p:oleObj>
                </mc:Choice>
                <mc:Fallback>
                  <p:oleObj name="Equation" r:id="rId8" imgW="200025" imgH="142875" progId="">
                    <p:embed/>
                    <p:pic>
                      <p:nvPicPr>
                        <p:cNvPr id="0" name="Object 2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344" y="144"/>
                          <a:ext cx="399" cy="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6277" name="Line 43"/>
            <p:cNvSpPr>
              <a:spLocks noChangeShapeType="1"/>
            </p:cNvSpPr>
            <p:nvPr/>
          </p:nvSpPr>
          <p:spPr bwMode="auto">
            <a:xfrm>
              <a:off x="4335" y="884"/>
              <a:ext cx="133" cy="0"/>
            </a:xfrm>
            <a:prstGeom prst="line">
              <a:avLst/>
            </a:prstGeom>
            <a:noFill/>
            <a:ln w="9525">
              <a:solidFill>
                <a:schemeClr val="bg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9" name="Group 48"/>
          <p:cNvGrpSpPr>
            <a:grpSpLocks/>
          </p:cNvGrpSpPr>
          <p:nvPr/>
        </p:nvGrpSpPr>
        <p:grpSpPr bwMode="auto">
          <a:xfrm>
            <a:off x="3214688" y="3857625"/>
            <a:ext cx="2209800" cy="519113"/>
            <a:chOff x="1891" y="2619"/>
            <a:chExt cx="1392" cy="327"/>
          </a:xfrm>
        </p:grpSpPr>
        <p:sp>
          <p:nvSpPr>
            <p:cNvPr id="96265" name="Text Box 34"/>
            <p:cNvSpPr txBox="1">
              <a:spLocks noChangeArrowheads="1"/>
            </p:cNvSpPr>
            <p:nvPr/>
          </p:nvSpPr>
          <p:spPr bwMode="auto">
            <a:xfrm>
              <a:off x="1891" y="2619"/>
              <a:ext cx="139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en-US" altLang="zh-CN" sz="2800" b="1" i="1">
                  <a:solidFill>
                    <a:schemeClr val="bg1"/>
                  </a:solidFill>
                  <a:ea typeface="华文中宋" panose="02010600040101010101" pitchFamily="2" charset="-122"/>
                </a:rPr>
                <a:t>E</a:t>
              </a:r>
              <a:r>
                <a:rPr lang="en-US" altLang="zh-CN" sz="2800" b="1" baseline="-25000">
                  <a:solidFill>
                    <a:schemeClr val="bg1"/>
                  </a:solidFill>
                  <a:ea typeface="华文中宋" panose="02010600040101010101" pitchFamily="2" charset="-122"/>
                </a:rPr>
                <a:t>0</a:t>
              </a:r>
              <a:r>
                <a:rPr lang="en-US" altLang="zh-CN" sz="2800" b="1">
                  <a:solidFill>
                    <a:schemeClr val="bg1"/>
                  </a:solidFill>
                  <a:ea typeface="华文中宋" panose="02010600040101010101" pitchFamily="2" charset="-122"/>
                </a:rPr>
                <a:t> = </a:t>
              </a:r>
              <a:r>
                <a:rPr lang="en-US" altLang="zh-CN" sz="2800" b="1" i="1">
                  <a:solidFill>
                    <a:schemeClr val="bg1"/>
                  </a:solidFill>
                  <a:ea typeface="华文中宋" panose="02010600040101010101" pitchFamily="2" charset="-122"/>
                </a:rPr>
                <a:t>E </a:t>
              </a:r>
              <a:r>
                <a:rPr lang="en-US" altLang="zh-CN" sz="2800" b="1">
                  <a:solidFill>
                    <a:schemeClr val="bg1"/>
                  </a:solidFill>
                  <a:ea typeface="华文中宋" panose="02010600040101010101" pitchFamily="2" charset="-122"/>
                </a:rPr>
                <a:t>+ </a:t>
              </a:r>
              <a:r>
                <a:rPr lang="en-US" altLang="zh-CN" sz="2800" b="1" i="1">
                  <a:solidFill>
                    <a:schemeClr val="bg1"/>
                  </a:solidFill>
                  <a:ea typeface="华文中宋" panose="02010600040101010101" pitchFamily="2" charset="-122"/>
                </a:rPr>
                <a:t>E</a:t>
              </a:r>
              <a:r>
                <a:rPr lang="en-US" altLang="zh-CN" sz="2800" b="1">
                  <a:solidFill>
                    <a:schemeClr val="bg1"/>
                  </a:solidFill>
                  <a:ea typeface="华文中宋" panose="02010600040101010101" pitchFamily="2" charset="-122"/>
                </a:rPr>
                <a:t>′ </a:t>
              </a:r>
            </a:p>
          </p:txBody>
        </p:sp>
        <p:sp>
          <p:nvSpPr>
            <p:cNvPr id="96266" name="Line 45"/>
            <p:cNvSpPr>
              <a:spLocks noChangeShapeType="1"/>
            </p:cNvSpPr>
            <p:nvPr/>
          </p:nvSpPr>
          <p:spPr bwMode="auto">
            <a:xfrm>
              <a:off x="1977" y="2656"/>
              <a:ext cx="138" cy="0"/>
            </a:xfrm>
            <a:prstGeom prst="line">
              <a:avLst/>
            </a:prstGeom>
            <a:noFill/>
            <a:ln w="9525">
              <a:solidFill>
                <a:schemeClr val="bg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6267" name="Line 46"/>
            <p:cNvSpPr>
              <a:spLocks noChangeShapeType="1"/>
            </p:cNvSpPr>
            <p:nvPr/>
          </p:nvSpPr>
          <p:spPr bwMode="auto">
            <a:xfrm>
              <a:off x="2455" y="2648"/>
              <a:ext cx="138" cy="0"/>
            </a:xfrm>
            <a:prstGeom prst="line">
              <a:avLst/>
            </a:prstGeom>
            <a:noFill/>
            <a:ln w="9525">
              <a:solidFill>
                <a:schemeClr val="bg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6268" name="Line 47"/>
            <p:cNvSpPr>
              <a:spLocks noChangeShapeType="1"/>
            </p:cNvSpPr>
            <p:nvPr/>
          </p:nvSpPr>
          <p:spPr bwMode="auto">
            <a:xfrm>
              <a:off x="2843" y="2649"/>
              <a:ext cx="138" cy="0"/>
            </a:xfrm>
            <a:prstGeom prst="line">
              <a:avLst/>
            </a:prstGeom>
            <a:noFill/>
            <a:ln w="9525">
              <a:solidFill>
                <a:schemeClr val="bg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96264" name="TextBox 42"/>
          <p:cNvSpPr txBox="1">
            <a:spLocks noChangeArrowheads="1"/>
          </p:cNvSpPr>
          <p:nvPr/>
        </p:nvSpPr>
        <p:spPr bwMode="auto">
          <a:xfrm>
            <a:off x="214313" y="2119313"/>
            <a:ext cx="936625" cy="5238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2800" b="1">
                <a:ea typeface="华文中宋" panose="02010600040101010101" pitchFamily="2" charset="-122"/>
              </a:rPr>
              <a:t>解：</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left)">
                                      <p:cBhvr>
                                        <p:cTn id="12" dur="500"/>
                                        <p:tgtEl>
                                          <p:spTgt spid="9"/>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05510"/>
                                        </p:tgtEl>
                                        <p:attrNameLst>
                                          <p:attrName>style.visibility</p:attrName>
                                        </p:attrNameLst>
                                      </p:cBhvr>
                                      <p:to>
                                        <p:strVal val="visible"/>
                                      </p:to>
                                    </p:set>
                                    <p:animEffect transition="in" filter="blinds(horizontal)">
                                      <p:cBhvr>
                                        <p:cTn id="17" dur="500"/>
                                        <p:tgtEl>
                                          <p:spTgt spid="105510"/>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105511"/>
                                        </p:tgtEl>
                                        <p:attrNameLst>
                                          <p:attrName>style.visibility</p:attrName>
                                        </p:attrNameLst>
                                      </p:cBhvr>
                                      <p:to>
                                        <p:strVal val="visible"/>
                                      </p:to>
                                    </p:set>
                                    <p:animEffect transition="in" filter="blinds(horizontal)">
                                      <p:cBhvr>
                                        <p:cTn id="22" dur="500"/>
                                        <p:tgtEl>
                                          <p:spTgt spid="1055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51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ChangeArrowheads="1"/>
          </p:cNvSpPr>
          <p:nvPr/>
        </p:nvSpPr>
        <p:spPr bwMode="auto">
          <a:xfrm>
            <a:off x="2041525" y="227013"/>
            <a:ext cx="4303713"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zh-CN" altLang="en-US" sz="3600">
                <a:solidFill>
                  <a:srgbClr val="FFFF66"/>
                </a:solidFill>
                <a:latin typeface="Bookman Old Style" panose="02050604050505020204" pitchFamily="18" charset="0"/>
              </a:rPr>
              <a:t>导体的静电感应过程</a:t>
            </a:r>
          </a:p>
        </p:txBody>
      </p:sp>
      <p:sp>
        <p:nvSpPr>
          <p:cNvPr id="41987" name="Rectangle 3"/>
          <p:cNvSpPr>
            <a:spLocks noChangeArrowheads="1"/>
          </p:cNvSpPr>
          <p:nvPr/>
        </p:nvSpPr>
        <p:spPr bwMode="auto">
          <a:xfrm>
            <a:off x="2057400" y="1447800"/>
            <a:ext cx="4876800" cy="4495800"/>
          </a:xfrm>
          <a:prstGeom prst="rect">
            <a:avLst/>
          </a:prstGeom>
          <a:gradFill rotWithShape="0">
            <a:gsLst>
              <a:gs pos="0">
                <a:srgbClr val="FF9900"/>
              </a:gs>
              <a:gs pos="100000">
                <a:srgbClr val="B26B00"/>
              </a:gs>
            </a:gsLst>
            <a:path path="rect">
              <a:fillToRect r="100000" b="10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kumimoji="0" lang="zh-CN" altLang="en-US" sz="1800" b="0"/>
          </a:p>
        </p:txBody>
      </p:sp>
      <p:sp>
        <p:nvSpPr>
          <p:cNvPr id="41988" name="Line 4"/>
          <p:cNvSpPr>
            <a:spLocks noChangeShapeType="1"/>
          </p:cNvSpPr>
          <p:nvPr/>
        </p:nvSpPr>
        <p:spPr bwMode="auto">
          <a:xfrm>
            <a:off x="533400" y="2057400"/>
            <a:ext cx="8077200" cy="0"/>
          </a:xfrm>
          <a:prstGeom prst="line">
            <a:avLst/>
          </a:prstGeom>
          <a:noFill/>
          <a:ln w="127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989" name="Line 5"/>
          <p:cNvSpPr>
            <a:spLocks noChangeShapeType="1"/>
          </p:cNvSpPr>
          <p:nvPr/>
        </p:nvSpPr>
        <p:spPr bwMode="auto">
          <a:xfrm>
            <a:off x="533400" y="1600200"/>
            <a:ext cx="8077200" cy="0"/>
          </a:xfrm>
          <a:prstGeom prst="line">
            <a:avLst/>
          </a:prstGeom>
          <a:noFill/>
          <a:ln w="127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990" name="Line 6"/>
          <p:cNvSpPr>
            <a:spLocks noChangeShapeType="1"/>
          </p:cNvSpPr>
          <p:nvPr/>
        </p:nvSpPr>
        <p:spPr bwMode="auto">
          <a:xfrm>
            <a:off x="533400" y="5715000"/>
            <a:ext cx="8077200" cy="0"/>
          </a:xfrm>
          <a:prstGeom prst="line">
            <a:avLst/>
          </a:prstGeom>
          <a:noFill/>
          <a:ln w="127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991" name="Line 7"/>
          <p:cNvSpPr>
            <a:spLocks noChangeShapeType="1"/>
          </p:cNvSpPr>
          <p:nvPr/>
        </p:nvSpPr>
        <p:spPr bwMode="auto">
          <a:xfrm>
            <a:off x="533400" y="2514600"/>
            <a:ext cx="8077200" cy="0"/>
          </a:xfrm>
          <a:prstGeom prst="line">
            <a:avLst/>
          </a:prstGeom>
          <a:noFill/>
          <a:ln w="127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992" name="Line 8"/>
          <p:cNvSpPr>
            <a:spLocks noChangeShapeType="1"/>
          </p:cNvSpPr>
          <p:nvPr/>
        </p:nvSpPr>
        <p:spPr bwMode="auto">
          <a:xfrm>
            <a:off x="534988" y="2971800"/>
            <a:ext cx="8077200" cy="0"/>
          </a:xfrm>
          <a:prstGeom prst="line">
            <a:avLst/>
          </a:prstGeom>
          <a:noFill/>
          <a:ln w="127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993" name="Line 9"/>
          <p:cNvSpPr>
            <a:spLocks noChangeShapeType="1"/>
          </p:cNvSpPr>
          <p:nvPr/>
        </p:nvSpPr>
        <p:spPr bwMode="auto">
          <a:xfrm>
            <a:off x="534988" y="3429000"/>
            <a:ext cx="8077200" cy="0"/>
          </a:xfrm>
          <a:prstGeom prst="line">
            <a:avLst/>
          </a:prstGeom>
          <a:noFill/>
          <a:ln w="127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994" name="Line 10"/>
          <p:cNvSpPr>
            <a:spLocks noChangeShapeType="1"/>
          </p:cNvSpPr>
          <p:nvPr/>
        </p:nvSpPr>
        <p:spPr bwMode="auto">
          <a:xfrm>
            <a:off x="534988" y="3886200"/>
            <a:ext cx="8077200" cy="0"/>
          </a:xfrm>
          <a:prstGeom prst="line">
            <a:avLst/>
          </a:prstGeom>
          <a:noFill/>
          <a:ln w="127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995" name="Line 11"/>
          <p:cNvSpPr>
            <a:spLocks noChangeShapeType="1"/>
          </p:cNvSpPr>
          <p:nvPr/>
        </p:nvSpPr>
        <p:spPr bwMode="auto">
          <a:xfrm>
            <a:off x="534988" y="4343400"/>
            <a:ext cx="8077200" cy="0"/>
          </a:xfrm>
          <a:prstGeom prst="line">
            <a:avLst/>
          </a:prstGeom>
          <a:noFill/>
          <a:ln w="127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996" name="Line 12"/>
          <p:cNvSpPr>
            <a:spLocks noChangeShapeType="1"/>
          </p:cNvSpPr>
          <p:nvPr/>
        </p:nvSpPr>
        <p:spPr bwMode="auto">
          <a:xfrm>
            <a:off x="534988" y="4800600"/>
            <a:ext cx="8077200" cy="0"/>
          </a:xfrm>
          <a:prstGeom prst="line">
            <a:avLst/>
          </a:prstGeom>
          <a:noFill/>
          <a:ln w="127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997" name="Line 13"/>
          <p:cNvSpPr>
            <a:spLocks noChangeShapeType="1"/>
          </p:cNvSpPr>
          <p:nvPr/>
        </p:nvSpPr>
        <p:spPr bwMode="auto">
          <a:xfrm>
            <a:off x="534988" y="5257800"/>
            <a:ext cx="8077200" cy="0"/>
          </a:xfrm>
          <a:prstGeom prst="line">
            <a:avLst/>
          </a:prstGeom>
          <a:noFill/>
          <a:ln w="127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998" name="Oval 14"/>
          <p:cNvSpPr>
            <a:spLocks noChangeArrowheads="1"/>
          </p:cNvSpPr>
          <p:nvPr/>
        </p:nvSpPr>
        <p:spPr bwMode="auto">
          <a:xfrm>
            <a:off x="2292350" y="1987550"/>
            <a:ext cx="292100" cy="292100"/>
          </a:xfrm>
          <a:prstGeom prst="ellipse">
            <a:avLst/>
          </a:prstGeom>
          <a:solidFill>
            <a:srgbClr val="CC0066"/>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kumimoji="0" lang="zh-CN" altLang="en-US" sz="1800" b="0"/>
          </a:p>
        </p:txBody>
      </p:sp>
      <p:sp>
        <p:nvSpPr>
          <p:cNvPr id="41999" name="Line 15"/>
          <p:cNvSpPr>
            <a:spLocks noChangeShapeType="1"/>
          </p:cNvSpPr>
          <p:nvPr/>
        </p:nvSpPr>
        <p:spPr bwMode="auto">
          <a:xfrm>
            <a:off x="2362200" y="2133600"/>
            <a:ext cx="152400" cy="0"/>
          </a:xfrm>
          <a:prstGeom prst="line">
            <a:avLst/>
          </a:prstGeom>
          <a:noFill/>
          <a:ln w="50800">
            <a:solidFill>
              <a:srgbClr val="FFFF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2000" name="Oval 16"/>
          <p:cNvSpPr>
            <a:spLocks noChangeArrowheads="1"/>
          </p:cNvSpPr>
          <p:nvPr/>
        </p:nvSpPr>
        <p:spPr bwMode="auto">
          <a:xfrm>
            <a:off x="5873750" y="3740150"/>
            <a:ext cx="292100" cy="292100"/>
          </a:xfrm>
          <a:prstGeom prst="ellipse">
            <a:avLst/>
          </a:prstGeom>
          <a:solidFill>
            <a:srgbClr val="CC0066"/>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kumimoji="0" lang="zh-CN" altLang="en-US" sz="1800" b="0"/>
          </a:p>
        </p:txBody>
      </p:sp>
      <p:sp>
        <p:nvSpPr>
          <p:cNvPr id="42001" name="Line 17"/>
          <p:cNvSpPr>
            <a:spLocks noChangeShapeType="1"/>
          </p:cNvSpPr>
          <p:nvPr/>
        </p:nvSpPr>
        <p:spPr bwMode="auto">
          <a:xfrm>
            <a:off x="5943600" y="3886200"/>
            <a:ext cx="152400" cy="0"/>
          </a:xfrm>
          <a:prstGeom prst="line">
            <a:avLst/>
          </a:prstGeom>
          <a:noFill/>
          <a:ln w="50800">
            <a:solidFill>
              <a:srgbClr val="FFFF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2002" name="Oval 18"/>
          <p:cNvSpPr>
            <a:spLocks noChangeArrowheads="1"/>
          </p:cNvSpPr>
          <p:nvPr/>
        </p:nvSpPr>
        <p:spPr bwMode="auto">
          <a:xfrm>
            <a:off x="5416550" y="2825750"/>
            <a:ext cx="292100" cy="292100"/>
          </a:xfrm>
          <a:prstGeom prst="ellipse">
            <a:avLst/>
          </a:prstGeom>
          <a:solidFill>
            <a:srgbClr val="CC0066"/>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kumimoji="0" lang="zh-CN" altLang="en-US" sz="1800" b="0"/>
          </a:p>
        </p:txBody>
      </p:sp>
      <p:sp>
        <p:nvSpPr>
          <p:cNvPr id="42003" name="Line 19"/>
          <p:cNvSpPr>
            <a:spLocks noChangeShapeType="1"/>
          </p:cNvSpPr>
          <p:nvPr/>
        </p:nvSpPr>
        <p:spPr bwMode="auto">
          <a:xfrm>
            <a:off x="5486400" y="2971800"/>
            <a:ext cx="152400" cy="0"/>
          </a:xfrm>
          <a:prstGeom prst="line">
            <a:avLst/>
          </a:prstGeom>
          <a:noFill/>
          <a:ln w="50800">
            <a:solidFill>
              <a:srgbClr val="FFFF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2004" name="Oval 20"/>
          <p:cNvSpPr>
            <a:spLocks noChangeArrowheads="1"/>
          </p:cNvSpPr>
          <p:nvPr/>
        </p:nvSpPr>
        <p:spPr bwMode="auto">
          <a:xfrm>
            <a:off x="3435350" y="4578350"/>
            <a:ext cx="292100" cy="292100"/>
          </a:xfrm>
          <a:prstGeom prst="ellipse">
            <a:avLst/>
          </a:prstGeom>
          <a:solidFill>
            <a:srgbClr val="CC0066"/>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kumimoji="0" lang="zh-CN" altLang="en-US" sz="1800" b="0"/>
          </a:p>
        </p:txBody>
      </p:sp>
      <p:sp>
        <p:nvSpPr>
          <p:cNvPr id="42005" name="Line 21"/>
          <p:cNvSpPr>
            <a:spLocks noChangeShapeType="1"/>
          </p:cNvSpPr>
          <p:nvPr/>
        </p:nvSpPr>
        <p:spPr bwMode="auto">
          <a:xfrm>
            <a:off x="3505200" y="4724400"/>
            <a:ext cx="152400" cy="0"/>
          </a:xfrm>
          <a:prstGeom prst="line">
            <a:avLst/>
          </a:prstGeom>
          <a:noFill/>
          <a:ln w="50800">
            <a:solidFill>
              <a:srgbClr val="FFFF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2006" name="Oval 22"/>
          <p:cNvSpPr>
            <a:spLocks noChangeArrowheads="1"/>
          </p:cNvSpPr>
          <p:nvPr/>
        </p:nvSpPr>
        <p:spPr bwMode="auto">
          <a:xfrm>
            <a:off x="2978150" y="3359150"/>
            <a:ext cx="292100" cy="292100"/>
          </a:xfrm>
          <a:prstGeom prst="ellipse">
            <a:avLst/>
          </a:prstGeom>
          <a:solidFill>
            <a:srgbClr val="CC0066"/>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kumimoji="0" lang="zh-CN" altLang="en-US" sz="1800" b="0"/>
          </a:p>
        </p:txBody>
      </p:sp>
      <p:sp>
        <p:nvSpPr>
          <p:cNvPr id="42007" name="Line 23"/>
          <p:cNvSpPr>
            <a:spLocks noChangeShapeType="1"/>
          </p:cNvSpPr>
          <p:nvPr/>
        </p:nvSpPr>
        <p:spPr bwMode="auto">
          <a:xfrm>
            <a:off x="3048000" y="3505200"/>
            <a:ext cx="152400" cy="0"/>
          </a:xfrm>
          <a:prstGeom prst="line">
            <a:avLst/>
          </a:prstGeom>
          <a:noFill/>
          <a:ln w="50800">
            <a:solidFill>
              <a:srgbClr val="FFFF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2008" name="Oval 24"/>
          <p:cNvSpPr>
            <a:spLocks noChangeArrowheads="1"/>
          </p:cNvSpPr>
          <p:nvPr/>
        </p:nvSpPr>
        <p:spPr bwMode="auto">
          <a:xfrm>
            <a:off x="3892550" y="2444750"/>
            <a:ext cx="292100" cy="292100"/>
          </a:xfrm>
          <a:prstGeom prst="ellipse">
            <a:avLst/>
          </a:prstGeom>
          <a:solidFill>
            <a:srgbClr val="CC0066"/>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kumimoji="0" lang="zh-CN" altLang="en-US" sz="1800" b="0"/>
          </a:p>
        </p:txBody>
      </p:sp>
      <p:sp>
        <p:nvSpPr>
          <p:cNvPr id="42009" name="Line 25"/>
          <p:cNvSpPr>
            <a:spLocks noChangeShapeType="1"/>
          </p:cNvSpPr>
          <p:nvPr/>
        </p:nvSpPr>
        <p:spPr bwMode="auto">
          <a:xfrm>
            <a:off x="3962400" y="2590800"/>
            <a:ext cx="152400" cy="0"/>
          </a:xfrm>
          <a:prstGeom prst="line">
            <a:avLst/>
          </a:prstGeom>
          <a:noFill/>
          <a:ln w="50800">
            <a:solidFill>
              <a:srgbClr val="FFFF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2010" name="Oval 26"/>
          <p:cNvSpPr>
            <a:spLocks noChangeArrowheads="1"/>
          </p:cNvSpPr>
          <p:nvPr/>
        </p:nvSpPr>
        <p:spPr bwMode="auto">
          <a:xfrm>
            <a:off x="4959350" y="1606550"/>
            <a:ext cx="292100" cy="292100"/>
          </a:xfrm>
          <a:prstGeom prst="ellipse">
            <a:avLst/>
          </a:prstGeom>
          <a:solidFill>
            <a:srgbClr val="CC0066"/>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kumimoji="0" lang="zh-CN" altLang="en-US" sz="1800" b="0"/>
          </a:p>
        </p:txBody>
      </p:sp>
      <p:sp>
        <p:nvSpPr>
          <p:cNvPr id="42011" name="Line 27"/>
          <p:cNvSpPr>
            <a:spLocks noChangeShapeType="1"/>
          </p:cNvSpPr>
          <p:nvPr/>
        </p:nvSpPr>
        <p:spPr bwMode="auto">
          <a:xfrm>
            <a:off x="5029200" y="1752600"/>
            <a:ext cx="152400" cy="0"/>
          </a:xfrm>
          <a:prstGeom prst="line">
            <a:avLst/>
          </a:prstGeom>
          <a:noFill/>
          <a:ln w="50800">
            <a:solidFill>
              <a:srgbClr val="FFFF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2012" name="Oval 28"/>
          <p:cNvSpPr>
            <a:spLocks noChangeArrowheads="1"/>
          </p:cNvSpPr>
          <p:nvPr/>
        </p:nvSpPr>
        <p:spPr bwMode="auto">
          <a:xfrm>
            <a:off x="6330950" y="5492750"/>
            <a:ext cx="292100" cy="292100"/>
          </a:xfrm>
          <a:prstGeom prst="ellipse">
            <a:avLst/>
          </a:prstGeom>
          <a:solidFill>
            <a:srgbClr val="CC0066"/>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kumimoji="0" lang="zh-CN" altLang="en-US" sz="1800" b="0"/>
          </a:p>
        </p:txBody>
      </p:sp>
      <p:sp>
        <p:nvSpPr>
          <p:cNvPr id="42013" name="Line 29"/>
          <p:cNvSpPr>
            <a:spLocks noChangeShapeType="1"/>
          </p:cNvSpPr>
          <p:nvPr/>
        </p:nvSpPr>
        <p:spPr bwMode="auto">
          <a:xfrm>
            <a:off x="6400800" y="5638800"/>
            <a:ext cx="152400" cy="0"/>
          </a:xfrm>
          <a:prstGeom prst="line">
            <a:avLst/>
          </a:prstGeom>
          <a:noFill/>
          <a:ln w="50800">
            <a:solidFill>
              <a:srgbClr val="FFFF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2014" name="Oval 30"/>
          <p:cNvSpPr>
            <a:spLocks noChangeArrowheads="1"/>
          </p:cNvSpPr>
          <p:nvPr/>
        </p:nvSpPr>
        <p:spPr bwMode="auto">
          <a:xfrm>
            <a:off x="2597150" y="5035550"/>
            <a:ext cx="292100" cy="292100"/>
          </a:xfrm>
          <a:prstGeom prst="ellipse">
            <a:avLst/>
          </a:prstGeom>
          <a:solidFill>
            <a:srgbClr val="CC0066"/>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kumimoji="0" lang="zh-CN" altLang="en-US" sz="1800" b="0"/>
          </a:p>
        </p:txBody>
      </p:sp>
      <p:sp>
        <p:nvSpPr>
          <p:cNvPr id="42015" name="Line 31"/>
          <p:cNvSpPr>
            <a:spLocks noChangeShapeType="1"/>
          </p:cNvSpPr>
          <p:nvPr/>
        </p:nvSpPr>
        <p:spPr bwMode="auto">
          <a:xfrm>
            <a:off x="2667000" y="5181600"/>
            <a:ext cx="152400" cy="0"/>
          </a:xfrm>
          <a:prstGeom prst="line">
            <a:avLst/>
          </a:prstGeom>
          <a:noFill/>
          <a:ln w="50800">
            <a:solidFill>
              <a:srgbClr val="FFFF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2016" name="Oval 32"/>
          <p:cNvSpPr>
            <a:spLocks noChangeArrowheads="1"/>
          </p:cNvSpPr>
          <p:nvPr/>
        </p:nvSpPr>
        <p:spPr bwMode="auto">
          <a:xfrm>
            <a:off x="4502150" y="4197350"/>
            <a:ext cx="292100" cy="292100"/>
          </a:xfrm>
          <a:prstGeom prst="ellipse">
            <a:avLst/>
          </a:prstGeom>
          <a:solidFill>
            <a:srgbClr val="CC0066"/>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kumimoji="0" lang="zh-CN" altLang="en-US" sz="1800" b="0"/>
          </a:p>
        </p:txBody>
      </p:sp>
      <p:sp>
        <p:nvSpPr>
          <p:cNvPr id="42017" name="Line 33"/>
          <p:cNvSpPr>
            <a:spLocks noChangeShapeType="1"/>
          </p:cNvSpPr>
          <p:nvPr/>
        </p:nvSpPr>
        <p:spPr bwMode="auto">
          <a:xfrm>
            <a:off x="4572000" y="4343400"/>
            <a:ext cx="152400" cy="0"/>
          </a:xfrm>
          <a:prstGeom prst="line">
            <a:avLst/>
          </a:prstGeom>
          <a:noFill/>
          <a:ln w="50800">
            <a:solidFill>
              <a:srgbClr val="FFFF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2018" name="Rectangle 34"/>
          <p:cNvSpPr>
            <a:spLocks noChangeArrowheads="1"/>
          </p:cNvSpPr>
          <p:nvPr/>
        </p:nvSpPr>
        <p:spPr bwMode="auto">
          <a:xfrm>
            <a:off x="2955925" y="6215063"/>
            <a:ext cx="2930525"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zh-CN" altLang="en-US" sz="3600">
                <a:latin typeface="Bookman Old Style" panose="02050604050505020204" pitchFamily="18" charset="0"/>
              </a:rPr>
              <a:t>加上外电场后</a:t>
            </a:r>
          </a:p>
        </p:txBody>
      </p:sp>
      <p:sp>
        <p:nvSpPr>
          <p:cNvPr id="42019" name="Rectangle 35"/>
          <p:cNvSpPr>
            <a:spLocks noChangeArrowheads="1"/>
          </p:cNvSpPr>
          <p:nvPr/>
        </p:nvSpPr>
        <p:spPr bwMode="auto">
          <a:xfrm>
            <a:off x="7451725" y="777875"/>
            <a:ext cx="598488" cy="823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4800" b="0" i="1">
                <a:latin typeface="Bookman Old Style" panose="02050604050505020204" pitchFamily="18" charset="0"/>
              </a:rPr>
              <a:t>E</a:t>
            </a:r>
          </a:p>
        </p:txBody>
      </p:sp>
      <p:sp>
        <p:nvSpPr>
          <p:cNvPr id="42020" name="Rectangle 36"/>
          <p:cNvSpPr>
            <a:spLocks noChangeArrowheads="1"/>
          </p:cNvSpPr>
          <p:nvPr/>
        </p:nvSpPr>
        <p:spPr bwMode="auto">
          <a:xfrm>
            <a:off x="7832725" y="1279525"/>
            <a:ext cx="3857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2400">
                <a:latin typeface="Bookman Old Style" panose="02050604050505020204" pitchFamily="18" charset="0"/>
              </a:rPr>
              <a:t>0</a:t>
            </a:r>
          </a:p>
        </p:txBody>
      </p:sp>
      <p:sp>
        <p:nvSpPr>
          <p:cNvPr id="42021" name="Line 37"/>
          <p:cNvSpPr>
            <a:spLocks noChangeShapeType="1"/>
          </p:cNvSpPr>
          <p:nvPr/>
        </p:nvSpPr>
        <p:spPr bwMode="auto">
          <a:xfrm>
            <a:off x="7543800" y="838200"/>
            <a:ext cx="609600" cy="0"/>
          </a:xfrm>
          <a:prstGeom prst="line">
            <a:avLst/>
          </a:prstGeom>
          <a:noFill/>
          <a:ln w="127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3319" name="Rectangle 29" descr="球体">
            <a:extLst>
              <a:ext uri="{FF2B5EF4-FFF2-40B4-BE49-F238E27FC236}">
                <a16:creationId xmlns:a16="http://schemas.microsoft.com/office/drawing/2014/main" id="{D0C1C1D3-2994-414D-8F2D-B7978A71ECD4}"/>
              </a:ext>
            </a:extLst>
          </p:cNvPr>
          <p:cNvSpPr>
            <a:spLocks noChangeArrowheads="1"/>
          </p:cNvSpPr>
          <p:nvPr/>
        </p:nvSpPr>
        <p:spPr bwMode="auto">
          <a:xfrm>
            <a:off x="0" y="2317750"/>
            <a:ext cx="9144000" cy="123825"/>
          </a:xfrm>
          <a:prstGeom prst="rect">
            <a:avLst/>
          </a:prstGeom>
          <a:solidFill>
            <a:schemeClr val="tx2">
              <a:lumMod val="60000"/>
              <a:lumOff val="40000"/>
            </a:schemeClr>
          </a:solidFill>
          <a:ln w="9525">
            <a:solidFill>
              <a:schemeClr val="tx2">
                <a:lumMod val="40000"/>
                <a:lumOff val="60000"/>
              </a:schemeClr>
            </a:solidFill>
            <a:miter lim="800000"/>
            <a:headEnd/>
            <a:tailEnd/>
          </a:ln>
        </p:spPr>
        <p:txBody>
          <a:bodyPr wrap="none" anchor="ctr"/>
          <a:lstStyle/>
          <a:p>
            <a:pPr>
              <a:defRPr/>
            </a:pPr>
            <a:endParaRPr lang="zh-CN" altLang="en-US" sz="2800">
              <a:latin typeface="Times New Roman" pitchFamily="18" charset="0"/>
              <a:ea typeface="华文中宋" pitchFamily="2" charset="-122"/>
            </a:endParaRPr>
          </a:p>
        </p:txBody>
      </p:sp>
      <p:sp>
        <p:nvSpPr>
          <p:cNvPr id="106553" name="Text Box 57"/>
          <p:cNvSpPr txBox="1">
            <a:spLocks noChangeArrowheads="1"/>
          </p:cNvSpPr>
          <p:nvPr/>
        </p:nvSpPr>
        <p:spPr bwMode="auto">
          <a:xfrm>
            <a:off x="134938" y="2490788"/>
            <a:ext cx="641032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zh-CN" altLang="en-US" sz="2800" b="1">
                <a:solidFill>
                  <a:schemeClr val="bg1"/>
                </a:solidFill>
                <a:ea typeface="华文中宋" panose="02010600040101010101" pitchFamily="2" charset="-122"/>
              </a:rPr>
              <a:t>感生电荷分布在在球心</a:t>
            </a:r>
            <a:r>
              <a:rPr lang="en-US" altLang="zh-CN" sz="2800" b="1">
                <a:solidFill>
                  <a:schemeClr val="bg1"/>
                </a:solidFill>
                <a:ea typeface="华文中宋" panose="02010600040101010101" pitchFamily="2" charset="-122"/>
              </a:rPr>
              <a:t>O</a:t>
            </a:r>
            <a:r>
              <a:rPr lang="zh-CN" altLang="en-US" sz="2800" b="1">
                <a:solidFill>
                  <a:schemeClr val="bg1"/>
                </a:solidFill>
                <a:ea typeface="华文中宋" panose="02010600040101010101" pitchFamily="2" charset="-122"/>
              </a:rPr>
              <a:t>的电势：</a:t>
            </a:r>
          </a:p>
        </p:txBody>
      </p:sp>
      <p:graphicFrame>
        <p:nvGraphicFramePr>
          <p:cNvPr id="106554" name="Object 58"/>
          <p:cNvGraphicFramePr>
            <a:graphicFrameLocks noChangeAspect="1"/>
          </p:cNvGraphicFramePr>
          <p:nvPr/>
        </p:nvGraphicFramePr>
        <p:xfrm>
          <a:off x="1135063" y="3038475"/>
          <a:ext cx="5465762" cy="1112838"/>
        </p:xfrm>
        <a:graphic>
          <a:graphicData uri="http://schemas.openxmlformats.org/presentationml/2006/ole">
            <mc:AlternateContent xmlns:mc="http://schemas.openxmlformats.org/markup-compatibility/2006">
              <mc:Choice xmlns:v="urn:schemas-microsoft-com:vml" Requires="v">
                <p:oleObj name="Equation" r:id="rId2" imgW="2184400" imgH="444500" progId="">
                  <p:embed/>
                </p:oleObj>
              </mc:Choice>
              <mc:Fallback>
                <p:oleObj name="Equation" r:id="rId2" imgW="2184400" imgH="444500" progId="">
                  <p:embed/>
                  <p:pic>
                    <p:nvPicPr>
                      <p:cNvPr id="0" name="Object 5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5063" y="3038475"/>
                        <a:ext cx="5465762" cy="1112838"/>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2" name="Group 70"/>
          <p:cNvGrpSpPr>
            <a:grpSpLocks/>
          </p:cNvGrpSpPr>
          <p:nvPr/>
        </p:nvGrpSpPr>
        <p:grpSpPr bwMode="auto">
          <a:xfrm>
            <a:off x="7938" y="4006850"/>
            <a:ext cx="6594475" cy="1112838"/>
            <a:chOff x="107" y="2602"/>
            <a:chExt cx="4154" cy="701"/>
          </a:xfrm>
        </p:grpSpPr>
        <p:sp>
          <p:nvSpPr>
            <p:cNvPr id="97313" name="Text Box 59"/>
            <p:cNvSpPr txBox="1">
              <a:spLocks noChangeArrowheads="1"/>
            </p:cNvSpPr>
            <p:nvPr/>
          </p:nvSpPr>
          <p:spPr bwMode="auto">
            <a:xfrm>
              <a:off x="107" y="2764"/>
              <a:ext cx="393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zh-CN" altLang="en-US" sz="2800" b="1">
                  <a:solidFill>
                    <a:schemeClr val="bg1"/>
                  </a:solidFill>
                  <a:ea typeface="华文中宋" panose="02010600040101010101" pitchFamily="2" charset="-122"/>
                </a:rPr>
                <a:t>点电荷 </a:t>
              </a:r>
              <a:r>
                <a:rPr lang="en-US" altLang="zh-CN" sz="2800" b="1" i="1">
                  <a:solidFill>
                    <a:schemeClr val="bg1"/>
                  </a:solidFill>
                  <a:ea typeface="华文中宋" panose="02010600040101010101" pitchFamily="2" charset="-122"/>
                </a:rPr>
                <a:t>q</a:t>
              </a:r>
              <a:r>
                <a:rPr lang="en-US" altLang="zh-CN" sz="2800" b="1">
                  <a:solidFill>
                    <a:schemeClr val="bg1"/>
                  </a:solidFill>
                  <a:ea typeface="华文中宋" panose="02010600040101010101" pitchFamily="2" charset="-122"/>
                </a:rPr>
                <a:t> </a:t>
              </a:r>
              <a:r>
                <a:rPr lang="zh-CN" altLang="en-US" sz="2800" b="1">
                  <a:solidFill>
                    <a:schemeClr val="bg1"/>
                  </a:solidFill>
                  <a:ea typeface="华文中宋" panose="02010600040101010101" pitchFamily="2" charset="-122"/>
                </a:rPr>
                <a:t>在球心</a:t>
              </a:r>
              <a:r>
                <a:rPr lang="en-US" altLang="zh-CN" sz="2800" b="1">
                  <a:solidFill>
                    <a:schemeClr val="bg1"/>
                  </a:solidFill>
                  <a:ea typeface="华文中宋" panose="02010600040101010101" pitchFamily="2" charset="-122"/>
                </a:rPr>
                <a:t>O</a:t>
              </a:r>
              <a:r>
                <a:rPr lang="zh-CN" altLang="en-US" sz="2800" b="1">
                  <a:solidFill>
                    <a:schemeClr val="bg1"/>
                  </a:solidFill>
                  <a:ea typeface="华文中宋" panose="02010600040101010101" pitchFamily="2" charset="-122"/>
                </a:rPr>
                <a:t>的电势：</a:t>
              </a:r>
            </a:p>
          </p:txBody>
        </p:sp>
        <p:graphicFrame>
          <p:nvGraphicFramePr>
            <p:cNvPr id="97314" name="Object 60"/>
            <p:cNvGraphicFramePr>
              <a:graphicFrameLocks noChangeAspect="1"/>
            </p:cNvGraphicFramePr>
            <p:nvPr/>
          </p:nvGraphicFramePr>
          <p:xfrm>
            <a:off x="3120" y="2602"/>
            <a:ext cx="1141" cy="701"/>
          </p:xfrm>
          <a:graphic>
            <a:graphicData uri="http://schemas.openxmlformats.org/presentationml/2006/ole">
              <mc:AlternateContent xmlns:mc="http://schemas.openxmlformats.org/markup-compatibility/2006">
                <mc:Choice xmlns:v="urn:schemas-microsoft-com:vml" Requires="v">
                  <p:oleObj name="Equation" r:id="rId4" imgW="723586" imgH="444307" progId="">
                    <p:embed/>
                  </p:oleObj>
                </mc:Choice>
                <mc:Fallback>
                  <p:oleObj name="Equation" r:id="rId4" imgW="723586" imgH="444307" progId="">
                    <p:embed/>
                    <p:pic>
                      <p:nvPicPr>
                        <p:cNvPr id="0" name="Object 6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20" y="2602"/>
                          <a:ext cx="1141" cy="701"/>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3" name="Group 71"/>
          <p:cNvGrpSpPr>
            <a:grpSpLocks/>
          </p:cNvGrpSpPr>
          <p:nvPr/>
        </p:nvGrpSpPr>
        <p:grpSpPr bwMode="auto">
          <a:xfrm>
            <a:off x="177800" y="5038725"/>
            <a:ext cx="5691188" cy="1628775"/>
            <a:chOff x="103" y="3303"/>
            <a:chExt cx="3585" cy="1026"/>
          </a:xfrm>
        </p:grpSpPr>
        <p:sp>
          <p:nvSpPr>
            <p:cNvPr id="97311" name="Text Box 65"/>
            <p:cNvSpPr txBox="1">
              <a:spLocks noChangeArrowheads="1"/>
            </p:cNvSpPr>
            <p:nvPr/>
          </p:nvSpPr>
          <p:spPr bwMode="auto">
            <a:xfrm>
              <a:off x="103" y="3303"/>
              <a:ext cx="3585"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zh-CN" altLang="en-US" sz="2800" b="1">
                  <a:solidFill>
                    <a:schemeClr val="bg1"/>
                  </a:solidFill>
                  <a:ea typeface="华文中宋" panose="02010600040101010101" pitchFamily="2" charset="-122"/>
                </a:rPr>
                <a:t>根据电势叠加原理，球心</a:t>
              </a:r>
              <a:r>
                <a:rPr lang="en-US" altLang="zh-CN" sz="2800" b="1">
                  <a:solidFill>
                    <a:schemeClr val="bg1"/>
                  </a:solidFill>
                  <a:ea typeface="华文中宋" panose="02010600040101010101" pitchFamily="2" charset="-122"/>
                </a:rPr>
                <a:t>O</a:t>
              </a:r>
              <a:r>
                <a:rPr lang="zh-CN" altLang="en-US" sz="2800" b="1">
                  <a:solidFill>
                    <a:schemeClr val="bg1"/>
                  </a:solidFill>
                  <a:ea typeface="华文中宋" panose="02010600040101010101" pitchFamily="2" charset="-122"/>
                </a:rPr>
                <a:t>的电势</a:t>
              </a:r>
            </a:p>
          </p:txBody>
        </p:sp>
        <p:graphicFrame>
          <p:nvGraphicFramePr>
            <p:cNvPr id="97312" name="Object 66"/>
            <p:cNvGraphicFramePr>
              <a:graphicFrameLocks noChangeAspect="1"/>
            </p:cNvGraphicFramePr>
            <p:nvPr/>
          </p:nvGraphicFramePr>
          <p:xfrm>
            <a:off x="682" y="3628"/>
            <a:ext cx="2001" cy="701"/>
          </p:xfrm>
          <a:graphic>
            <a:graphicData uri="http://schemas.openxmlformats.org/presentationml/2006/ole">
              <mc:AlternateContent xmlns:mc="http://schemas.openxmlformats.org/markup-compatibility/2006">
                <mc:Choice xmlns:v="urn:schemas-microsoft-com:vml" Requires="v">
                  <p:oleObj name="Equation" r:id="rId6" imgW="1269449" imgH="444307" progId="">
                    <p:embed/>
                  </p:oleObj>
                </mc:Choice>
                <mc:Fallback>
                  <p:oleObj name="Equation" r:id="rId6" imgW="1269449" imgH="444307" progId="">
                    <p:embed/>
                    <p:pic>
                      <p:nvPicPr>
                        <p:cNvPr id="0" name="Object 6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2" y="3628"/>
                          <a:ext cx="2001" cy="701"/>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97287" name="Group 37"/>
          <p:cNvGrpSpPr>
            <a:grpSpLocks/>
          </p:cNvGrpSpPr>
          <p:nvPr/>
        </p:nvGrpSpPr>
        <p:grpSpPr bwMode="auto">
          <a:xfrm>
            <a:off x="2103438" y="190500"/>
            <a:ext cx="5230812" cy="1951038"/>
            <a:chOff x="1325" y="120"/>
            <a:chExt cx="3295" cy="1229"/>
          </a:xfrm>
        </p:grpSpPr>
        <p:sp>
          <p:nvSpPr>
            <p:cNvPr id="97288" name="Line 4"/>
            <p:cNvSpPr>
              <a:spLocks noChangeShapeType="1"/>
            </p:cNvSpPr>
            <p:nvPr/>
          </p:nvSpPr>
          <p:spPr bwMode="auto">
            <a:xfrm>
              <a:off x="3564" y="869"/>
              <a:ext cx="576" cy="0"/>
            </a:xfrm>
            <a:prstGeom prst="line">
              <a:avLst/>
            </a:prstGeom>
            <a:noFill/>
            <a:ln w="19050">
              <a:solidFill>
                <a:schemeClr val="bg1"/>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97289" name="Text Box 5"/>
            <p:cNvSpPr txBox="1">
              <a:spLocks noChangeArrowheads="1"/>
            </p:cNvSpPr>
            <p:nvPr/>
          </p:nvSpPr>
          <p:spPr bwMode="auto">
            <a:xfrm>
              <a:off x="4140" y="773"/>
              <a:ext cx="48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en-US" altLang="zh-CN" sz="2800" i="1">
                  <a:solidFill>
                    <a:schemeClr val="bg1"/>
                  </a:solidFill>
                  <a:ea typeface="华文中宋" panose="02010600040101010101" pitchFamily="2" charset="-122"/>
                </a:rPr>
                <a:t>r</a:t>
              </a:r>
              <a:r>
                <a:rPr lang="en-US" altLang="zh-CN" sz="2800" b="1" i="1">
                  <a:solidFill>
                    <a:schemeClr val="bg1"/>
                  </a:solidFill>
                  <a:ea typeface="华文中宋" panose="02010600040101010101" pitchFamily="2" charset="-122"/>
                </a:rPr>
                <a:t>e</a:t>
              </a:r>
              <a:r>
                <a:rPr lang="en-US" altLang="zh-CN" sz="2800" i="1" baseline="-25000">
                  <a:solidFill>
                    <a:schemeClr val="bg1"/>
                  </a:solidFill>
                  <a:ea typeface="华文中宋" panose="02010600040101010101" pitchFamily="2" charset="-122"/>
                </a:rPr>
                <a:t>r</a:t>
              </a:r>
              <a:endParaRPr lang="en-US" altLang="zh-CN" sz="2800" i="1">
                <a:solidFill>
                  <a:schemeClr val="bg1"/>
                </a:solidFill>
                <a:ea typeface="华文中宋" panose="02010600040101010101" pitchFamily="2" charset="-122"/>
              </a:endParaRPr>
            </a:p>
          </p:txBody>
        </p:sp>
        <p:sp>
          <p:nvSpPr>
            <p:cNvPr id="97290" name="Oval 8"/>
            <p:cNvSpPr>
              <a:spLocks noChangeArrowheads="1"/>
            </p:cNvSpPr>
            <p:nvPr/>
          </p:nvSpPr>
          <p:spPr bwMode="auto">
            <a:xfrm>
              <a:off x="1596" y="389"/>
              <a:ext cx="960" cy="960"/>
            </a:xfrm>
            <a:prstGeom prst="ellipse">
              <a:avLst/>
            </a:prstGeom>
            <a:gradFill rotWithShape="1">
              <a:gsLst>
                <a:gs pos="0">
                  <a:schemeClr val="bg1"/>
                </a:gs>
                <a:gs pos="100000">
                  <a:srgbClr val="FFCC00"/>
                </a:gs>
              </a:gsLst>
              <a:path path="shape">
                <a:fillToRect l="50000" t="50000" r="50000" b="50000"/>
              </a:path>
            </a:gradFill>
            <a:ln w="25400">
              <a:solidFill>
                <a:srgbClr val="808080"/>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zh-CN" sz="2800">
                <a:ea typeface="华文中宋" panose="02010600040101010101" pitchFamily="2" charset="-122"/>
              </a:endParaRPr>
            </a:p>
          </p:txBody>
        </p:sp>
        <p:sp>
          <p:nvSpPr>
            <p:cNvPr id="97291" name="Line 9"/>
            <p:cNvSpPr>
              <a:spLocks noChangeShapeType="1"/>
            </p:cNvSpPr>
            <p:nvPr/>
          </p:nvSpPr>
          <p:spPr bwMode="auto">
            <a:xfrm>
              <a:off x="2076" y="869"/>
              <a:ext cx="1488" cy="0"/>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7292" name="Text Box 10"/>
            <p:cNvSpPr txBox="1">
              <a:spLocks noChangeArrowheads="1"/>
            </p:cNvSpPr>
            <p:nvPr/>
          </p:nvSpPr>
          <p:spPr bwMode="auto">
            <a:xfrm>
              <a:off x="1884" y="869"/>
              <a:ext cx="33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en-US" altLang="zh-CN" sz="2800" b="1">
                  <a:ea typeface="华文中宋" panose="02010600040101010101" pitchFamily="2" charset="-122"/>
                </a:rPr>
                <a:t>O</a:t>
              </a:r>
            </a:p>
          </p:txBody>
        </p:sp>
        <p:sp>
          <p:nvSpPr>
            <p:cNvPr id="97293" name="Text Box 11"/>
            <p:cNvSpPr txBox="1">
              <a:spLocks noChangeArrowheads="1"/>
            </p:cNvSpPr>
            <p:nvPr/>
          </p:nvSpPr>
          <p:spPr bwMode="auto">
            <a:xfrm>
              <a:off x="2748" y="582"/>
              <a:ext cx="33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en-US" altLang="zh-CN" sz="2800" b="1" i="1">
                  <a:solidFill>
                    <a:schemeClr val="bg1"/>
                  </a:solidFill>
                  <a:ea typeface="华文中宋" panose="02010600040101010101" pitchFamily="2" charset="-122"/>
                </a:rPr>
                <a:t>a</a:t>
              </a:r>
            </a:p>
          </p:txBody>
        </p:sp>
        <p:sp>
          <p:nvSpPr>
            <p:cNvPr id="97294" name="Line 12"/>
            <p:cNvSpPr>
              <a:spLocks noChangeShapeType="1"/>
            </p:cNvSpPr>
            <p:nvPr/>
          </p:nvSpPr>
          <p:spPr bwMode="auto">
            <a:xfrm flipV="1">
              <a:off x="2076" y="629"/>
              <a:ext cx="384" cy="240"/>
            </a:xfrm>
            <a:prstGeom prst="line">
              <a:avLst/>
            </a:prstGeom>
            <a:noFill/>
            <a:ln w="38100">
              <a:solidFill>
                <a:schemeClr val="tx1"/>
              </a:solidFill>
              <a:round/>
              <a:headEnd/>
              <a:tailEnd type="triangle" w="sm" len="lg"/>
            </a:ln>
            <a:extLst>
              <a:ext uri="{909E8E84-426E-40DD-AFC4-6F175D3DCCD1}">
                <a14:hiddenFill xmlns:a14="http://schemas.microsoft.com/office/drawing/2010/main">
                  <a:noFill/>
                </a14:hiddenFill>
              </a:ext>
            </a:extLst>
          </p:spPr>
          <p:txBody>
            <a:bodyPr/>
            <a:lstStyle/>
            <a:p>
              <a:endParaRPr lang="zh-CN" altLang="en-US"/>
            </a:p>
          </p:txBody>
        </p:sp>
        <p:sp>
          <p:nvSpPr>
            <p:cNvPr id="97295" name="Text Box 13"/>
            <p:cNvSpPr txBox="1">
              <a:spLocks noChangeArrowheads="1"/>
            </p:cNvSpPr>
            <p:nvPr/>
          </p:nvSpPr>
          <p:spPr bwMode="auto">
            <a:xfrm>
              <a:off x="2041" y="392"/>
              <a:ext cx="33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en-US" altLang="zh-CN" sz="2800" b="1" i="1">
                  <a:ea typeface="华文中宋" panose="02010600040101010101" pitchFamily="2" charset="-122"/>
                </a:rPr>
                <a:t>R</a:t>
              </a:r>
            </a:p>
          </p:txBody>
        </p:sp>
        <p:sp>
          <p:nvSpPr>
            <p:cNvPr id="97296" name="Text Box 14"/>
            <p:cNvSpPr txBox="1">
              <a:spLocks noChangeArrowheads="1"/>
            </p:cNvSpPr>
            <p:nvPr/>
          </p:nvSpPr>
          <p:spPr bwMode="auto">
            <a:xfrm>
              <a:off x="3420" y="891"/>
              <a:ext cx="43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en-US" altLang="zh-CN" sz="2800" b="1">
                  <a:solidFill>
                    <a:schemeClr val="bg1"/>
                  </a:solidFill>
                  <a:ea typeface="华文中宋" panose="02010600040101010101" pitchFamily="2" charset="-122"/>
                </a:rPr>
                <a:t>+</a:t>
              </a:r>
              <a:r>
                <a:rPr lang="en-US" altLang="zh-CN" sz="2800" b="1" i="1">
                  <a:solidFill>
                    <a:schemeClr val="bg1"/>
                  </a:solidFill>
                  <a:ea typeface="华文中宋" panose="02010600040101010101" pitchFamily="2" charset="-122"/>
                </a:rPr>
                <a:t>q</a:t>
              </a:r>
            </a:p>
          </p:txBody>
        </p:sp>
        <p:sp>
          <p:nvSpPr>
            <p:cNvPr id="97297" name="Oval 15"/>
            <p:cNvSpPr>
              <a:spLocks noChangeArrowheads="1"/>
            </p:cNvSpPr>
            <p:nvPr/>
          </p:nvSpPr>
          <p:spPr bwMode="auto">
            <a:xfrm>
              <a:off x="3538" y="824"/>
              <a:ext cx="91" cy="91"/>
            </a:xfrm>
            <a:prstGeom prst="ellipse">
              <a:avLst/>
            </a:prstGeom>
            <a:solidFill>
              <a:srgbClr val="FF0000"/>
            </a:solidFill>
            <a:ln>
              <a:noFill/>
            </a:ln>
            <a:effectLst>
              <a:prstShdw prst="shdw17" dist="17961" dir="2700000">
                <a:srgbClr val="000099"/>
              </a:prstShdw>
            </a:effectLst>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zh-CN" sz="2800">
                <a:solidFill>
                  <a:schemeClr val="bg1"/>
                </a:solidFill>
                <a:ea typeface="华文中宋" panose="02010600040101010101" pitchFamily="2" charset="-122"/>
              </a:endParaRPr>
            </a:p>
          </p:txBody>
        </p:sp>
        <p:grpSp>
          <p:nvGrpSpPr>
            <p:cNvPr id="97298" name="Group 17"/>
            <p:cNvGrpSpPr>
              <a:grpSpLocks/>
            </p:cNvGrpSpPr>
            <p:nvPr/>
          </p:nvGrpSpPr>
          <p:grpSpPr bwMode="auto">
            <a:xfrm>
              <a:off x="1404" y="389"/>
              <a:ext cx="336" cy="951"/>
              <a:chOff x="2016" y="2928"/>
              <a:chExt cx="336" cy="951"/>
            </a:xfrm>
          </p:grpSpPr>
          <p:sp>
            <p:nvSpPr>
              <p:cNvPr id="97307" name="Text Box 18"/>
              <p:cNvSpPr txBox="1">
                <a:spLocks noChangeArrowheads="1"/>
              </p:cNvSpPr>
              <p:nvPr/>
            </p:nvSpPr>
            <p:spPr bwMode="auto">
              <a:xfrm>
                <a:off x="2112" y="2928"/>
                <a:ext cx="24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en-US" altLang="zh-CN" sz="2800" b="1">
                    <a:solidFill>
                      <a:srgbClr val="FF0000"/>
                    </a:solidFill>
                    <a:ea typeface="华文中宋" panose="02010600040101010101" pitchFamily="2" charset="-122"/>
                  </a:rPr>
                  <a:t>+</a:t>
                </a:r>
              </a:p>
            </p:txBody>
          </p:sp>
          <p:sp>
            <p:nvSpPr>
              <p:cNvPr id="97308" name="Text Box 19"/>
              <p:cNvSpPr txBox="1">
                <a:spLocks noChangeArrowheads="1"/>
              </p:cNvSpPr>
              <p:nvPr/>
            </p:nvSpPr>
            <p:spPr bwMode="auto">
              <a:xfrm>
                <a:off x="2016" y="3120"/>
                <a:ext cx="24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en-US" altLang="zh-CN" sz="2800" b="1">
                    <a:solidFill>
                      <a:srgbClr val="FF0000"/>
                    </a:solidFill>
                    <a:ea typeface="华文中宋" panose="02010600040101010101" pitchFamily="2" charset="-122"/>
                  </a:rPr>
                  <a:t>+</a:t>
                </a:r>
              </a:p>
            </p:txBody>
          </p:sp>
          <p:sp>
            <p:nvSpPr>
              <p:cNvPr id="97309" name="Text Box 20"/>
              <p:cNvSpPr txBox="1">
                <a:spLocks noChangeArrowheads="1"/>
              </p:cNvSpPr>
              <p:nvPr/>
            </p:nvSpPr>
            <p:spPr bwMode="auto">
              <a:xfrm>
                <a:off x="2016" y="3360"/>
                <a:ext cx="24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en-US" altLang="zh-CN" sz="2800" b="1">
                    <a:solidFill>
                      <a:srgbClr val="FF0000"/>
                    </a:solidFill>
                    <a:ea typeface="华文中宋" panose="02010600040101010101" pitchFamily="2" charset="-122"/>
                  </a:rPr>
                  <a:t>+</a:t>
                </a:r>
              </a:p>
            </p:txBody>
          </p:sp>
          <p:sp>
            <p:nvSpPr>
              <p:cNvPr id="97310" name="Text Box 21"/>
              <p:cNvSpPr txBox="1">
                <a:spLocks noChangeArrowheads="1"/>
              </p:cNvSpPr>
              <p:nvPr/>
            </p:nvSpPr>
            <p:spPr bwMode="auto">
              <a:xfrm>
                <a:off x="2112" y="3552"/>
                <a:ext cx="24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en-US" altLang="zh-CN" sz="2800" b="1">
                    <a:solidFill>
                      <a:srgbClr val="FF0000"/>
                    </a:solidFill>
                    <a:ea typeface="华文中宋" panose="02010600040101010101" pitchFamily="2" charset="-122"/>
                  </a:rPr>
                  <a:t>+</a:t>
                </a:r>
              </a:p>
            </p:txBody>
          </p:sp>
        </p:grpSp>
        <p:grpSp>
          <p:nvGrpSpPr>
            <p:cNvPr id="97299" name="Group 22"/>
            <p:cNvGrpSpPr>
              <a:grpSpLocks/>
            </p:cNvGrpSpPr>
            <p:nvPr/>
          </p:nvGrpSpPr>
          <p:grpSpPr bwMode="auto">
            <a:xfrm>
              <a:off x="2508" y="533"/>
              <a:ext cx="192" cy="624"/>
              <a:chOff x="3120" y="3072"/>
              <a:chExt cx="192" cy="624"/>
            </a:xfrm>
          </p:grpSpPr>
          <p:sp>
            <p:nvSpPr>
              <p:cNvPr id="97303" name="Line 23"/>
              <p:cNvSpPr>
                <a:spLocks noChangeShapeType="1"/>
              </p:cNvSpPr>
              <p:nvPr/>
            </p:nvSpPr>
            <p:spPr bwMode="auto">
              <a:xfrm>
                <a:off x="3216" y="3264"/>
                <a:ext cx="96" cy="0"/>
              </a:xfrm>
              <a:prstGeom prst="line">
                <a:avLst/>
              </a:prstGeom>
              <a:noFill/>
              <a:ln w="19050">
                <a:solidFill>
                  <a:srgbClr val="FFFF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7304" name="Line 24"/>
              <p:cNvSpPr>
                <a:spLocks noChangeShapeType="1"/>
              </p:cNvSpPr>
              <p:nvPr/>
            </p:nvSpPr>
            <p:spPr bwMode="auto">
              <a:xfrm>
                <a:off x="3216" y="3552"/>
                <a:ext cx="96" cy="0"/>
              </a:xfrm>
              <a:prstGeom prst="line">
                <a:avLst/>
              </a:prstGeom>
              <a:noFill/>
              <a:ln w="19050">
                <a:solidFill>
                  <a:srgbClr val="FFFF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7305" name="Line 25"/>
              <p:cNvSpPr>
                <a:spLocks noChangeShapeType="1"/>
              </p:cNvSpPr>
              <p:nvPr/>
            </p:nvSpPr>
            <p:spPr bwMode="auto">
              <a:xfrm>
                <a:off x="3120" y="3696"/>
                <a:ext cx="96" cy="0"/>
              </a:xfrm>
              <a:prstGeom prst="line">
                <a:avLst/>
              </a:prstGeom>
              <a:noFill/>
              <a:ln w="19050">
                <a:solidFill>
                  <a:srgbClr val="FFFF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7306" name="Line 26"/>
              <p:cNvSpPr>
                <a:spLocks noChangeShapeType="1"/>
              </p:cNvSpPr>
              <p:nvPr/>
            </p:nvSpPr>
            <p:spPr bwMode="auto">
              <a:xfrm>
                <a:off x="3120" y="3072"/>
                <a:ext cx="96" cy="0"/>
              </a:xfrm>
              <a:prstGeom prst="line">
                <a:avLst/>
              </a:prstGeom>
              <a:noFill/>
              <a:ln w="19050">
                <a:solidFill>
                  <a:srgbClr val="FFFF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aphicFrame>
          <p:nvGraphicFramePr>
            <p:cNvPr id="97300" name="Object 27"/>
            <p:cNvGraphicFramePr>
              <a:graphicFrameLocks noChangeAspect="1"/>
            </p:cNvGraphicFramePr>
            <p:nvPr/>
          </p:nvGraphicFramePr>
          <p:xfrm>
            <a:off x="2323" y="120"/>
            <a:ext cx="399" cy="319"/>
          </p:xfrm>
          <a:graphic>
            <a:graphicData uri="http://schemas.openxmlformats.org/presentationml/2006/ole">
              <mc:AlternateContent xmlns:mc="http://schemas.openxmlformats.org/markup-compatibility/2006">
                <mc:Choice xmlns:v="urn:schemas-microsoft-com:vml" Requires="v">
                  <p:oleObj name="Equation" r:id="rId8" imgW="200025" imgH="142875" progId="">
                    <p:embed/>
                  </p:oleObj>
                </mc:Choice>
                <mc:Fallback>
                  <p:oleObj name="Equation" r:id="rId8" imgW="200025" imgH="142875" progId="">
                    <p:embed/>
                    <p:pic>
                      <p:nvPicPr>
                        <p:cNvPr id="0" name="Object 2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323" y="120"/>
                          <a:ext cx="399" cy="319"/>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7301" name="Object 28"/>
            <p:cNvGraphicFramePr>
              <a:graphicFrameLocks noChangeAspect="1"/>
            </p:cNvGraphicFramePr>
            <p:nvPr/>
          </p:nvGraphicFramePr>
          <p:xfrm>
            <a:off x="1325" y="120"/>
            <a:ext cx="399" cy="319"/>
          </p:xfrm>
          <a:graphic>
            <a:graphicData uri="http://schemas.openxmlformats.org/presentationml/2006/ole">
              <mc:AlternateContent xmlns:mc="http://schemas.openxmlformats.org/markup-compatibility/2006">
                <mc:Choice xmlns:v="urn:schemas-microsoft-com:vml" Requires="v">
                  <p:oleObj name="Equation" r:id="rId10" imgW="200025" imgH="142875" progId="">
                    <p:embed/>
                  </p:oleObj>
                </mc:Choice>
                <mc:Fallback>
                  <p:oleObj name="Equation" r:id="rId10" imgW="200025" imgH="142875" progId="">
                    <p:embed/>
                    <p:pic>
                      <p:nvPicPr>
                        <p:cNvPr id="0" name="Object 28"/>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325" y="120"/>
                          <a:ext cx="399" cy="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7302" name="Line 43"/>
            <p:cNvSpPr>
              <a:spLocks noChangeShapeType="1"/>
            </p:cNvSpPr>
            <p:nvPr/>
          </p:nvSpPr>
          <p:spPr bwMode="auto">
            <a:xfrm>
              <a:off x="4316" y="860"/>
              <a:ext cx="133" cy="0"/>
            </a:xfrm>
            <a:prstGeom prst="line">
              <a:avLst/>
            </a:prstGeom>
            <a:noFill/>
            <a:ln w="9525">
              <a:solidFill>
                <a:schemeClr val="bg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6553"/>
                                        </p:tgtEl>
                                        <p:attrNameLst>
                                          <p:attrName>style.visibility</p:attrName>
                                        </p:attrNameLst>
                                      </p:cBhvr>
                                      <p:to>
                                        <p:strVal val="visible"/>
                                      </p:to>
                                    </p:set>
                                    <p:animEffect transition="in" filter="blinds(horizontal)">
                                      <p:cBhvr>
                                        <p:cTn id="7" dur="500"/>
                                        <p:tgtEl>
                                          <p:spTgt spid="10655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106554"/>
                                        </p:tgtEl>
                                        <p:attrNameLst>
                                          <p:attrName>style.visibility</p:attrName>
                                        </p:attrNameLst>
                                      </p:cBhvr>
                                      <p:to>
                                        <p:strVal val="visible"/>
                                      </p:to>
                                    </p:set>
                                    <p:animEffect transition="in" filter="blinds(horizontal)">
                                      <p:cBhvr>
                                        <p:cTn id="12" dur="500"/>
                                        <p:tgtEl>
                                          <p:spTgt spid="10655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blinds(horizontal)">
                                      <p:cBhvr>
                                        <p:cTn id="17" dur="500"/>
                                        <p:tgtEl>
                                          <p:spTgt spid="2"/>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1"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wipe(up)">
                                      <p:cBhvr>
                                        <p:cTn id="2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553" grpId="0"/>
    </p:bldLst>
  </p:timing>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4455" name="Text Box 7"/>
          <p:cNvSpPr txBox="1">
            <a:spLocks noChangeArrowheads="1"/>
          </p:cNvSpPr>
          <p:nvPr/>
        </p:nvSpPr>
        <p:spPr bwMode="auto">
          <a:xfrm>
            <a:off x="134938" y="2552700"/>
            <a:ext cx="8875712"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en-US" altLang="zh-CN" sz="2800" b="1">
                <a:solidFill>
                  <a:schemeClr val="bg1"/>
                </a:solidFill>
                <a:ea typeface="华文中宋" panose="02010600040101010101" pitchFamily="2" charset="-122"/>
              </a:rPr>
              <a:t>(2) </a:t>
            </a:r>
            <a:r>
              <a:rPr lang="zh-CN" altLang="en-US" sz="2800" b="1">
                <a:solidFill>
                  <a:schemeClr val="bg1"/>
                </a:solidFill>
                <a:ea typeface="华文中宋" panose="02010600040101010101" pitchFamily="2" charset="-122"/>
              </a:rPr>
              <a:t>若将金属球接地，设球上有净的负电荷</a:t>
            </a:r>
            <a:r>
              <a:rPr lang="en-US" altLang="zh-CN" sz="2800" b="1" i="1">
                <a:solidFill>
                  <a:schemeClr val="bg1"/>
                </a:solidFill>
                <a:ea typeface="华文中宋" panose="02010600040101010101" pitchFamily="2" charset="-122"/>
              </a:rPr>
              <a:t>q</a:t>
            </a:r>
            <a:r>
              <a:rPr lang="he-IL" altLang="zh-CN" sz="2800" b="1" i="1">
                <a:solidFill>
                  <a:schemeClr val="bg1"/>
                </a:solidFill>
                <a:ea typeface="华文中宋" panose="02010600040101010101" pitchFamily="2" charset="-122"/>
                <a:cs typeface="Times New Roman" panose="02020603050405020304" pitchFamily="18" charset="0"/>
              </a:rPr>
              <a:t>″</a:t>
            </a:r>
            <a:r>
              <a:rPr lang="zh-CN" altLang="en-US" sz="2800" b="1">
                <a:solidFill>
                  <a:schemeClr val="bg1"/>
                </a:solidFill>
                <a:ea typeface="华文中宋" panose="02010600040101010101" pitchFamily="2" charset="-122"/>
              </a:rPr>
              <a:t>，这时金属球的电势应为零，由叠加原理可知：</a:t>
            </a:r>
          </a:p>
        </p:txBody>
      </p:sp>
      <p:graphicFrame>
        <p:nvGraphicFramePr>
          <p:cNvPr id="104456" name="Object 8"/>
          <p:cNvGraphicFramePr>
            <a:graphicFrameLocks noChangeAspect="1"/>
          </p:cNvGraphicFramePr>
          <p:nvPr/>
        </p:nvGraphicFramePr>
        <p:xfrm>
          <a:off x="1806575" y="3508375"/>
          <a:ext cx="3843338" cy="1112838"/>
        </p:xfrm>
        <a:graphic>
          <a:graphicData uri="http://schemas.openxmlformats.org/presentationml/2006/ole">
            <mc:AlternateContent xmlns:mc="http://schemas.openxmlformats.org/markup-compatibility/2006">
              <mc:Choice xmlns:v="urn:schemas-microsoft-com:vml" Requires="v">
                <p:oleObj name="Equation" r:id="rId3" imgW="1536033" imgH="444307" progId="">
                  <p:embed/>
                </p:oleObj>
              </mc:Choice>
              <mc:Fallback>
                <p:oleObj name="Equation" r:id="rId3" imgW="1536033" imgH="444307" progId="">
                  <p:embed/>
                  <p:pic>
                    <p:nvPicPr>
                      <p:cNvPr id="0" name="Object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06575" y="3508375"/>
                        <a:ext cx="3843338" cy="1112838"/>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2" name="Group 46"/>
          <p:cNvGrpSpPr>
            <a:grpSpLocks/>
          </p:cNvGrpSpPr>
          <p:nvPr/>
        </p:nvGrpSpPr>
        <p:grpSpPr bwMode="auto">
          <a:xfrm>
            <a:off x="431800" y="4803775"/>
            <a:ext cx="2230438" cy="1020763"/>
            <a:chOff x="342" y="2946"/>
            <a:chExt cx="1405" cy="643"/>
          </a:xfrm>
        </p:grpSpPr>
        <p:sp>
          <p:nvSpPr>
            <p:cNvPr id="98338" name="AutoShape 10"/>
            <p:cNvSpPr>
              <a:spLocks noChangeArrowheads="1"/>
            </p:cNvSpPr>
            <p:nvPr/>
          </p:nvSpPr>
          <p:spPr bwMode="auto">
            <a:xfrm>
              <a:off x="342" y="3165"/>
              <a:ext cx="275" cy="236"/>
            </a:xfrm>
            <a:prstGeom prst="rightArrow">
              <a:avLst>
                <a:gd name="adj1" fmla="val 50000"/>
                <a:gd name="adj2" fmla="val 29131"/>
              </a:avLst>
            </a:prstGeom>
            <a:solidFill>
              <a:schemeClr val="accent1"/>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zh-CN" sz="2800">
                <a:ea typeface="华文中宋" panose="02010600040101010101" pitchFamily="2" charset="-122"/>
              </a:endParaRPr>
            </a:p>
          </p:txBody>
        </p:sp>
        <p:graphicFrame>
          <p:nvGraphicFramePr>
            <p:cNvPr id="98339" name="Object 11"/>
            <p:cNvGraphicFramePr>
              <a:graphicFrameLocks noChangeAspect="1"/>
            </p:cNvGraphicFramePr>
            <p:nvPr/>
          </p:nvGraphicFramePr>
          <p:xfrm>
            <a:off x="661" y="2946"/>
            <a:ext cx="1086" cy="643"/>
          </p:xfrm>
          <a:graphic>
            <a:graphicData uri="http://schemas.openxmlformats.org/presentationml/2006/ole">
              <mc:AlternateContent xmlns:mc="http://schemas.openxmlformats.org/markup-compatibility/2006">
                <mc:Choice xmlns:v="urn:schemas-microsoft-com:vml" Requires="v">
                  <p:oleObj name="Equation" r:id="rId5" imgW="685502" imgH="406224" progId="">
                    <p:embed/>
                  </p:oleObj>
                </mc:Choice>
                <mc:Fallback>
                  <p:oleObj name="Equation" r:id="rId5" imgW="685502" imgH="406224" progId="">
                    <p:embed/>
                    <p:pic>
                      <p:nvPicPr>
                        <p:cNvPr id="0" name="Object 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1" y="2946"/>
                          <a:ext cx="1086" cy="643"/>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3" name="Group 12"/>
          <p:cNvGrpSpPr>
            <a:grpSpLocks/>
          </p:cNvGrpSpPr>
          <p:nvPr/>
        </p:nvGrpSpPr>
        <p:grpSpPr bwMode="auto">
          <a:xfrm>
            <a:off x="4689475" y="5116513"/>
            <a:ext cx="2097088" cy="511175"/>
            <a:chOff x="2814" y="3726"/>
            <a:chExt cx="1321" cy="322"/>
          </a:xfrm>
        </p:grpSpPr>
        <p:sp>
          <p:nvSpPr>
            <p:cNvPr id="98336" name="AutoShape 13"/>
            <p:cNvSpPr>
              <a:spLocks noChangeArrowheads="1"/>
            </p:cNvSpPr>
            <p:nvPr/>
          </p:nvSpPr>
          <p:spPr bwMode="auto">
            <a:xfrm>
              <a:off x="2814" y="3792"/>
              <a:ext cx="384" cy="228"/>
            </a:xfrm>
            <a:prstGeom prst="rightArrow">
              <a:avLst>
                <a:gd name="adj1" fmla="val 50000"/>
                <a:gd name="adj2" fmla="val 42105"/>
              </a:avLst>
            </a:prstGeom>
            <a:solidFill>
              <a:schemeClr val="accent1"/>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zh-CN" sz="2800">
                <a:ea typeface="华文中宋" panose="02010600040101010101" pitchFamily="2" charset="-122"/>
              </a:endParaRPr>
            </a:p>
          </p:txBody>
        </p:sp>
        <p:graphicFrame>
          <p:nvGraphicFramePr>
            <p:cNvPr id="98337" name="Object 14"/>
            <p:cNvGraphicFramePr>
              <a:graphicFrameLocks noChangeAspect="1"/>
            </p:cNvGraphicFramePr>
            <p:nvPr/>
          </p:nvGraphicFramePr>
          <p:xfrm>
            <a:off x="3352" y="3726"/>
            <a:ext cx="783" cy="322"/>
          </p:xfrm>
          <a:graphic>
            <a:graphicData uri="http://schemas.openxmlformats.org/presentationml/2006/ole">
              <mc:AlternateContent xmlns:mc="http://schemas.openxmlformats.org/markup-compatibility/2006">
                <mc:Choice xmlns:v="urn:schemas-microsoft-com:vml" Requires="v">
                  <p:oleObj name="Equation" r:id="rId7" imgW="494870" imgH="203024" progId="">
                    <p:embed/>
                  </p:oleObj>
                </mc:Choice>
                <mc:Fallback>
                  <p:oleObj name="Equation" r:id="rId7" imgW="494870" imgH="203024" progId="">
                    <p:embed/>
                    <p:pic>
                      <p:nvPicPr>
                        <p:cNvPr id="0" name="Object 1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352" y="3726"/>
                          <a:ext cx="783" cy="322"/>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104463" name="Text Box 15"/>
          <p:cNvSpPr txBox="1">
            <a:spLocks noChangeArrowheads="1"/>
          </p:cNvSpPr>
          <p:nvPr/>
        </p:nvSpPr>
        <p:spPr bwMode="auto">
          <a:xfrm>
            <a:off x="3289300" y="5105400"/>
            <a:ext cx="1066800" cy="523875"/>
          </a:xfrm>
          <a:prstGeom prst="rect">
            <a:avLst/>
          </a:prstGeom>
          <a:noFill/>
          <a:ln w="25400">
            <a:solidFill>
              <a:srgbClr val="FF66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en-US" altLang="zh-CN" sz="2800" b="1" i="1">
                <a:solidFill>
                  <a:schemeClr val="bg1"/>
                </a:solidFill>
                <a:ea typeface="华文中宋" panose="02010600040101010101" pitchFamily="2" charset="-122"/>
              </a:rPr>
              <a:t>R</a:t>
            </a:r>
            <a:r>
              <a:rPr lang="en-US" altLang="zh-CN" sz="2800" b="1">
                <a:solidFill>
                  <a:schemeClr val="bg1"/>
                </a:solidFill>
                <a:ea typeface="华文中宋" panose="02010600040101010101" pitchFamily="2" charset="-122"/>
              </a:rPr>
              <a:t> &lt; </a:t>
            </a:r>
            <a:r>
              <a:rPr lang="en-US" altLang="zh-CN" sz="2800" b="1" i="1">
                <a:solidFill>
                  <a:schemeClr val="bg1"/>
                </a:solidFill>
                <a:ea typeface="华文中宋" panose="02010600040101010101" pitchFamily="2" charset="-122"/>
              </a:rPr>
              <a:t>a</a:t>
            </a:r>
          </a:p>
        </p:txBody>
      </p:sp>
      <p:sp>
        <p:nvSpPr>
          <p:cNvPr id="14347" name="Rectangle 42" descr="球体">
            <a:extLst>
              <a:ext uri="{FF2B5EF4-FFF2-40B4-BE49-F238E27FC236}">
                <a16:creationId xmlns:a16="http://schemas.microsoft.com/office/drawing/2014/main" id="{E2EEC9FC-A25C-4809-A752-F65C6CD3EC94}"/>
              </a:ext>
            </a:extLst>
          </p:cNvPr>
          <p:cNvSpPr>
            <a:spLocks noChangeArrowheads="1"/>
          </p:cNvSpPr>
          <p:nvPr/>
        </p:nvSpPr>
        <p:spPr bwMode="auto">
          <a:xfrm>
            <a:off x="0" y="2317750"/>
            <a:ext cx="9144000" cy="123825"/>
          </a:xfrm>
          <a:prstGeom prst="rect">
            <a:avLst/>
          </a:prstGeom>
          <a:solidFill>
            <a:schemeClr val="tx2">
              <a:lumMod val="60000"/>
              <a:lumOff val="40000"/>
            </a:schemeClr>
          </a:solidFill>
          <a:ln w="9525">
            <a:solidFill>
              <a:schemeClr val="tx2">
                <a:lumMod val="40000"/>
                <a:lumOff val="60000"/>
              </a:schemeClr>
            </a:solidFill>
            <a:miter lim="800000"/>
            <a:headEnd/>
            <a:tailEnd/>
          </a:ln>
        </p:spPr>
        <p:txBody>
          <a:bodyPr wrap="none" anchor="ctr"/>
          <a:lstStyle/>
          <a:p>
            <a:pPr>
              <a:defRPr/>
            </a:pPr>
            <a:endParaRPr lang="zh-CN" altLang="en-US" sz="2800">
              <a:latin typeface="Times New Roman" pitchFamily="18" charset="0"/>
              <a:ea typeface="华文中宋" pitchFamily="2" charset="-122"/>
            </a:endParaRPr>
          </a:p>
        </p:txBody>
      </p:sp>
      <p:grpSp>
        <p:nvGrpSpPr>
          <p:cNvPr id="98312" name="Group 38"/>
          <p:cNvGrpSpPr>
            <a:grpSpLocks/>
          </p:cNvGrpSpPr>
          <p:nvPr/>
        </p:nvGrpSpPr>
        <p:grpSpPr bwMode="auto">
          <a:xfrm>
            <a:off x="2103438" y="190500"/>
            <a:ext cx="5230812" cy="1951038"/>
            <a:chOff x="1325" y="120"/>
            <a:chExt cx="3295" cy="1229"/>
          </a:xfrm>
        </p:grpSpPr>
        <p:sp>
          <p:nvSpPr>
            <p:cNvPr id="98313" name="Line 4"/>
            <p:cNvSpPr>
              <a:spLocks noChangeShapeType="1"/>
            </p:cNvSpPr>
            <p:nvPr/>
          </p:nvSpPr>
          <p:spPr bwMode="auto">
            <a:xfrm>
              <a:off x="3564" y="869"/>
              <a:ext cx="576" cy="0"/>
            </a:xfrm>
            <a:prstGeom prst="line">
              <a:avLst/>
            </a:prstGeom>
            <a:noFill/>
            <a:ln w="19050">
              <a:solidFill>
                <a:schemeClr val="bg1"/>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98314" name="Text Box 5"/>
            <p:cNvSpPr txBox="1">
              <a:spLocks noChangeArrowheads="1"/>
            </p:cNvSpPr>
            <p:nvPr/>
          </p:nvSpPr>
          <p:spPr bwMode="auto">
            <a:xfrm>
              <a:off x="4140" y="773"/>
              <a:ext cx="48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en-US" altLang="zh-CN" sz="2800" i="1">
                  <a:solidFill>
                    <a:schemeClr val="bg1"/>
                  </a:solidFill>
                  <a:ea typeface="华文中宋" panose="02010600040101010101" pitchFamily="2" charset="-122"/>
                </a:rPr>
                <a:t>r</a:t>
              </a:r>
              <a:r>
                <a:rPr lang="en-US" altLang="zh-CN" sz="2800" b="1" i="1">
                  <a:solidFill>
                    <a:schemeClr val="bg1"/>
                  </a:solidFill>
                  <a:ea typeface="华文中宋" panose="02010600040101010101" pitchFamily="2" charset="-122"/>
                </a:rPr>
                <a:t>e</a:t>
              </a:r>
              <a:r>
                <a:rPr lang="en-US" altLang="zh-CN" sz="2800" i="1" baseline="-25000">
                  <a:solidFill>
                    <a:schemeClr val="bg1"/>
                  </a:solidFill>
                  <a:ea typeface="华文中宋" panose="02010600040101010101" pitchFamily="2" charset="-122"/>
                </a:rPr>
                <a:t>r</a:t>
              </a:r>
              <a:endParaRPr lang="en-US" altLang="zh-CN" sz="2800" i="1">
                <a:solidFill>
                  <a:schemeClr val="bg1"/>
                </a:solidFill>
                <a:ea typeface="华文中宋" panose="02010600040101010101" pitchFamily="2" charset="-122"/>
              </a:endParaRPr>
            </a:p>
          </p:txBody>
        </p:sp>
        <p:sp>
          <p:nvSpPr>
            <p:cNvPr id="98315" name="Oval 8"/>
            <p:cNvSpPr>
              <a:spLocks noChangeArrowheads="1"/>
            </p:cNvSpPr>
            <p:nvPr/>
          </p:nvSpPr>
          <p:spPr bwMode="auto">
            <a:xfrm>
              <a:off x="1596" y="389"/>
              <a:ext cx="960" cy="960"/>
            </a:xfrm>
            <a:prstGeom prst="ellipse">
              <a:avLst/>
            </a:prstGeom>
            <a:gradFill rotWithShape="1">
              <a:gsLst>
                <a:gs pos="0">
                  <a:schemeClr val="bg1"/>
                </a:gs>
                <a:gs pos="100000">
                  <a:srgbClr val="FFCC00"/>
                </a:gs>
              </a:gsLst>
              <a:path path="shape">
                <a:fillToRect l="50000" t="50000" r="50000" b="50000"/>
              </a:path>
            </a:gradFill>
            <a:ln w="25400">
              <a:solidFill>
                <a:srgbClr val="808080"/>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zh-CN" sz="2800">
                <a:ea typeface="华文中宋" panose="02010600040101010101" pitchFamily="2" charset="-122"/>
              </a:endParaRPr>
            </a:p>
          </p:txBody>
        </p:sp>
        <p:sp>
          <p:nvSpPr>
            <p:cNvPr id="98316" name="Line 9"/>
            <p:cNvSpPr>
              <a:spLocks noChangeShapeType="1"/>
            </p:cNvSpPr>
            <p:nvPr/>
          </p:nvSpPr>
          <p:spPr bwMode="auto">
            <a:xfrm>
              <a:off x="2076" y="869"/>
              <a:ext cx="1488" cy="0"/>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8317" name="Text Box 10"/>
            <p:cNvSpPr txBox="1">
              <a:spLocks noChangeArrowheads="1"/>
            </p:cNvSpPr>
            <p:nvPr/>
          </p:nvSpPr>
          <p:spPr bwMode="auto">
            <a:xfrm>
              <a:off x="1884" y="869"/>
              <a:ext cx="33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en-US" altLang="zh-CN" sz="2800" b="1">
                  <a:ea typeface="华文中宋" panose="02010600040101010101" pitchFamily="2" charset="-122"/>
                </a:rPr>
                <a:t>O</a:t>
              </a:r>
            </a:p>
          </p:txBody>
        </p:sp>
        <p:sp>
          <p:nvSpPr>
            <p:cNvPr id="98318" name="Text Box 11"/>
            <p:cNvSpPr txBox="1">
              <a:spLocks noChangeArrowheads="1"/>
            </p:cNvSpPr>
            <p:nvPr/>
          </p:nvSpPr>
          <p:spPr bwMode="auto">
            <a:xfrm>
              <a:off x="2748" y="582"/>
              <a:ext cx="33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en-US" altLang="zh-CN" sz="2800" b="1" i="1">
                  <a:solidFill>
                    <a:schemeClr val="bg1"/>
                  </a:solidFill>
                  <a:ea typeface="华文中宋" panose="02010600040101010101" pitchFamily="2" charset="-122"/>
                </a:rPr>
                <a:t>a</a:t>
              </a:r>
            </a:p>
          </p:txBody>
        </p:sp>
        <p:sp>
          <p:nvSpPr>
            <p:cNvPr id="98319" name="Line 12"/>
            <p:cNvSpPr>
              <a:spLocks noChangeShapeType="1"/>
            </p:cNvSpPr>
            <p:nvPr/>
          </p:nvSpPr>
          <p:spPr bwMode="auto">
            <a:xfrm flipV="1">
              <a:off x="2076" y="629"/>
              <a:ext cx="384" cy="240"/>
            </a:xfrm>
            <a:prstGeom prst="line">
              <a:avLst/>
            </a:prstGeom>
            <a:noFill/>
            <a:ln w="38100">
              <a:solidFill>
                <a:schemeClr val="tx1"/>
              </a:solidFill>
              <a:round/>
              <a:headEnd/>
              <a:tailEnd type="triangle" w="sm" len="lg"/>
            </a:ln>
            <a:extLst>
              <a:ext uri="{909E8E84-426E-40DD-AFC4-6F175D3DCCD1}">
                <a14:hiddenFill xmlns:a14="http://schemas.microsoft.com/office/drawing/2010/main">
                  <a:noFill/>
                </a14:hiddenFill>
              </a:ext>
            </a:extLst>
          </p:spPr>
          <p:txBody>
            <a:bodyPr/>
            <a:lstStyle/>
            <a:p>
              <a:endParaRPr lang="zh-CN" altLang="en-US"/>
            </a:p>
          </p:txBody>
        </p:sp>
        <p:sp>
          <p:nvSpPr>
            <p:cNvPr id="98320" name="Text Box 13"/>
            <p:cNvSpPr txBox="1">
              <a:spLocks noChangeArrowheads="1"/>
            </p:cNvSpPr>
            <p:nvPr/>
          </p:nvSpPr>
          <p:spPr bwMode="auto">
            <a:xfrm>
              <a:off x="2041" y="392"/>
              <a:ext cx="33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en-US" altLang="zh-CN" sz="2800" b="1" i="1">
                  <a:ea typeface="华文中宋" panose="02010600040101010101" pitchFamily="2" charset="-122"/>
                </a:rPr>
                <a:t>R</a:t>
              </a:r>
            </a:p>
          </p:txBody>
        </p:sp>
        <p:sp>
          <p:nvSpPr>
            <p:cNvPr id="98321" name="Text Box 14"/>
            <p:cNvSpPr txBox="1">
              <a:spLocks noChangeArrowheads="1"/>
            </p:cNvSpPr>
            <p:nvPr/>
          </p:nvSpPr>
          <p:spPr bwMode="auto">
            <a:xfrm>
              <a:off x="3420" y="891"/>
              <a:ext cx="43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en-US" altLang="zh-CN" sz="2800" b="1">
                  <a:solidFill>
                    <a:schemeClr val="bg1"/>
                  </a:solidFill>
                  <a:ea typeface="华文中宋" panose="02010600040101010101" pitchFamily="2" charset="-122"/>
                </a:rPr>
                <a:t>+</a:t>
              </a:r>
              <a:r>
                <a:rPr lang="en-US" altLang="zh-CN" sz="2800" b="1" i="1">
                  <a:solidFill>
                    <a:schemeClr val="bg1"/>
                  </a:solidFill>
                  <a:ea typeface="华文中宋" panose="02010600040101010101" pitchFamily="2" charset="-122"/>
                </a:rPr>
                <a:t>q</a:t>
              </a:r>
            </a:p>
          </p:txBody>
        </p:sp>
        <p:sp>
          <p:nvSpPr>
            <p:cNvPr id="98322" name="Oval 15"/>
            <p:cNvSpPr>
              <a:spLocks noChangeArrowheads="1"/>
            </p:cNvSpPr>
            <p:nvPr/>
          </p:nvSpPr>
          <p:spPr bwMode="auto">
            <a:xfrm>
              <a:off x="3538" y="824"/>
              <a:ext cx="91" cy="91"/>
            </a:xfrm>
            <a:prstGeom prst="ellipse">
              <a:avLst/>
            </a:prstGeom>
            <a:solidFill>
              <a:srgbClr val="FF0000"/>
            </a:solidFill>
            <a:ln>
              <a:noFill/>
            </a:ln>
            <a:effectLst>
              <a:prstShdw prst="shdw17" dist="17961" dir="2700000">
                <a:srgbClr val="000099"/>
              </a:prstShdw>
            </a:effectLst>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zh-CN" sz="2800">
                <a:solidFill>
                  <a:schemeClr val="bg1"/>
                </a:solidFill>
                <a:ea typeface="华文中宋" panose="02010600040101010101" pitchFamily="2" charset="-122"/>
              </a:endParaRPr>
            </a:p>
          </p:txBody>
        </p:sp>
        <p:grpSp>
          <p:nvGrpSpPr>
            <p:cNvPr id="98323" name="Group 17"/>
            <p:cNvGrpSpPr>
              <a:grpSpLocks/>
            </p:cNvGrpSpPr>
            <p:nvPr/>
          </p:nvGrpSpPr>
          <p:grpSpPr bwMode="auto">
            <a:xfrm>
              <a:off x="1404" y="389"/>
              <a:ext cx="336" cy="951"/>
              <a:chOff x="2016" y="2928"/>
              <a:chExt cx="336" cy="951"/>
            </a:xfrm>
          </p:grpSpPr>
          <p:sp>
            <p:nvSpPr>
              <p:cNvPr id="98332" name="Text Box 18"/>
              <p:cNvSpPr txBox="1">
                <a:spLocks noChangeArrowheads="1"/>
              </p:cNvSpPr>
              <p:nvPr/>
            </p:nvSpPr>
            <p:spPr bwMode="auto">
              <a:xfrm>
                <a:off x="2112" y="2928"/>
                <a:ext cx="24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en-US" altLang="zh-CN" sz="2800" b="1">
                    <a:solidFill>
                      <a:srgbClr val="FF0000"/>
                    </a:solidFill>
                    <a:ea typeface="华文中宋" panose="02010600040101010101" pitchFamily="2" charset="-122"/>
                  </a:rPr>
                  <a:t>+</a:t>
                </a:r>
              </a:p>
            </p:txBody>
          </p:sp>
          <p:sp>
            <p:nvSpPr>
              <p:cNvPr id="98333" name="Text Box 19"/>
              <p:cNvSpPr txBox="1">
                <a:spLocks noChangeArrowheads="1"/>
              </p:cNvSpPr>
              <p:nvPr/>
            </p:nvSpPr>
            <p:spPr bwMode="auto">
              <a:xfrm>
                <a:off x="2016" y="3120"/>
                <a:ext cx="24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en-US" altLang="zh-CN" sz="2800" b="1">
                    <a:solidFill>
                      <a:srgbClr val="FF0000"/>
                    </a:solidFill>
                    <a:ea typeface="华文中宋" panose="02010600040101010101" pitchFamily="2" charset="-122"/>
                  </a:rPr>
                  <a:t>+</a:t>
                </a:r>
              </a:p>
            </p:txBody>
          </p:sp>
          <p:sp>
            <p:nvSpPr>
              <p:cNvPr id="98334" name="Text Box 20"/>
              <p:cNvSpPr txBox="1">
                <a:spLocks noChangeArrowheads="1"/>
              </p:cNvSpPr>
              <p:nvPr/>
            </p:nvSpPr>
            <p:spPr bwMode="auto">
              <a:xfrm>
                <a:off x="2016" y="3360"/>
                <a:ext cx="24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en-US" altLang="zh-CN" sz="2800" b="1">
                    <a:solidFill>
                      <a:srgbClr val="FF0000"/>
                    </a:solidFill>
                    <a:ea typeface="华文中宋" panose="02010600040101010101" pitchFamily="2" charset="-122"/>
                  </a:rPr>
                  <a:t>+</a:t>
                </a:r>
              </a:p>
            </p:txBody>
          </p:sp>
          <p:sp>
            <p:nvSpPr>
              <p:cNvPr id="98335" name="Text Box 21"/>
              <p:cNvSpPr txBox="1">
                <a:spLocks noChangeArrowheads="1"/>
              </p:cNvSpPr>
              <p:nvPr/>
            </p:nvSpPr>
            <p:spPr bwMode="auto">
              <a:xfrm>
                <a:off x="2112" y="3552"/>
                <a:ext cx="24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en-US" altLang="zh-CN" sz="2800" b="1">
                    <a:solidFill>
                      <a:srgbClr val="FF0000"/>
                    </a:solidFill>
                    <a:ea typeface="华文中宋" panose="02010600040101010101" pitchFamily="2" charset="-122"/>
                  </a:rPr>
                  <a:t>+</a:t>
                </a:r>
              </a:p>
            </p:txBody>
          </p:sp>
        </p:grpSp>
        <p:grpSp>
          <p:nvGrpSpPr>
            <p:cNvPr id="98324" name="Group 22"/>
            <p:cNvGrpSpPr>
              <a:grpSpLocks/>
            </p:cNvGrpSpPr>
            <p:nvPr/>
          </p:nvGrpSpPr>
          <p:grpSpPr bwMode="auto">
            <a:xfrm>
              <a:off x="2508" y="533"/>
              <a:ext cx="192" cy="624"/>
              <a:chOff x="3120" y="3072"/>
              <a:chExt cx="192" cy="624"/>
            </a:xfrm>
          </p:grpSpPr>
          <p:sp>
            <p:nvSpPr>
              <p:cNvPr id="98328" name="Line 23"/>
              <p:cNvSpPr>
                <a:spLocks noChangeShapeType="1"/>
              </p:cNvSpPr>
              <p:nvPr/>
            </p:nvSpPr>
            <p:spPr bwMode="auto">
              <a:xfrm>
                <a:off x="3216" y="3264"/>
                <a:ext cx="96" cy="0"/>
              </a:xfrm>
              <a:prstGeom prst="line">
                <a:avLst/>
              </a:prstGeom>
              <a:noFill/>
              <a:ln w="19050">
                <a:solidFill>
                  <a:srgbClr val="FFFF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8329" name="Line 24"/>
              <p:cNvSpPr>
                <a:spLocks noChangeShapeType="1"/>
              </p:cNvSpPr>
              <p:nvPr/>
            </p:nvSpPr>
            <p:spPr bwMode="auto">
              <a:xfrm>
                <a:off x="3216" y="3552"/>
                <a:ext cx="96" cy="0"/>
              </a:xfrm>
              <a:prstGeom prst="line">
                <a:avLst/>
              </a:prstGeom>
              <a:noFill/>
              <a:ln w="19050">
                <a:solidFill>
                  <a:srgbClr val="FFFF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8330" name="Line 25"/>
              <p:cNvSpPr>
                <a:spLocks noChangeShapeType="1"/>
              </p:cNvSpPr>
              <p:nvPr/>
            </p:nvSpPr>
            <p:spPr bwMode="auto">
              <a:xfrm>
                <a:off x="3120" y="3696"/>
                <a:ext cx="96" cy="0"/>
              </a:xfrm>
              <a:prstGeom prst="line">
                <a:avLst/>
              </a:prstGeom>
              <a:noFill/>
              <a:ln w="19050">
                <a:solidFill>
                  <a:srgbClr val="FFFF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8331" name="Line 26"/>
              <p:cNvSpPr>
                <a:spLocks noChangeShapeType="1"/>
              </p:cNvSpPr>
              <p:nvPr/>
            </p:nvSpPr>
            <p:spPr bwMode="auto">
              <a:xfrm>
                <a:off x="3120" y="3072"/>
                <a:ext cx="96" cy="0"/>
              </a:xfrm>
              <a:prstGeom prst="line">
                <a:avLst/>
              </a:prstGeom>
              <a:noFill/>
              <a:ln w="19050">
                <a:solidFill>
                  <a:srgbClr val="FFFF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aphicFrame>
          <p:nvGraphicFramePr>
            <p:cNvPr id="98325" name="Object 27"/>
            <p:cNvGraphicFramePr>
              <a:graphicFrameLocks noChangeAspect="1"/>
            </p:cNvGraphicFramePr>
            <p:nvPr/>
          </p:nvGraphicFramePr>
          <p:xfrm>
            <a:off x="2323" y="120"/>
            <a:ext cx="399" cy="319"/>
          </p:xfrm>
          <a:graphic>
            <a:graphicData uri="http://schemas.openxmlformats.org/presentationml/2006/ole">
              <mc:AlternateContent xmlns:mc="http://schemas.openxmlformats.org/markup-compatibility/2006">
                <mc:Choice xmlns:v="urn:schemas-microsoft-com:vml" Requires="v">
                  <p:oleObj name="Equation" r:id="rId9" imgW="200025" imgH="142875" progId="">
                    <p:embed/>
                  </p:oleObj>
                </mc:Choice>
                <mc:Fallback>
                  <p:oleObj name="Equation" r:id="rId9" imgW="200025" imgH="142875" progId="">
                    <p:embed/>
                    <p:pic>
                      <p:nvPicPr>
                        <p:cNvPr id="0" name="Object 2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323" y="120"/>
                          <a:ext cx="399" cy="319"/>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8326" name="Object 28"/>
            <p:cNvGraphicFramePr>
              <a:graphicFrameLocks noChangeAspect="1"/>
            </p:cNvGraphicFramePr>
            <p:nvPr/>
          </p:nvGraphicFramePr>
          <p:xfrm>
            <a:off x="1325" y="120"/>
            <a:ext cx="399" cy="319"/>
          </p:xfrm>
          <a:graphic>
            <a:graphicData uri="http://schemas.openxmlformats.org/presentationml/2006/ole">
              <mc:AlternateContent xmlns:mc="http://schemas.openxmlformats.org/markup-compatibility/2006">
                <mc:Choice xmlns:v="urn:schemas-microsoft-com:vml" Requires="v">
                  <p:oleObj name="Equation" r:id="rId11" imgW="200025" imgH="142875" progId="">
                    <p:embed/>
                  </p:oleObj>
                </mc:Choice>
                <mc:Fallback>
                  <p:oleObj name="Equation" r:id="rId11" imgW="200025" imgH="142875" progId="">
                    <p:embed/>
                    <p:pic>
                      <p:nvPicPr>
                        <p:cNvPr id="0" name="Object 28"/>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325" y="120"/>
                          <a:ext cx="399" cy="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8327" name="Line 43"/>
            <p:cNvSpPr>
              <a:spLocks noChangeShapeType="1"/>
            </p:cNvSpPr>
            <p:nvPr/>
          </p:nvSpPr>
          <p:spPr bwMode="auto">
            <a:xfrm>
              <a:off x="4316" y="860"/>
              <a:ext cx="133" cy="0"/>
            </a:xfrm>
            <a:prstGeom prst="line">
              <a:avLst/>
            </a:prstGeom>
            <a:noFill/>
            <a:ln w="9525">
              <a:solidFill>
                <a:schemeClr val="bg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4455"/>
                                        </p:tgtEl>
                                        <p:attrNameLst>
                                          <p:attrName>style.visibility</p:attrName>
                                        </p:attrNameLst>
                                      </p:cBhvr>
                                      <p:to>
                                        <p:strVal val="visible"/>
                                      </p:to>
                                    </p:set>
                                    <p:animEffect transition="in" filter="blinds(horizontal)">
                                      <p:cBhvr>
                                        <p:cTn id="7" dur="500"/>
                                        <p:tgtEl>
                                          <p:spTgt spid="10445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8" presetClass="entr" presetSubtype="6" fill="hold" nodeType="clickEffect">
                                  <p:stCondLst>
                                    <p:cond delay="0"/>
                                  </p:stCondLst>
                                  <p:childTnLst>
                                    <p:set>
                                      <p:cBhvr>
                                        <p:cTn id="11" dur="1" fill="hold">
                                          <p:stCondLst>
                                            <p:cond delay="0"/>
                                          </p:stCondLst>
                                        </p:cTn>
                                        <p:tgtEl>
                                          <p:spTgt spid="104456"/>
                                        </p:tgtEl>
                                        <p:attrNameLst>
                                          <p:attrName>style.visibility</p:attrName>
                                        </p:attrNameLst>
                                      </p:cBhvr>
                                      <p:to>
                                        <p:strVal val="visible"/>
                                      </p:to>
                                    </p:set>
                                    <p:animEffect transition="in" filter="strips(downRight)">
                                      <p:cBhvr>
                                        <p:cTn id="12" dur="500"/>
                                        <p:tgtEl>
                                          <p:spTgt spid="10445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left)">
                                      <p:cBhvr>
                                        <p:cTn id="17" dur="500"/>
                                        <p:tgtEl>
                                          <p:spTgt spid="2"/>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104463"/>
                                        </p:tgtEl>
                                        <p:attrNameLst>
                                          <p:attrName>style.visibility</p:attrName>
                                        </p:attrNameLst>
                                      </p:cBhvr>
                                      <p:to>
                                        <p:strVal val="visible"/>
                                      </p:to>
                                    </p:set>
                                    <p:animEffect transition="in" filter="box(in)">
                                      <p:cBhvr>
                                        <p:cTn id="22" dur="500"/>
                                        <p:tgtEl>
                                          <p:spTgt spid="104463"/>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wipe(left)">
                                      <p:cBhvr>
                                        <p:cTn id="2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455" grpId="0"/>
      <p:bldP spid="104463"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 name="Group 2"/>
          <p:cNvGrpSpPr>
            <a:grpSpLocks/>
          </p:cNvGrpSpPr>
          <p:nvPr/>
        </p:nvGrpSpPr>
        <p:grpSpPr bwMode="auto">
          <a:xfrm>
            <a:off x="6061075" y="876300"/>
            <a:ext cx="2949575" cy="2984500"/>
            <a:chOff x="3716" y="232"/>
            <a:chExt cx="1858" cy="1880"/>
          </a:xfrm>
        </p:grpSpPr>
        <p:sp>
          <p:nvSpPr>
            <p:cNvPr id="1689603" name="Oval 3">
              <a:extLst>
                <a:ext uri="{FF2B5EF4-FFF2-40B4-BE49-F238E27FC236}">
                  <a16:creationId xmlns:a16="http://schemas.microsoft.com/office/drawing/2014/main" id="{6C22DD1D-A31D-4ECD-9233-93A14BA2ECE2}"/>
                </a:ext>
              </a:extLst>
            </p:cNvPr>
            <p:cNvSpPr>
              <a:spLocks noChangeArrowheads="1"/>
            </p:cNvSpPr>
            <p:nvPr/>
          </p:nvSpPr>
          <p:spPr bwMode="auto">
            <a:xfrm>
              <a:off x="4328" y="851"/>
              <a:ext cx="656" cy="664"/>
            </a:xfrm>
            <a:prstGeom prst="ellipse">
              <a:avLst/>
            </a:prstGeom>
            <a:gradFill rotWithShape="0">
              <a:gsLst>
                <a:gs pos="0">
                  <a:schemeClr val="accent1">
                    <a:gamma/>
                    <a:shade val="46275"/>
                    <a:invGamma/>
                  </a:schemeClr>
                </a:gs>
                <a:gs pos="100000">
                  <a:schemeClr val="accent1"/>
                </a:gs>
              </a:gsLst>
              <a:lin ang="18900000" scaled="1"/>
            </a:gradFill>
            <a:ln w="12700" cap="sq">
              <a:solidFill>
                <a:schemeClr val="tx1"/>
              </a:solidFill>
              <a:round/>
              <a:headEnd type="none" w="sm" len="sm"/>
              <a:tailEnd type="none" w="sm" len="sm"/>
            </a:ln>
            <a:effectLst/>
          </p:spPr>
          <p:txBody>
            <a:bodyPr wrap="none" anchor="ctr"/>
            <a:lstStyle/>
            <a:p>
              <a:pPr>
                <a:defRPr/>
              </a:pPr>
              <a:endParaRPr lang="zh-CN" altLang="en-US"/>
            </a:p>
          </p:txBody>
        </p:sp>
        <p:sp>
          <p:nvSpPr>
            <p:cNvPr id="100392" name="AutoShape 4"/>
            <p:cNvSpPr>
              <a:spLocks noChangeArrowheads="1"/>
            </p:cNvSpPr>
            <p:nvPr/>
          </p:nvSpPr>
          <p:spPr bwMode="auto">
            <a:xfrm>
              <a:off x="3716" y="232"/>
              <a:ext cx="1858" cy="1880"/>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 name="T24" fmla="*/ 3162 w 21600"/>
                <a:gd name="T25" fmla="*/ 3160 h 21600"/>
                <a:gd name="T26" fmla="*/ 18438 w 21600"/>
                <a:gd name="T27" fmla="*/ 18440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3446" y="10800"/>
                  </a:moveTo>
                  <a:cubicBezTo>
                    <a:pt x="3446" y="14862"/>
                    <a:pt x="6738" y="18154"/>
                    <a:pt x="10800" y="18154"/>
                  </a:cubicBezTo>
                  <a:cubicBezTo>
                    <a:pt x="14862" y="18154"/>
                    <a:pt x="18154" y="14862"/>
                    <a:pt x="18154" y="10800"/>
                  </a:cubicBezTo>
                  <a:cubicBezTo>
                    <a:pt x="18154" y="6738"/>
                    <a:pt x="14862" y="3446"/>
                    <a:pt x="10800" y="3446"/>
                  </a:cubicBezTo>
                  <a:cubicBezTo>
                    <a:pt x="6738" y="3446"/>
                    <a:pt x="3446" y="6738"/>
                    <a:pt x="3446" y="10800"/>
                  </a:cubicBezTo>
                  <a:close/>
                </a:path>
              </a:pathLst>
            </a:custGeom>
            <a:solidFill>
              <a:schemeClr val="accent1"/>
            </a:solidFill>
            <a:ln w="12700" cap="sq">
              <a:solidFill>
                <a:schemeClr val="tx1"/>
              </a:solidFill>
              <a:round/>
              <a:headEnd type="none" w="sm" len="sm"/>
              <a:tailEnd type="none" w="sm" len="sm"/>
            </a:ln>
          </p:spPr>
          <p:txBody>
            <a:bodyPr wrap="none" anchor="ctr"/>
            <a:lstStyle/>
            <a:p>
              <a:endParaRPr lang="zh-CN" altLang="en-US"/>
            </a:p>
          </p:txBody>
        </p:sp>
        <p:graphicFrame>
          <p:nvGraphicFramePr>
            <p:cNvPr id="100393" name="Object 5"/>
            <p:cNvGraphicFramePr>
              <a:graphicFrameLocks noChangeAspect="1"/>
            </p:cNvGraphicFramePr>
            <p:nvPr/>
          </p:nvGraphicFramePr>
          <p:xfrm>
            <a:off x="4328" y="940"/>
            <a:ext cx="186" cy="188"/>
          </p:xfrm>
          <a:graphic>
            <a:graphicData uri="http://schemas.openxmlformats.org/presentationml/2006/ole">
              <mc:AlternateContent xmlns:mc="http://schemas.openxmlformats.org/markup-compatibility/2006">
                <mc:Choice xmlns:v="urn:schemas-microsoft-com:vml" Requires="v">
                  <p:oleObj name="公式" r:id="rId3" imgW="133462" imgH="133462" progId="Equation.3">
                    <p:embed/>
                  </p:oleObj>
                </mc:Choice>
                <mc:Fallback>
                  <p:oleObj name="公式" r:id="rId3" imgW="133462" imgH="133462" progId="Equation.3">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28" y="940"/>
                          <a:ext cx="186" cy="1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0394" name="Object 6"/>
            <p:cNvGraphicFramePr>
              <a:graphicFrameLocks noChangeAspect="1"/>
            </p:cNvGraphicFramePr>
            <p:nvPr/>
          </p:nvGraphicFramePr>
          <p:xfrm>
            <a:off x="3803" y="807"/>
            <a:ext cx="230" cy="233"/>
          </p:xfrm>
          <a:graphic>
            <a:graphicData uri="http://schemas.openxmlformats.org/presentationml/2006/ole">
              <mc:AlternateContent xmlns:mc="http://schemas.openxmlformats.org/markup-compatibility/2006">
                <mc:Choice xmlns:v="urn:schemas-microsoft-com:vml" Requires="v">
                  <p:oleObj name="公式" r:id="rId5" imgW="133462" imgH="133462" progId="Equation.3">
                    <p:embed/>
                  </p:oleObj>
                </mc:Choice>
                <mc:Fallback>
                  <p:oleObj name="公式" r:id="rId5" imgW="133462" imgH="133462" progId="Equation.3">
                    <p:embed/>
                    <p:pic>
                      <p:nvPicPr>
                        <p:cNvPr id="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03" y="807"/>
                          <a:ext cx="230" cy="2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1689607" name="Text Box 7"/>
          <p:cNvSpPr txBox="1">
            <a:spLocks noChangeArrowheads="1"/>
          </p:cNvSpPr>
          <p:nvPr/>
        </p:nvSpPr>
        <p:spPr bwMode="auto">
          <a:xfrm>
            <a:off x="395288" y="515938"/>
            <a:ext cx="52578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800" b="1">
                <a:solidFill>
                  <a:srgbClr val="FF0000"/>
                </a:solidFill>
              </a:rPr>
              <a:t>例</a:t>
            </a:r>
            <a:r>
              <a:rPr lang="en-US" altLang="zh-CN" sz="2800" b="1">
                <a:solidFill>
                  <a:srgbClr val="FF0000"/>
                </a:solidFill>
              </a:rPr>
              <a:t>3. </a:t>
            </a:r>
            <a:r>
              <a:rPr lang="zh-CN" altLang="en-US" sz="2800" b="1"/>
              <a:t>已知</a:t>
            </a:r>
            <a:r>
              <a:rPr lang="en-US" altLang="zh-CN" sz="2800" b="1" i="1"/>
              <a:t>R</a:t>
            </a:r>
            <a:r>
              <a:rPr lang="en-US" altLang="zh-CN" sz="2800" b="1" i="1" baseline="-25000"/>
              <a:t>1</a:t>
            </a:r>
            <a:r>
              <a:rPr lang="en-US" altLang="zh-CN" sz="2800" b="1" i="1"/>
              <a:t> , R</a:t>
            </a:r>
            <a:r>
              <a:rPr lang="en-US" altLang="zh-CN" sz="2800" b="1" i="1" baseline="-25000"/>
              <a:t>2</a:t>
            </a:r>
            <a:r>
              <a:rPr lang="en-US" altLang="zh-CN" sz="2800" b="1" i="1"/>
              <a:t> ,R</a:t>
            </a:r>
            <a:r>
              <a:rPr lang="en-US" altLang="zh-CN" sz="2800" b="1" i="1" baseline="-25000"/>
              <a:t>3</a:t>
            </a:r>
            <a:r>
              <a:rPr lang="en-US" altLang="zh-CN" sz="2800" b="1" i="1"/>
              <a:t> , q , Q</a:t>
            </a:r>
          </a:p>
        </p:txBody>
      </p:sp>
      <p:graphicFrame>
        <p:nvGraphicFramePr>
          <p:cNvPr id="1689608" name="Object 8"/>
          <p:cNvGraphicFramePr>
            <a:graphicFrameLocks noChangeAspect="1"/>
          </p:cNvGraphicFramePr>
          <p:nvPr/>
        </p:nvGraphicFramePr>
        <p:xfrm>
          <a:off x="6537325" y="1579563"/>
          <a:ext cx="531813" cy="374650"/>
        </p:xfrm>
        <a:graphic>
          <a:graphicData uri="http://schemas.openxmlformats.org/presentationml/2006/ole">
            <mc:AlternateContent xmlns:mc="http://schemas.openxmlformats.org/markup-compatibility/2006">
              <mc:Choice xmlns:v="urn:schemas-microsoft-com:vml" Requires="v">
                <p:oleObj name="公式" r:id="rId7" imgW="238013" imgH="142875" progId="Equation.3">
                  <p:embed/>
                </p:oleObj>
              </mc:Choice>
              <mc:Fallback>
                <p:oleObj name="公式" r:id="rId7" imgW="238013" imgH="142875" progId="Equation.3">
                  <p:embed/>
                  <p:pic>
                    <p:nvPicPr>
                      <p:cNvPr id="0" name="Object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537325" y="1579563"/>
                        <a:ext cx="531813" cy="374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3" name="Group 9"/>
          <p:cNvGrpSpPr>
            <a:grpSpLocks/>
          </p:cNvGrpSpPr>
          <p:nvPr/>
        </p:nvGrpSpPr>
        <p:grpSpPr bwMode="auto">
          <a:xfrm>
            <a:off x="6011863" y="736600"/>
            <a:ext cx="2846387" cy="2387600"/>
            <a:chOff x="3672" y="144"/>
            <a:chExt cx="1793" cy="1504"/>
          </a:xfrm>
        </p:grpSpPr>
        <p:sp>
          <p:nvSpPr>
            <p:cNvPr id="100382" name="Line 10"/>
            <p:cNvSpPr>
              <a:spLocks noChangeShapeType="1"/>
            </p:cNvSpPr>
            <p:nvPr/>
          </p:nvSpPr>
          <p:spPr bwMode="auto">
            <a:xfrm flipV="1">
              <a:off x="4678" y="940"/>
              <a:ext cx="175" cy="265"/>
            </a:xfrm>
            <a:prstGeom prst="line">
              <a:avLst/>
            </a:prstGeom>
            <a:noFill/>
            <a:ln w="28575" cap="sq">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0383" name="Line 11"/>
            <p:cNvSpPr>
              <a:spLocks noChangeShapeType="1"/>
            </p:cNvSpPr>
            <p:nvPr/>
          </p:nvSpPr>
          <p:spPr bwMode="auto">
            <a:xfrm flipV="1">
              <a:off x="4678" y="1028"/>
              <a:ext cx="612" cy="177"/>
            </a:xfrm>
            <a:prstGeom prst="line">
              <a:avLst/>
            </a:prstGeom>
            <a:noFill/>
            <a:ln w="28575" cap="sq">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0384" name="Line 12"/>
            <p:cNvSpPr>
              <a:spLocks noChangeShapeType="1"/>
            </p:cNvSpPr>
            <p:nvPr/>
          </p:nvSpPr>
          <p:spPr bwMode="auto">
            <a:xfrm>
              <a:off x="4678" y="1205"/>
              <a:ext cx="787" cy="443"/>
            </a:xfrm>
            <a:prstGeom prst="line">
              <a:avLst/>
            </a:prstGeom>
            <a:noFill/>
            <a:ln w="28575" cap="sq">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100385" name="Object 13"/>
            <p:cNvGraphicFramePr>
              <a:graphicFrameLocks noChangeAspect="1"/>
            </p:cNvGraphicFramePr>
            <p:nvPr/>
          </p:nvGraphicFramePr>
          <p:xfrm>
            <a:off x="4503" y="1161"/>
            <a:ext cx="178" cy="192"/>
          </p:xfrm>
          <a:graphic>
            <a:graphicData uri="http://schemas.openxmlformats.org/presentationml/2006/ole">
              <mc:AlternateContent xmlns:mc="http://schemas.openxmlformats.org/markup-compatibility/2006">
                <mc:Choice xmlns:v="urn:schemas-microsoft-com:vml" Requires="v">
                  <p:oleObj name="公式" r:id="rId9" imgW="133462" imgH="142875" progId="Equation.3">
                    <p:embed/>
                  </p:oleObj>
                </mc:Choice>
                <mc:Fallback>
                  <p:oleObj name="公式" r:id="rId9" imgW="133462" imgH="142875" progId="Equation.3">
                    <p:embed/>
                    <p:pic>
                      <p:nvPicPr>
                        <p:cNvPr id="0" name="Object 1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503" y="1161"/>
                          <a:ext cx="178" cy="1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0386" name="Object 14"/>
            <p:cNvGraphicFramePr>
              <a:graphicFrameLocks noChangeAspect="1"/>
            </p:cNvGraphicFramePr>
            <p:nvPr/>
          </p:nvGraphicFramePr>
          <p:xfrm>
            <a:off x="4590" y="630"/>
            <a:ext cx="161" cy="236"/>
          </p:xfrm>
          <a:graphic>
            <a:graphicData uri="http://schemas.openxmlformats.org/presentationml/2006/ole">
              <mc:AlternateContent xmlns:mc="http://schemas.openxmlformats.org/markup-compatibility/2006">
                <mc:Choice xmlns:v="urn:schemas-microsoft-com:vml" Requires="v">
                  <p:oleObj name="公式" r:id="rId11" imgW="85725" imgH="142875" progId="Equation.3">
                    <p:embed/>
                  </p:oleObj>
                </mc:Choice>
                <mc:Fallback>
                  <p:oleObj name="公式" r:id="rId11" imgW="85725" imgH="142875" progId="Equation.3">
                    <p:embed/>
                    <p:pic>
                      <p:nvPicPr>
                        <p:cNvPr id="0" name="Object 1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590" y="630"/>
                          <a:ext cx="161" cy="2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0387" name="Object 15"/>
            <p:cNvGraphicFramePr>
              <a:graphicFrameLocks noChangeAspect="1"/>
            </p:cNvGraphicFramePr>
            <p:nvPr/>
          </p:nvGraphicFramePr>
          <p:xfrm>
            <a:off x="4546" y="896"/>
            <a:ext cx="225" cy="250"/>
          </p:xfrm>
          <a:graphic>
            <a:graphicData uri="http://schemas.openxmlformats.org/presentationml/2006/ole">
              <mc:AlternateContent xmlns:mc="http://schemas.openxmlformats.org/markup-compatibility/2006">
                <mc:Choice xmlns:v="urn:schemas-microsoft-com:vml" Requires="v">
                  <p:oleObj name="公式" r:id="rId13" imgW="171450" imgH="200025" progId="Equation.3">
                    <p:embed/>
                  </p:oleObj>
                </mc:Choice>
                <mc:Fallback>
                  <p:oleObj name="公式" r:id="rId13" imgW="171450" imgH="200025" progId="Equation.3">
                    <p:embed/>
                    <p:pic>
                      <p:nvPicPr>
                        <p:cNvPr id="0" name="Object 15"/>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546" y="896"/>
                          <a:ext cx="225"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0388" name="Object 16"/>
            <p:cNvGraphicFramePr>
              <a:graphicFrameLocks noChangeAspect="1"/>
            </p:cNvGraphicFramePr>
            <p:nvPr/>
          </p:nvGraphicFramePr>
          <p:xfrm>
            <a:off x="4944" y="816"/>
            <a:ext cx="235" cy="250"/>
          </p:xfrm>
          <a:graphic>
            <a:graphicData uri="http://schemas.openxmlformats.org/presentationml/2006/ole">
              <mc:AlternateContent xmlns:mc="http://schemas.openxmlformats.org/markup-compatibility/2006">
                <mc:Choice xmlns:v="urn:schemas-microsoft-com:vml" Requires="v">
                  <p:oleObj name="公式" r:id="rId15" imgW="180863" imgH="200025" progId="Equation.3">
                    <p:embed/>
                  </p:oleObj>
                </mc:Choice>
                <mc:Fallback>
                  <p:oleObj name="公式" r:id="rId15" imgW="180863" imgH="200025" progId="Equation.3">
                    <p:embed/>
                    <p:pic>
                      <p:nvPicPr>
                        <p:cNvPr id="0" name="Object 16"/>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944" y="816"/>
                          <a:ext cx="235"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0389" name="Object 17"/>
            <p:cNvGraphicFramePr>
              <a:graphicFrameLocks noChangeAspect="1"/>
            </p:cNvGraphicFramePr>
            <p:nvPr/>
          </p:nvGraphicFramePr>
          <p:xfrm>
            <a:off x="4978" y="1205"/>
            <a:ext cx="236" cy="251"/>
          </p:xfrm>
          <a:graphic>
            <a:graphicData uri="http://schemas.openxmlformats.org/presentationml/2006/ole">
              <mc:AlternateContent xmlns:mc="http://schemas.openxmlformats.org/markup-compatibility/2006">
                <mc:Choice xmlns:v="urn:schemas-microsoft-com:vml" Requires="v">
                  <p:oleObj name="公式" r:id="rId17" imgW="180863" imgH="200025" progId="Equation.3">
                    <p:embed/>
                  </p:oleObj>
                </mc:Choice>
                <mc:Fallback>
                  <p:oleObj name="公式" r:id="rId17" imgW="180863" imgH="200025" progId="Equation.3">
                    <p:embed/>
                    <p:pic>
                      <p:nvPicPr>
                        <p:cNvPr id="0" name="Object 17"/>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978" y="1205"/>
                          <a:ext cx="236" cy="25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0390" name="Object 18"/>
            <p:cNvGraphicFramePr>
              <a:graphicFrameLocks noChangeAspect="1"/>
            </p:cNvGraphicFramePr>
            <p:nvPr/>
          </p:nvGraphicFramePr>
          <p:xfrm>
            <a:off x="3672" y="144"/>
            <a:ext cx="220" cy="280"/>
          </p:xfrm>
          <a:graphic>
            <a:graphicData uri="http://schemas.openxmlformats.org/presentationml/2006/ole">
              <mc:AlternateContent xmlns:mc="http://schemas.openxmlformats.org/markup-compatibility/2006">
                <mc:Choice xmlns:v="urn:schemas-microsoft-com:vml" Requires="v">
                  <p:oleObj name="公式" r:id="rId19" imgW="133462" imgH="180863" progId="Equation.3">
                    <p:embed/>
                  </p:oleObj>
                </mc:Choice>
                <mc:Fallback>
                  <p:oleObj name="公式" r:id="rId19" imgW="133462" imgH="180863" progId="Equation.3">
                    <p:embed/>
                    <p:pic>
                      <p:nvPicPr>
                        <p:cNvPr id="0" name="Object 18"/>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672" y="144"/>
                          <a:ext cx="220" cy="2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1689619" name="Object 19"/>
          <p:cNvGraphicFramePr>
            <a:graphicFrameLocks noChangeAspect="1"/>
          </p:cNvGraphicFramePr>
          <p:nvPr/>
        </p:nvGraphicFramePr>
        <p:xfrm>
          <a:off x="6321425" y="806450"/>
          <a:ext cx="555625" cy="390525"/>
        </p:xfrm>
        <a:graphic>
          <a:graphicData uri="http://schemas.openxmlformats.org/presentationml/2006/ole">
            <mc:AlternateContent xmlns:mc="http://schemas.openxmlformats.org/markup-compatibility/2006">
              <mc:Choice xmlns:v="urn:schemas-microsoft-com:vml" Requires="v">
                <p:oleObj name="公式" r:id="rId21" imgW="238013" imgH="142875" progId="Equation.3">
                  <p:embed/>
                </p:oleObj>
              </mc:Choice>
              <mc:Fallback>
                <p:oleObj name="公式" r:id="rId21" imgW="238013" imgH="142875" progId="Equation.3">
                  <p:embed/>
                  <p:pic>
                    <p:nvPicPr>
                      <p:cNvPr id="0" name="Object 19"/>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6321425" y="806450"/>
                        <a:ext cx="555625" cy="3905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689620" name="Text Box 20"/>
          <p:cNvSpPr txBox="1">
            <a:spLocks noChangeArrowheads="1"/>
          </p:cNvSpPr>
          <p:nvPr/>
        </p:nvSpPr>
        <p:spPr bwMode="auto">
          <a:xfrm>
            <a:off x="304800" y="1219200"/>
            <a:ext cx="5738813"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2800" b="1">
                <a:latin typeface="Arial" panose="020B0604020202020204" pitchFamily="34" charset="0"/>
              </a:rPr>
              <a:t>求 ①电荷及场强分布；球心的电势 </a:t>
            </a:r>
          </a:p>
        </p:txBody>
      </p:sp>
      <p:sp>
        <p:nvSpPr>
          <p:cNvPr id="1689621" name="Rectangle 21"/>
          <p:cNvSpPr>
            <a:spLocks noChangeArrowheads="1"/>
          </p:cNvSpPr>
          <p:nvPr/>
        </p:nvSpPr>
        <p:spPr bwMode="auto">
          <a:xfrm>
            <a:off x="762000" y="1927225"/>
            <a:ext cx="539432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2800" b="1">
                <a:latin typeface="Arial" panose="020B0604020202020204" pitchFamily="34" charset="0"/>
              </a:rPr>
              <a:t>②</a:t>
            </a:r>
            <a:r>
              <a:rPr lang="zh-CN" altLang="en-US" sz="2800" b="1">
                <a:latin typeface="Arial" panose="020B0604020202020204" pitchFamily="34" charset="0"/>
              </a:rPr>
              <a:t>如用导线连接</a:t>
            </a:r>
            <a:r>
              <a:rPr lang="en-US" altLang="zh-CN" sz="2800" b="1" i="1"/>
              <a:t>A</a:t>
            </a:r>
            <a:r>
              <a:rPr lang="zh-CN" altLang="en-US" sz="2800" b="1">
                <a:latin typeface="Arial" panose="020B0604020202020204" pitchFamily="34" charset="0"/>
              </a:rPr>
              <a:t>、</a:t>
            </a:r>
            <a:r>
              <a:rPr lang="en-US" altLang="zh-CN" sz="2800" b="1" i="1"/>
              <a:t>B</a:t>
            </a:r>
            <a:r>
              <a:rPr lang="zh-CN" altLang="en-US" sz="2800" b="1">
                <a:latin typeface="Arial" panose="020B0604020202020204" pitchFamily="34" charset="0"/>
              </a:rPr>
              <a:t>，再作计算</a:t>
            </a:r>
          </a:p>
        </p:txBody>
      </p:sp>
      <p:sp>
        <p:nvSpPr>
          <p:cNvPr id="1689622" name="Text Box 22"/>
          <p:cNvSpPr txBox="1">
            <a:spLocks noChangeArrowheads="1"/>
          </p:cNvSpPr>
          <p:nvPr/>
        </p:nvSpPr>
        <p:spPr bwMode="auto">
          <a:xfrm>
            <a:off x="457200" y="2667000"/>
            <a:ext cx="728663"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a:solidFill>
                  <a:schemeClr val="bg1"/>
                </a:solidFill>
              </a:rPr>
              <a:t>解</a:t>
            </a:r>
            <a:r>
              <a:rPr lang="en-US" altLang="zh-CN">
                <a:solidFill>
                  <a:schemeClr val="bg1"/>
                </a:solidFill>
              </a:rPr>
              <a:t>:</a:t>
            </a:r>
          </a:p>
        </p:txBody>
      </p:sp>
      <p:sp>
        <p:nvSpPr>
          <p:cNvPr id="1689623" name="Text Box 23"/>
          <p:cNvSpPr txBox="1">
            <a:spLocks noChangeArrowheads="1"/>
          </p:cNvSpPr>
          <p:nvPr/>
        </p:nvSpPr>
        <p:spPr bwMode="auto">
          <a:xfrm>
            <a:off x="1143000" y="3551238"/>
            <a:ext cx="2446338"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800" b="1"/>
              <a:t>由高斯定理得</a:t>
            </a:r>
            <a:r>
              <a:rPr lang="en-US" altLang="zh-CN" sz="2800" b="1"/>
              <a:t>:</a:t>
            </a:r>
            <a:endParaRPr lang="en-US" altLang="zh-CN" sz="4400" b="1"/>
          </a:p>
        </p:txBody>
      </p:sp>
      <p:sp>
        <p:nvSpPr>
          <p:cNvPr id="1689624" name="Text Box 24"/>
          <p:cNvSpPr txBox="1">
            <a:spLocks noChangeArrowheads="1"/>
          </p:cNvSpPr>
          <p:nvPr/>
        </p:nvSpPr>
        <p:spPr bwMode="auto">
          <a:xfrm>
            <a:off x="1143000" y="2743200"/>
            <a:ext cx="18669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800" b="1">
                <a:solidFill>
                  <a:srgbClr val="FF3300"/>
                </a:solidFill>
              </a:rPr>
              <a:t>电荷分布 </a:t>
            </a:r>
            <a:r>
              <a:rPr lang="en-US" altLang="zh-CN" sz="2800" b="1">
                <a:solidFill>
                  <a:srgbClr val="FF3300"/>
                </a:solidFill>
              </a:rPr>
              <a:t>:</a:t>
            </a:r>
          </a:p>
        </p:txBody>
      </p:sp>
      <p:grpSp>
        <p:nvGrpSpPr>
          <p:cNvPr id="4" name="Group 25"/>
          <p:cNvGrpSpPr>
            <a:grpSpLocks/>
          </p:cNvGrpSpPr>
          <p:nvPr/>
        </p:nvGrpSpPr>
        <p:grpSpPr bwMode="auto">
          <a:xfrm>
            <a:off x="3100388" y="2697163"/>
            <a:ext cx="2705100" cy="601662"/>
            <a:chOff x="2160" y="2064"/>
            <a:chExt cx="1629" cy="290"/>
          </a:xfrm>
        </p:grpSpPr>
        <p:graphicFrame>
          <p:nvGraphicFramePr>
            <p:cNvPr id="100377" name="Object 26"/>
            <p:cNvGraphicFramePr>
              <a:graphicFrameLocks noChangeAspect="1"/>
            </p:cNvGraphicFramePr>
            <p:nvPr/>
          </p:nvGraphicFramePr>
          <p:xfrm>
            <a:off x="2160" y="2112"/>
            <a:ext cx="161" cy="236"/>
          </p:xfrm>
          <a:graphic>
            <a:graphicData uri="http://schemas.openxmlformats.org/presentationml/2006/ole">
              <mc:AlternateContent xmlns:mc="http://schemas.openxmlformats.org/markup-compatibility/2006">
                <mc:Choice xmlns:v="urn:schemas-microsoft-com:vml" Requires="v">
                  <p:oleObj name="公式" r:id="rId23" imgW="85725" imgH="142875" progId="Equation.3">
                    <p:embed/>
                  </p:oleObj>
                </mc:Choice>
                <mc:Fallback>
                  <p:oleObj name="公式" r:id="rId23" imgW="85725" imgH="142875" progId="Equation.3">
                    <p:embed/>
                    <p:pic>
                      <p:nvPicPr>
                        <p:cNvPr id="0" name="Object 26"/>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2160" y="2112"/>
                          <a:ext cx="161" cy="2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0378" name="Object 27"/>
            <p:cNvGraphicFramePr>
              <a:graphicFrameLocks noChangeAspect="1"/>
            </p:cNvGraphicFramePr>
            <p:nvPr/>
          </p:nvGraphicFramePr>
          <p:xfrm>
            <a:off x="2592" y="2112"/>
            <a:ext cx="335" cy="236"/>
          </p:xfrm>
          <a:graphic>
            <a:graphicData uri="http://schemas.openxmlformats.org/presentationml/2006/ole">
              <mc:AlternateContent xmlns:mc="http://schemas.openxmlformats.org/markup-compatibility/2006">
                <mc:Choice xmlns:v="urn:schemas-microsoft-com:vml" Requires="v">
                  <p:oleObj name="公式" r:id="rId25" imgW="238013" imgH="142875" progId="Equation.3">
                    <p:embed/>
                  </p:oleObj>
                </mc:Choice>
                <mc:Fallback>
                  <p:oleObj name="公式" r:id="rId25" imgW="238013" imgH="142875" progId="Equation.3">
                    <p:embed/>
                    <p:pic>
                      <p:nvPicPr>
                        <p:cNvPr id="0" name="Object 27"/>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2592" y="2112"/>
                          <a:ext cx="335" cy="2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00379" name="Group 28"/>
            <p:cNvGrpSpPr>
              <a:grpSpLocks/>
            </p:cNvGrpSpPr>
            <p:nvPr/>
          </p:nvGrpSpPr>
          <p:grpSpPr bwMode="auto">
            <a:xfrm>
              <a:off x="3264" y="2064"/>
              <a:ext cx="525" cy="290"/>
              <a:chOff x="3672" y="144"/>
              <a:chExt cx="525" cy="290"/>
            </a:xfrm>
          </p:grpSpPr>
          <p:graphicFrame>
            <p:nvGraphicFramePr>
              <p:cNvPr id="100380" name="Object 29"/>
              <p:cNvGraphicFramePr>
                <a:graphicFrameLocks noChangeAspect="1"/>
              </p:cNvGraphicFramePr>
              <p:nvPr/>
            </p:nvGraphicFramePr>
            <p:xfrm>
              <a:off x="3672" y="144"/>
              <a:ext cx="220" cy="280"/>
            </p:xfrm>
            <a:graphic>
              <a:graphicData uri="http://schemas.openxmlformats.org/presentationml/2006/ole">
                <mc:AlternateContent xmlns:mc="http://schemas.openxmlformats.org/markup-compatibility/2006">
                  <mc:Choice xmlns:v="urn:schemas-microsoft-com:vml" Requires="v">
                    <p:oleObj name="Equation" r:id="rId27" imgW="133462" imgH="180863" progId="Equation.3">
                      <p:embed/>
                    </p:oleObj>
                  </mc:Choice>
                  <mc:Fallback>
                    <p:oleObj name="Equation" r:id="rId27" imgW="133462" imgH="180863" progId="Equation.3">
                      <p:embed/>
                      <p:pic>
                        <p:nvPicPr>
                          <p:cNvPr id="0" name="Object 29"/>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3672" y="144"/>
                            <a:ext cx="220" cy="2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0381" name="Object 30"/>
              <p:cNvGraphicFramePr>
                <a:graphicFrameLocks noChangeAspect="1"/>
              </p:cNvGraphicFramePr>
              <p:nvPr/>
            </p:nvGraphicFramePr>
            <p:xfrm>
              <a:off x="3847" y="188"/>
              <a:ext cx="350" cy="246"/>
            </p:xfrm>
            <a:graphic>
              <a:graphicData uri="http://schemas.openxmlformats.org/presentationml/2006/ole">
                <mc:AlternateContent xmlns:mc="http://schemas.openxmlformats.org/markup-compatibility/2006">
                  <mc:Choice xmlns:v="urn:schemas-microsoft-com:vml" Requires="v">
                    <p:oleObj name="公式" r:id="rId29" imgW="238013" imgH="142875" progId="Equation.3">
                      <p:embed/>
                    </p:oleObj>
                  </mc:Choice>
                  <mc:Fallback>
                    <p:oleObj name="公式" r:id="rId29" imgW="238013" imgH="142875" progId="Equation.3">
                      <p:embed/>
                      <p:pic>
                        <p:nvPicPr>
                          <p:cNvPr id="0" name="Object 30"/>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3847" y="188"/>
                            <a:ext cx="350" cy="2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sp>
        <p:nvSpPr>
          <p:cNvPr id="1689631" name="Text Box 31"/>
          <p:cNvSpPr txBox="1">
            <a:spLocks noChangeArrowheads="1"/>
          </p:cNvSpPr>
          <p:nvPr/>
        </p:nvSpPr>
        <p:spPr bwMode="auto">
          <a:xfrm>
            <a:off x="889000" y="4287838"/>
            <a:ext cx="685800"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800" b="1">
                <a:solidFill>
                  <a:srgbClr val="FF3300"/>
                </a:solidFill>
              </a:rPr>
              <a:t>场强分布</a:t>
            </a:r>
          </a:p>
        </p:txBody>
      </p:sp>
      <p:graphicFrame>
        <p:nvGraphicFramePr>
          <p:cNvPr id="1689632" name="Object 32"/>
          <p:cNvGraphicFramePr>
            <a:graphicFrameLocks noChangeAspect="1"/>
          </p:cNvGraphicFramePr>
          <p:nvPr/>
        </p:nvGraphicFramePr>
        <p:xfrm>
          <a:off x="3276600" y="5622925"/>
          <a:ext cx="1524000" cy="1027113"/>
        </p:xfrm>
        <a:graphic>
          <a:graphicData uri="http://schemas.openxmlformats.org/presentationml/2006/ole">
            <mc:AlternateContent xmlns:mc="http://schemas.openxmlformats.org/markup-compatibility/2006">
              <mc:Choice xmlns:v="urn:schemas-microsoft-com:vml" Requires="v">
                <p:oleObj name="公式" r:id="rId31" imgW="562087" imgH="485775" progId="Equation.3">
                  <p:embed/>
                </p:oleObj>
              </mc:Choice>
              <mc:Fallback>
                <p:oleObj name="公式" r:id="rId31" imgW="562087" imgH="485775" progId="Equation.3">
                  <p:embed/>
                  <p:pic>
                    <p:nvPicPr>
                      <p:cNvPr id="0" name="Object 32"/>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3276600" y="5622925"/>
                        <a:ext cx="1524000" cy="1027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689633" name="Object 33"/>
          <p:cNvGraphicFramePr>
            <a:graphicFrameLocks noChangeAspect="1"/>
          </p:cNvGraphicFramePr>
          <p:nvPr/>
        </p:nvGraphicFramePr>
        <p:xfrm>
          <a:off x="3200400" y="4516438"/>
          <a:ext cx="1600200" cy="1052512"/>
        </p:xfrm>
        <a:graphic>
          <a:graphicData uri="http://schemas.openxmlformats.org/presentationml/2006/ole">
            <mc:AlternateContent xmlns:mc="http://schemas.openxmlformats.org/markup-compatibility/2006">
              <mc:Choice xmlns:v="urn:schemas-microsoft-com:vml" Requires="v">
                <p:oleObj name="公式" r:id="rId33" imgW="562087" imgH="485775" progId="Equation.3">
                  <p:embed/>
                </p:oleObj>
              </mc:Choice>
              <mc:Fallback>
                <p:oleObj name="公式" r:id="rId33" imgW="562087" imgH="485775" progId="Equation.3">
                  <p:embed/>
                  <p:pic>
                    <p:nvPicPr>
                      <p:cNvPr id="0" name="Object 33"/>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3200400" y="4516438"/>
                        <a:ext cx="1600200" cy="10525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6" name="Group 34"/>
          <p:cNvGrpSpPr>
            <a:grpSpLocks/>
          </p:cNvGrpSpPr>
          <p:nvPr/>
        </p:nvGrpSpPr>
        <p:grpSpPr bwMode="auto">
          <a:xfrm>
            <a:off x="1676400" y="4135438"/>
            <a:ext cx="2286000" cy="1981200"/>
            <a:chOff x="1872" y="2688"/>
            <a:chExt cx="1392" cy="1248"/>
          </a:xfrm>
        </p:grpSpPr>
        <p:graphicFrame>
          <p:nvGraphicFramePr>
            <p:cNvPr id="100374" name="Object 35"/>
            <p:cNvGraphicFramePr>
              <a:graphicFrameLocks noChangeAspect="1"/>
            </p:cNvGraphicFramePr>
            <p:nvPr/>
          </p:nvGraphicFramePr>
          <p:xfrm>
            <a:off x="1872" y="3168"/>
            <a:ext cx="720" cy="298"/>
          </p:xfrm>
          <a:graphic>
            <a:graphicData uri="http://schemas.openxmlformats.org/presentationml/2006/ole">
              <mc:AlternateContent xmlns:mc="http://schemas.openxmlformats.org/markup-compatibility/2006">
                <mc:Choice xmlns:v="urn:schemas-microsoft-com:vml" Requires="v">
                  <p:oleObj name="公式" r:id="rId35" imgW="295163" imgH="133462" progId="Equation.3">
                    <p:embed/>
                  </p:oleObj>
                </mc:Choice>
                <mc:Fallback>
                  <p:oleObj name="公式" r:id="rId35" imgW="295163" imgH="133462" progId="Equation.3">
                    <p:embed/>
                    <p:pic>
                      <p:nvPicPr>
                        <p:cNvPr id="0" name="Object 35"/>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1872" y="3168"/>
                          <a:ext cx="720" cy="2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0375" name="Object 36"/>
            <p:cNvGraphicFramePr>
              <a:graphicFrameLocks noChangeAspect="1"/>
            </p:cNvGraphicFramePr>
            <p:nvPr/>
          </p:nvGraphicFramePr>
          <p:xfrm>
            <a:off x="3024" y="2688"/>
            <a:ext cx="240" cy="240"/>
          </p:xfrm>
          <a:graphic>
            <a:graphicData uri="http://schemas.openxmlformats.org/presentationml/2006/ole">
              <mc:AlternateContent xmlns:mc="http://schemas.openxmlformats.org/markup-compatibility/2006">
                <mc:Choice xmlns:v="urn:schemas-microsoft-com:vml" Requires="v">
                  <p:oleObj name="公式" r:id="rId37" imgW="85725" imgH="142875" progId="Equation.3">
                    <p:embed/>
                  </p:oleObj>
                </mc:Choice>
                <mc:Fallback>
                  <p:oleObj name="公式" r:id="rId37" imgW="85725" imgH="142875" progId="Equation.3">
                    <p:embed/>
                    <p:pic>
                      <p:nvPicPr>
                        <p:cNvPr id="0" name="Object 36"/>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3024" y="2688"/>
                          <a:ext cx="240" cy="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0376" name="AutoShape 37"/>
            <p:cNvSpPr>
              <a:spLocks/>
            </p:cNvSpPr>
            <p:nvPr/>
          </p:nvSpPr>
          <p:spPr bwMode="auto">
            <a:xfrm>
              <a:off x="2640" y="2784"/>
              <a:ext cx="96" cy="1152"/>
            </a:xfrm>
            <a:prstGeom prst="leftBrace">
              <a:avLst>
                <a:gd name="adj1" fmla="val 100000"/>
                <a:gd name="adj2" fmla="val 50000"/>
              </a:avLst>
            </a:prstGeom>
            <a:noFill/>
            <a:ln w="12700"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zh-CN" sz="1800">
                <a:latin typeface="Arial" panose="020B0604020202020204" pitchFamily="34" charset="0"/>
              </a:endParaRPr>
            </a:p>
          </p:txBody>
        </p:sp>
      </p:grpSp>
      <p:grpSp>
        <p:nvGrpSpPr>
          <p:cNvPr id="7" name="Group 38"/>
          <p:cNvGrpSpPr>
            <a:grpSpLocks/>
          </p:cNvGrpSpPr>
          <p:nvPr/>
        </p:nvGrpSpPr>
        <p:grpSpPr bwMode="auto">
          <a:xfrm>
            <a:off x="5181600" y="3983038"/>
            <a:ext cx="3055938" cy="455612"/>
            <a:chOff x="3648" y="2640"/>
            <a:chExt cx="1925" cy="287"/>
          </a:xfrm>
        </p:grpSpPr>
        <p:graphicFrame>
          <p:nvGraphicFramePr>
            <p:cNvPr id="100372" name="Object 39"/>
            <p:cNvGraphicFramePr>
              <a:graphicFrameLocks noChangeAspect="1"/>
            </p:cNvGraphicFramePr>
            <p:nvPr/>
          </p:nvGraphicFramePr>
          <p:xfrm>
            <a:off x="3648" y="2640"/>
            <a:ext cx="576" cy="287"/>
          </p:xfrm>
          <a:graphic>
            <a:graphicData uri="http://schemas.openxmlformats.org/presentationml/2006/ole">
              <mc:AlternateContent xmlns:mc="http://schemas.openxmlformats.org/markup-compatibility/2006">
                <mc:Choice xmlns:v="urn:schemas-microsoft-com:vml" Requires="v">
                  <p:oleObj name="公式" r:id="rId39" imgW="447787" imgH="200025" progId="Equation.3">
                    <p:embed/>
                  </p:oleObj>
                </mc:Choice>
                <mc:Fallback>
                  <p:oleObj name="公式" r:id="rId39" imgW="447787" imgH="200025" progId="Equation.3">
                    <p:embed/>
                    <p:pic>
                      <p:nvPicPr>
                        <p:cNvPr id="0" name="Object 39"/>
                        <p:cNvPicPr>
                          <a:picLocks noChangeAspect="1" noChangeArrowheads="1"/>
                        </p:cNvPicPr>
                        <p:nvPr/>
                      </p:nvPicPr>
                      <p:blipFill>
                        <a:blip r:embed="rId40">
                          <a:extLst>
                            <a:ext uri="{28A0092B-C50C-407E-A947-70E740481C1C}">
                              <a14:useLocalDpi xmlns:a14="http://schemas.microsoft.com/office/drawing/2010/main" val="0"/>
                            </a:ext>
                          </a:extLst>
                        </a:blip>
                        <a:srcRect/>
                        <a:stretch>
                          <a:fillRect/>
                        </a:stretch>
                      </p:blipFill>
                      <p:spPr bwMode="auto">
                        <a:xfrm>
                          <a:off x="3648" y="2640"/>
                          <a:ext cx="576" cy="2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0373" name="Object 40"/>
            <p:cNvGraphicFramePr>
              <a:graphicFrameLocks noChangeAspect="1"/>
            </p:cNvGraphicFramePr>
            <p:nvPr/>
          </p:nvGraphicFramePr>
          <p:xfrm>
            <a:off x="4507" y="2640"/>
            <a:ext cx="1066" cy="287"/>
          </p:xfrm>
          <a:graphic>
            <a:graphicData uri="http://schemas.openxmlformats.org/presentationml/2006/ole">
              <mc:AlternateContent xmlns:mc="http://schemas.openxmlformats.org/markup-compatibility/2006">
                <mc:Choice xmlns:v="urn:schemas-microsoft-com:vml" Requires="v">
                  <p:oleObj name="公式" r:id="rId41" imgW="885825" imgH="200025" progId="Equation.3">
                    <p:embed/>
                  </p:oleObj>
                </mc:Choice>
                <mc:Fallback>
                  <p:oleObj name="公式" r:id="rId41" imgW="885825" imgH="200025" progId="Equation.3">
                    <p:embed/>
                    <p:pic>
                      <p:nvPicPr>
                        <p:cNvPr id="0" name="Object 40"/>
                        <p:cNvPicPr>
                          <a:picLocks noChangeAspect="1" noChangeArrowheads="1"/>
                        </p:cNvPicPr>
                        <p:nvPr/>
                      </p:nvPicPr>
                      <p:blipFill>
                        <a:blip r:embed="rId42">
                          <a:extLst>
                            <a:ext uri="{28A0092B-C50C-407E-A947-70E740481C1C}">
                              <a14:useLocalDpi xmlns:a14="http://schemas.microsoft.com/office/drawing/2010/main" val="0"/>
                            </a:ext>
                          </a:extLst>
                        </a:blip>
                        <a:srcRect/>
                        <a:stretch>
                          <a:fillRect/>
                        </a:stretch>
                      </p:blipFill>
                      <p:spPr bwMode="auto">
                        <a:xfrm>
                          <a:off x="4507" y="2640"/>
                          <a:ext cx="1066" cy="2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1689641" name="Object 41"/>
          <p:cNvGraphicFramePr>
            <a:graphicFrameLocks noChangeAspect="1"/>
          </p:cNvGraphicFramePr>
          <p:nvPr/>
        </p:nvGraphicFramePr>
        <p:xfrm>
          <a:off x="5181600" y="4821238"/>
          <a:ext cx="1670050" cy="455612"/>
        </p:xfrm>
        <a:graphic>
          <a:graphicData uri="http://schemas.openxmlformats.org/presentationml/2006/ole">
            <mc:AlternateContent xmlns:mc="http://schemas.openxmlformats.org/markup-compatibility/2006">
              <mc:Choice xmlns:v="urn:schemas-microsoft-com:vml" Requires="v">
                <p:oleObj name="公式" r:id="rId43" imgW="866663" imgH="200025" progId="Equation.3">
                  <p:embed/>
                </p:oleObj>
              </mc:Choice>
              <mc:Fallback>
                <p:oleObj name="公式" r:id="rId43" imgW="866663" imgH="200025" progId="Equation.3">
                  <p:embed/>
                  <p:pic>
                    <p:nvPicPr>
                      <p:cNvPr id="0" name="Object 41"/>
                      <p:cNvPicPr>
                        <a:picLocks noChangeAspect="1" noChangeArrowheads="1"/>
                      </p:cNvPicPr>
                      <p:nvPr/>
                    </p:nvPicPr>
                    <p:blipFill>
                      <a:blip r:embed="rId44">
                        <a:extLst>
                          <a:ext uri="{28A0092B-C50C-407E-A947-70E740481C1C}">
                            <a14:useLocalDpi xmlns:a14="http://schemas.microsoft.com/office/drawing/2010/main" val="0"/>
                          </a:ext>
                        </a:extLst>
                      </a:blip>
                      <a:srcRect/>
                      <a:stretch>
                        <a:fillRect/>
                      </a:stretch>
                    </p:blipFill>
                    <p:spPr bwMode="auto">
                      <a:xfrm>
                        <a:off x="5181600" y="4821238"/>
                        <a:ext cx="1670050" cy="4556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689642" name="Object 42"/>
          <p:cNvGraphicFramePr>
            <a:graphicFrameLocks noChangeAspect="1"/>
          </p:cNvGraphicFramePr>
          <p:nvPr/>
        </p:nvGraphicFramePr>
        <p:xfrm>
          <a:off x="5257800" y="5811838"/>
          <a:ext cx="1143000" cy="466725"/>
        </p:xfrm>
        <a:graphic>
          <a:graphicData uri="http://schemas.openxmlformats.org/presentationml/2006/ole">
            <mc:AlternateContent xmlns:mc="http://schemas.openxmlformats.org/markup-compatibility/2006">
              <mc:Choice xmlns:v="urn:schemas-microsoft-com:vml" Requires="v">
                <p:oleObj name="公式" r:id="rId45" imgW="466613" imgH="200025" progId="Equation.3">
                  <p:embed/>
                </p:oleObj>
              </mc:Choice>
              <mc:Fallback>
                <p:oleObj name="公式" r:id="rId45" imgW="466613" imgH="200025" progId="Equation.3">
                  <p:embed/>
                  <p:pic>
                    <p:nvPicPr>
                      <p:cNvPr id="0" name="Object 42"/>
                      <p:cNvPicPr>
                        <a:picLocks noChangeAspect="1" noChangeArrowheads="1"/>
                      </p:cNvPicPr>
                      <p:nvPr/>
                    </p:nvPicPr>
                    <p:blipFill>
                      <a:blip r:embed="rId46">
                        <a:extLst>
                          <a:ext uri="{28A0092B-C50C-407E-A947-70E740481C1C}">
                            <a14:useLocalDpi xmlns:a14="http://schemas.microsoft.com/office/drawing/2010/main" val="0"/>
                          </a:ext>
                        </a:extLst>
                      </a:blip>
                      <a:srcRect/>
                      <a:stretch>
                        <a:fillRect/>
                      </a:stretch>
                    </p:blipFill>
                    <p:spPr bwMode="auto">
                      <a:xfrm>
                        <a:off x="5257800" y="5811838"/>
                        <a:ext cx="1143000" cy="466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689607">
                                            <p:txEl>
                                              <p:pRg st="0" end="0"/>
                                            </p:txEl>
                                          </p:spTgt>
                                        </p:tgtEl>
                                        <p:attrNameLst>
                                          <p:attrName>style.visibility</p:attrName>
                                        </p:attrNameLst>
                                      </p:cBhvr>
                                      <p:to>
                                        <p:strVal val="visible"/>
                                      </p:to>
                                    </p:set>
                                    <p:animEffect transition="in" filter="dissolve">
                                      <p:cBhvr>
                                        <p:cTn id="7" dur="500"/>
                                        <p:tgtEl>
                                          <p:spTgt spid="1689607">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nodeType="clickEffect">
                                  <p:stCondLst>
                                    <p:cond delay="0"/>
                                  </p:stCondLst>
                                  <p:childTnLst>
                                    <p:set>
                                      <p:cBhvr>
                                        <p:cTn id="11" dur="1" fill="hold">
                                          <p:stCondLst>
                                            <p:cond delay="499"/>
                                          </p:stCondLst>
                                        </p:cTn>
                                        <p:tgtEl>
                                          <p:spTgt spid="2"/>
                                        </p:tgtEl>
                                        <p:attrNameLst>
                                          <p:attrName>style.visibility</p:attrName>
                                        </p:attrNameLst>
                                      </p:cBhvr>
                                      <p:to>
                                        <p:strVal val="visible"/>
                                      </p:to>
                                    </p:se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8" fill="hold" nodeType="click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wipe(left)">
                                      <p:cBhvr>
                                        <p:cTn id="16" dur="500"/>
                                        <p:tgtEl>
                                          <p:spTgt spid="3"/>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1689620">
                                            <p:txEl>
                                              <p:pRg st="0" end="0"/>
                                            </p:txEl>
                                          </p:spTgt>
                                        </p:tgtEl>
                                        <p:attrNameLst>
                                          <p:attrName>style.visibility</p:attrName>
                                        </p:attrNameLst>
                                      </p:cBhvr>
                                      <p:to>
                                        <p:strVal val="visible"/>
                                      </p:to>
                                    </p:set>
                                    <p:animEffect transition="in" filter="wipe(left)">
                                      <p:cBhvr>
                                        <p:cTn id="21" dur="500"/>
                                        <p:tgtEl>
                                          <p:spTgt spid="1689620">
                                            <p:txEl>
                                              <p:pRg st="0" end="0"/>
                                            </p:txEl>
                                          </p:spTgt>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1689621">
                                            <p:txEl>
                                              <p:pRg st="0" end="0"/>
                                            </p:txEl>
                                          </p:spTgt>
                                        </p:tgtEl>
                                        <p:attrNameLst>
                                          <p:attrName>style.visibility</p:attrName>
                                        </p:attrNameLst>
                                      </p:cBhvr>
                                      <p:to>
                                        <p:strVal val="visible"/>
                                      </p:to>
                                    </p:set>
                                    <p:animEffect transition="in" filter="wipe(left)">
                                      <p:cBhvr>
                                        <p:cTn id="26" dur="500"/>
                                        <p:tgtEl>
                                          <p:spTgt spid="1689621">
                                            <p:txEl>
                                              <p:pRg st="0" end="0"/>
                                            </p:txEl>
                                          </p:spTgt>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9" presetClass="entr" presetSubtype="0" fill="hold" grpId="0" nodeType="clickEffect">
                                  <p:stCondLst>
                                    <p:cond delay="0"/>
                                  </p:stCondLst>
                                  <p:childTnLst>
                                    <p:set>
                                      <p:cBhvr>
                                        <p:cTn id="30" dur="1" fill="hold">
                                          <p:stCondLst>
                                            <p:cond delay="0"/>
                                          </p:stCondLst>
                                        </p:cTn>
                                        <p:tgtEl>
                                          <p:spTgt spid="1689622">
                                            <p:txEl>
                                              <p:pRg st="0" end="0"/>
                                            </p:txEl>
                                          </p:spTgt>
                                        </p:tgtEl>
                                        <p:attrNameLst>
                                          <p:attrName>style.visibility</p:attrName>
                                        </p:attrNameLst>
                                      </p:cBhvr>
                                      <p:to>
                                        <p:strVal val="visible"/>
                                      </p:to>
                                    </p:set>
                                    <p:animEffect transition="in" filter="dissolve">
                                      <p:cBhvr>
                                        <p:cTn id="31" dur="500"/>
                                        <p:tgtEl>
                                          <p:spTgt spid="1689622">
                                            <p:txEl>
                                              <p:pRg st="0" end="0"/>
                                            </p:txEl>
                                          </p:spTgt>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9" presetClass="entr" presetSubtype="0" fill="hold" grpId="0" nodeType="clickEffect">
                                  <p:stCondLst>
                                    <p:cond delay="0"/>
                                  </p:stCondLst>
                                  <p:childTnLst>
                                    <p:set>
                                      <p:cBhvr>
                                        <p:cTn id="35" dur="1" fill="hold">
                                          <p:stCondLst>
                                            <p:cond delay="0"/>
                                          </p:stCondLst>
                                        </p:cTn>
                                        <p:tgtEl>
                                          <p:spTgt spid="1689624"/>
                                        </p:tgtEl>
                                        <p:attrNameLst>
                                          <p:attrName>style.visibility</p:attrName>
                                        </p:attrNameLst>
                                      </p:cBhvr>
                                      <p:to>
                                        <p:strVal val="visible"/>
                                      </p:to>
                                    </p:set>
                                    <p:animEffect transition="in" filter="dissolve">
                                      <p:cBhvr>
                                        <p:cTn id="36" dur="500"/>
                                        <p:tgtEl>
                                          <p:spTgt spid="1689624"/>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9" presetClass="entr" presetSubtype="0" fill="hold" nodeType="clickEffect">
                                  <p:stCondLst>
                                    <p:cond delay="0"/>
                                  </p:stCondLst>
                                  <p:childTnLst>
                                    <p:set>
                                      <p:cBhvr>
                                        <p:cTn id="40" dur="1" fill="hold">
                                          <p:stCondLst>
                                            <p:cond delay="0"/>
                                          </p:stCondLst>
                                        </p:cTn>
                                        <p:tgtEl>
                                          <p:spTgt spid="1689608"/>
                                        </p:tgtEl>
                                        <p:attrNameLst>
                                          <p:attrName>style.visibility</p:attrName>
                                        </p:attrNameLst>
                                      </p:cBhvr>
                                      <p:to>
                                        <p:strVal val="visible"/>
                                      </p:to>
                                    </p:set>
                                    <p:animEffect transition="in" filter="dissolve">
                                      <p:cBhvr>
                                        <p:cTn id="41" dur="500"/>
                                        <p:tgtEl>
                                          <p:spTgt spid="1689608"/>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9" presetClass="entr" presetSubtype="0" fill="hold" nodeType="clickEffect">
                                  <p:stCondLst>
                                    <p:cond delay="0"/>
                                  </p:stCondLst>
                                  <p:childTnLst>
                                    <p:set>
                                      <p:cBhvr>
                                        <p:cTn id="45" dur="1" fill="hold">
                                          <p:stCondLst>
                                            <p:cond delay="0"/>
                                          </p:stCondLst>
                                        </p:cTn>
                                        <p:tgtEl>
                                          <p:spTgt spid="1689619"/>
                                        </p:tgtEl>
                                        <p:attrNameLst>
                                          <p:attrName>style.visibility</p:attrName>
                                        </p:attrNameLst>
                                      </p:cBhvr>
                                      <p:to>
                                        <p:strVal val="visible"/>
                                      </p:to>
                                    </p:set>
                                    <p:animEffect transition="in" filter="dissolve">
                                      <p:cBhvr>
                                        <p:cTn id="46" dur="500"/>
                                        <p:tgtEl>
                                          <p:spTgt spid="1689619"/>
                                        </p:tgtEl>
                                      </p:cBhvr>
                                    </p:animEffect>
                                  </p:childTnLst>
                                </p:cTn>
                              </p:par>
                            </p:childTnLst>
                          </p:cTn>
                        </p:par>
                      </p:childTnLst>
                    </p:cTn>
                  </p:par>
                  <p:par>
                    <p:cTn id="47" fill="hold" nodeType="clickPar">
                      <p:stCondLst>
                        <p:cond delay="indefinite"/>
                      </p:stCondLst>
                      <p:childTnLst>
                        <p:par>
                          <p:cTn id="48" fill="hold" nodeType="withGroup">
                            <p:stCondLst>
                              <p:cond delay="0"/>
                            </p:stCondLst>
                            <p:childTnLst>
                              <p:par>
                                <p:cTn id="49" presetID="9" presetClass="entr" presetSubtype="0" fill="hold" nodeType="clickEffect">
                                  <p:stCondLst>
                                    <p:cond delay="0"/>
                                  </p:stCondLst>
                                  <p:childTnLst>
                                    <p:set>
                                      <p:cBhvr>
                                        <p:cTn id="50" dur="1" fill="hold">
                                          <p:stCondLst>
                                            <p:cond delay="0"/>
                                          </p:stCondLst>
                                        </p:cTn>
                                        <p:tgtEl>
                                          <p:spTgt spid="4"/>
                                        </p:tgtEl>
                                        <p:attrNameLst>
                                          <p:attrName>style.visibility</p:attrName>
                                        </p:attrNameLst>
                                      </p:cBhvr>
                                      <p:to>
                                        <p:strVal val="visible"/>
                                      </p:to>
                                    </p:set>
                                    <p:animEffect transition="in" filter="dissolve">
                                      <p:cBhvr>
                                        <p:cTn id="51" dur="500"/>
                                        <p:tgtEl>
                                          <p:spTgt spid="4"/>
                                        </p:tgtEl>
                                      </p:cBhvr>
                                    </p:animEffect>
                                  </p:childTnLst>
                                </p:cTn>
                              </p:par>
                            </p:childTnLst>
                          </p:cTn>
                        </p:par>
                      </p:childTnLst>
                    </p:cTn>
                  </p:par>
                  <p:par>
                    <p:cTn id="52" fill="hold" nodeType="clickPar">
                      <p:stCondLst>
                        <p:cond delay="indefinite"/>
                      </p:stCondLst>
                      <p:childTnLst>
                        <p:par>
                          <p:cTn id="53" fill="hold" nodeType="withGroup">
                            <p:stCondLst>
                              <p:cond delay="0"/>
                            </p:stCondLst>
                            <p:childTnLst>
                              <p:par>
                                <p:cTn id="54" presetID="9" presetClass="entr" presetSubtype="0" fill="hold" grpId="0" nodeType="clickEffect">
                                  <p:stCondLst>
                                    <p:cond delay="0"/>
                                  </p:stCondLst>
                                  <p:childTnLst>
                                    <p:set>
                                      <p:cBhvr>
                                        <p:cTn id="55" dur="1" fill="hold">
                                          <p:stCondLst>
                                            <p:cond delay="0"/>
                                          </p:stCondLst>
                                        </p:cTn>
                                        <p:tgtEl>
                                          <p:spTgt spid="1689623">
                                            <p:txEl>
                                              <p:pRg st="0" end="0"/>
                                            </p:txEl>
                                          </p:spTgt>
                                        </p:tgtEl>
                                        <p:attrNameLst>
                                          <p:attrName>style.visibility</p:attrName>
                                        </p:attrNameLst>
                                      </p:cBhvr>
                                      <p:to>
                                        <p:strVal val="visible"/>
                                      </p:to>
                                    </p:set>
                                    <p:animEffect transition="in" filter="dissolve">
                                      <p:cBhvr>
                                        <p:cTn id="56" dur="500"/>
                                        <p:tgtEl>
                                          <p:spTgt spid="1689623">
                                            <p:txEl>
                                              <p:pRg st="0" end="0"/>
                                            </p:txEl>
                                          </p:spTgt>
                                        </p:tgtEl>
                                      </p:cBhvr>
                                    </p:animEffect>
                                  </p:childTnLst>
                                </p:cTn>
                              </p:par>
                            </p:childTnLst>
                          </p:cTn>
                        </p:par>
                      </p:childTnLst>
                    </p:cTn>
                  </p:par>
                  <p:par>
                    <p:cTn id="57" fill="hold" nodeType="clickPar">
                      <p:stCondLst>
                        <p:cond delay="indefinite"/>
                      </p:stCondLst>
                      <p:childTnLst>
                        <p:par>
                          <p:cTn id="58" fill="hold" nodeType="withGroup">
                            <p:stCondLst>
                              <p:cond delay="0"/>
                            </p:stCondLst>
                            <p:childTnLst>
                              <p:par>
                                <p:cTn id="59" presetID="4" presetClass="entr" presetSubtype="16" fill="hold" grpId="0" nodeType="clickEffect">
                                  <p:stCondLst>
                                    <p:cond delay="0"/>
                                  </p:stCondLst>
                                  <p:childTnLst>
                                    <p:set>
                                      <p:cBhvr>
                                        <p:cTn id="60" dur="1" fill="hold">
                                          <p:stCondLst>
                                            <p:cond delay="0"/>
                                          </p:stCondLst>
                                        </p:cTn>
                                        <p:tgtEl>
                                          <p:spTgt spid="1689631"/>
                                        </p:tgtEl>
                                        <p:attrNameLst>
                                          <p:attrName>style.visibility</p:attrName>
                                        </p:attrNameLst>
                                      </p:cBhvr>
                                      <p:to>
                                        <p:strVal val="visible"/>
                                      </p:to>
                                    </p:set>
                                    <p:animEffect transition="in" filter="box(in)">
                                      <p:cBhvr>
                                        <p:cTn id="61" dur="500"/>
                                        <p:tgtEl>
                                          <p:spTgt spid="1689631"/>
                                        </p:tgtEl>
                                      </p:cBhvr>
                                    </p:animEffect>
                                  </p:childTnLst>
                                </p:cTn>
                              </p:par>
                            </p:childTnLst>
                          </p:cTn>
                        </p:par>
                      </p:childTnLst>
                    </p:cTn>
                  </p:par>
                  <p:par>
                    <p:cTn id="62" fill="hold" nodeType="clickPar">
                      <p:stCondLst>
                        <p:cond delay="indefinite"/>
                      </p:stCondLst>
                      <p:childTnLst>
                        <p:par>
                          <p:cTn id="63" fill="hold" nodeType="withGroup">
                            <p:stCondLst>
                              <p:cond delay="0"/>
                            </p:stCondLst>
                            <p:childTnLst>
                              <p:par>
                                <p:cTn id="64" presetID="22" presetClass="entr" presetSubtype="8" fill="hold" nodeType="clickEffect">
                                  <p:stCondLst>
                                    <p:cond delay="0"/>
                                  </p:stCondLst>
                                  <p:childTnLst>
                                    <p:set>
                                      <p:cBhvr>
                                        <p:cTn id="65" dur="1" fill="hold">
                                          <p:stCondLst>
                                            <p:cond delay="0"/>
                                          </p:stCondLst>
                                        </p:cTn>
                                        <p:tgtEl>
                                          <p:spTgt spid="6"/>
                                        </p:tgtEl>
                                        <p:attrNameLst>
                                          <p:attrName>style.visibility</p:attrName>
                                        </p:attrNameLst>
                                      </p:cBhvr>
                                      <p:to>
                                        <p:strVal val="visible"/>
                                      </p:to>
                                    </p:set>
                                    <p:animEffect transition="in" filter="wipe(left)">
                                      <p:cBhvr>
                                        <p:cTn id="66" dur="500"/>
                                        <p:tgtEl>
                                          <p:spTgt spid="6"/>
                                        </p:tgtEl>
                                      </p:cBhvr>
                                    </p:animEffect>
                                  </p:childTnLst>
                                </p:cTn>
                              </p:par>
                            </p:childTnLst>
                          </p:cTn>
                        </p:par>
                      </p:childTnLst>
                    </p:cTn>
                  </p:par>
                  <p:par>
                    <p:cTn id="67" fill="hold" nodeType="clickPar">
                      <p:stCondLst>
                        <p:cond delay="indefinite"/>
                      </p:stCondLst>
                      <p:childTnLst>
                        <p:par>
                          <p:cTn id="68" fill="hold" nodeType="withGroup">
                            <p:stCondLst>
                              <p:cond delay="0"/>
                            </p:stCondLst>
                            <p:childTnLst>
                              <p:par>
                                <p:cTn id="69" presetID="22" presetClass="entr" presetSubtype="8" fill="hold" nodeType="clickEffect">
                                  <p:stCondLst>
                                    <p:cond delay="0"/>
                                  </p:stCondLst>
                                  <p:childTnLst>
                                    <p:set>
                                      <p:cBhvr>
                                        <p:cTn id="70" dur="1" fill="hold">
                                          <p:stCondLst>
                                            <p:cond delay="0"/>
                                          </p:stCondLst>
                                        </p:cTn>
                                        <p:tgtEl>
                                          <p:spTgt spid="7"/>
                                        </p:tgtEl>
                                        <p:attrNameLst>
                                          <p:attrName>style.visibility</p:attrName>
                                        </p:attrNameLst>
                                      </p:cBhvr>
                                      <p:to>
                                        <p:strVal val="visible"/>
                                      </p:to>
                                    </p:set>
                                    <p:animEffect transition="in" filter="wipe(left)">
                                      <p:cBhvr>
                                        <p:cTn id="71" dur="500"/>
                                        <p:tgtEl>
                                          <p:spTgt spid="7"/>
                                        </p:tgtEl>
                                      </p:cBhvr>
                                    </p:animEffect>
                                  </p:childTnLst>
                                </p:cTn>
                              </p:par>
                            </p:childTnLst>
                          </p:cTn>
                        </p:par>
                      </p:childTnLst>
                    </p:cTn>
                  </p:par>
                  <p:par>
                    <p:cTn id="72" fill="hold" nodeType="clickPar">
                      <p:stCondLst>
                        <p:cond delay="indefinite"/>
                      </p:stCondLst>
                      <p:childTnLst>
                        <p:par>
                          <p:cTn id="73" fill="hold" nodeType="withGroup">
                            <p:stCondLst>
                              <p:cond delay="0"/>
                            </p:stCondLst>
                            <p:childTnLst>
                              <p:par>
                                <p:cTn id="74" presetID="1" presetClass="entr" presetSubtype="0" fill="hold" nodeType="clickEffect">
                                  <p:stCondLst>
                                    <p:cond delay="0"/>
                                  </p:stCondLst>
                                  <p:childTnLst>
                                    <p:set>
                                      <p:cBhvr>
                                        <p:cTn id="75" dur="1" fill="hold">
                                          <p:stCondLst>
                                            <p:cond delay="499"/>
                                          </p:stCondLst>
                                        </p:cTn>
                                        <p:tgtEl>
                                          <p:spTgt spid="1689633"/>
                                        </p:tgtEl>
                                        <p:attrNameLst>
                                          <p:attrName>style.visibility</p:attrName>
                                        </p:attrNameLst>
                                      </p:cBhvr>
                                      <p:to>
                                        <p:strVal val="visible"/>
                                      </p:to>
                                    </p:set>
                                  </p:childTnLst>
                                </p:cTn>
                              </p:par>
                            </p:childTnLst>
                          </p:cTn>
                        </p:par>
                      </p:childTnLst>
                    </p:cTn>
                  </p:par>
                  <p:par>
                    <p:cTn id="76" fill="hold" nodeType="clickPar">
                      <p:stCondLst>
                        <p:cond delay="indefinite"/>
                      </p:stCondLst>
                      <p:childTnLst>
                        <p:par>
                          <p:cTn id="77" fill="hold" nodeType="withGroup">
                            <p:stCondLst>
                              <p:cond delay="0"/>
                            </p:stCondLst>
                            <p:childTnLst>
                              <p:par>
                                <p:cTn id="78" presetID="9" presetClass="entr" presetSubtype="0" fill="hold" nodeType="clickEffect">
                                  <p:stCondLst>
                                    <p:cond delay="0"/>
                                  </p:stCondLst>
                                  <p:childTnLst>
                                    <p:set>
                                      <p:cBhvr>
                                        <p:cTn id="79" dur="1" fill="hold">
                                          <p:stCondLst>
                                            <p:cond delay="0"/>
                                          </p:stCondLst>
                                        </p:cTn>
                                        <p:tgtEl>
                                          <p:spTgt spid="1689641"/>
                                        </p:tgtEl>
                                        <p:attrNameLst>
                                          <p:attrName>style.visibility</p:attrName>
                                        </p:attrNameLst>
                                      </p:cBhvr>
                                      <p:to>
                                        <p:strVal val="visible"/>
                                      </p:to>
                                    </p:set>
                                    <p:animEffect transition="in" filter="dissolve">
                                      <p:cBhvr>
                                        <p:cTn id="80" dur="500"/>
                                        <p:tgtEl>
                                          <p:spTgt spid="1689641"/>
                                        </p:tgtEl>
                                      </p:cBhvr>
                                    </p:animEffect>
                                  </p:childTnLst>
                                </p:cTn>
                              </p:par>
                            </p:childTnLst>
                          </p:cTn>
                        </p:par>
                      </p:childTnLst>
                    </p:cTn>
                  </p:par>
                  <p:par>
                    <p:cTn id="81" fill="hold" nodeType="clickPar">
                      <p:stCondLst>
                        <p:cond delay="indefinite"/>
                      </p:stCondLst>
                      <p:childTnLst>
                        <p:par>
                          <p:cTn id="82" fill="hold" nodeType="withGroup">
                            <p:stCondLst>
                              <p:cond delay="0"/>
                            </p:stCondLst>
                            <p:childTnLst>
                              <p:par>
                                <p:cTn id="83" presetID="9" presetClass="entr" presetSubtype="0" fill="hold" nodeType="clickEffect">
                                  <p:stCondLst>
                                    <p:cond delay="0"/>
                                  </p:stCondLst>
                                  <p:childTnLst>
                                    <p:set>
                                      <p:cBhvr>
                                        <p:cTn id="84" dur="1" fill="hold">
                                          <p:stCondLst>
                                            <p:cond delay="0"/>
                                          </p:stCondLst>
                                        </p:cTn>
                                        <p:tgtEl>
                                          <p:spTgt spid="1689632"/>
                                        </p:tgtEl>
                                        <p:attrNameLst>
                                          <p:attrName>style.visibility</p:attrName>
                                        </p:attrNameLst>
                                      </p:cBhvr>
                                      <p:to>
                                        <p:strVal val="visible"/>
                                      </p:to>
                                    </p:set>
                                    <p:animEffect transition="in" filter="dissolve">
                                      <p:cBhvr>
                                        <p:cTn id="85" dur="500"/>
                                        <p:tgtEl>
                                          <p:spTgt spid="1689632"/>
                                        </p:tgtEl>
                                      </p:cBhvr>
                                    </p:animEffect>
                                  </p:childTnLst>
                                </p:cTn>
                              </p:par>
                            </p:childTnLst>
                          </p:cTn>
                        </p:par>
                      </p:childTnLst>
                    </p:cTn>
                  </p:par>
                  <p:par>
                    <p:cTn id="86" fill="hold" nodeType="clickPar">
                      <p:stCondLst>
                        <p:cond delay="indefinite"/>
                      </p:stCondLst>
                      <p:childTnLst>
                        <p:par>
                          <p:cTn id="87" fill="hold" nodeType="withGroup">
                            <p:stCondLst>
                              <p:cond delay="0"/>
                            </p:stCondLst>
                            <p:childTnLst>
                              <p:par>
                                <p:cTn id="88" presetID="1" presetClass="entr" presetSubtype="0" fill="hold" nodeType="clickEffect">
                                  <p:stCondLst>
                                    <p:cond delay="0"/>
                                  </p:stCondLst>
                                  <p:childTnLst>
                                    <p:set>
                                      <p:cBhvr>
                                        <p:cTn id="89" dur="1" fill="hold">
                                          <p:stCondLst>
                                            <p:cond delay="499"/>
                                          </p:stCondLst>
                                        </p:cTn>
                                        <p:tgtEl>
                                          <p:spTgt spid="16896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89607" grpId="0" build="p" autoUpdateAnimBg="0"/>
      <p:bldP spid="1689620" grpId="0" build="p" autoUpdateAnimBg="0"/>
      <p:bldP spid="1689621" grpId="0" build="p" autoUpdateAnimBg="0"/>
      <p:bldP spid="1689622" grpId="0" build="p" autoUpdateAnimBg="0"/>
      <p:bldP spid="1689623" grpId="0" build="p" autoUpdateAnimBg="0"/>
      <p:bldP spid="1689624" grpId="0" autoUpdateAnimBg="0"/>
      <p:bldP spid="1689631" grpId="0" autoUpdateAnimBg="0"/>
    </p:bldLst>
  </p:timing>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90626" name="Text Box 2"/>
          <p:cNvSpPr txBox="1">
            <a:spLocks noChangeArrowheads="1"/>
          </p:cNvSpPr>
          <p:nvPr/>
        </p:nvSpPr>
        <p:spPr bwMode="auto">
          <a:xfrm>
            <a:off x="900113" y="3630613"/>
            <a:ext cx="20828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2800" b="1">
                <a:solidFill>
                  <a:srgbClr val="FF3300"/>
                </a:solidFill>
                <a:latin typeface="Arial" panose="020B0604020202020204" pitchFamily="34" charset="0"/>
              </a:rPr>
              <a:t>球心的电势 </a:t>
            </a:r>
          </a:p>
        </p:txBody>
      </p:sp>
      <p:grpSp>
        <p:nvGrpSpPr>
          <p:cNvPr id="2" name="Group 3"/>
          <p:cNvGrpSpPr>
            <a:grpSpLocks/>
          </p:cNvGrpSpPr>
          <p:nvPr/>
        </p:nvGrpSpPr>
        <p:grpSpPr bwMode="auto">
          <a:xfrm>
            <a:off x="381000" y="509588"/>
            <a:ext cx="8467725" cy="3124200"/>
            <a:chOff x="240" y="144"/>
            <a:chExt cx="5334" cy="1968"/>
          </a:xfrm>
        </p:grpSpPr>
        <p:grpSp>
          <p:nvGrpSpPr>
            <p:cNvPr id="102406" name="Group 4"/>
            <p:cNvGrpSpPr>
              <a:grpSpLocks/>
            </p:cNvGrpSpPr>
            <p:nvPr/>
          </p:nvGrpSpPr>
          <p:grpSpPr bwMode="auto">
            <a:xfrm>
              <a:off x="3672" y="144"/>
              <a:ext cx="1902" cy="1968"/>
              <a:chOff x="3672" y="144"/>
              <a:chExt cx="1902" cy="1968"/>
            </a:xfrm>
          </p:grpSpPr>
          <p:grpSp>
            <p:nvGrpSpPr>
              <p:cNvPr id="102418" name="Group 5"/>
              <p:cNvGrpSpPr>
                <a:grpSpLocks/>
              </p:cNvGrpSpPr>
              <p:nvPr/>
            </p:nvGrpSpPr>
            <p:grpSpPr bwMode="auto">
              <a:xfrm>
                <a:off x="3716" y="232"/>
                <a:ext cx="1858" cy="1880"/>
                <a:chOff x="3216" y="672"/>
                <a:chExt cx="2040" cy="2040"/>
              </a:xfrm>
            </p:grpSpPr>
            <p:sp>
              <p:nvSpPr>
                <p:cNvPr id="1690630" name="Oval 6">
                  <a:extLst>
                    <a:ext uri="{FF2B5EF4-FFF2-40B4-BE49-F238E27FC236}">
                      <a16:creationId xmlns:a16="http://schemas.microsoft.com/office/drawing/2014/main" id="{4FA016AC-F0B9-47D4-9B13-C68A1E60A26A}"/>
                    </a:ext>
                  </a:extLst>
                </p:cNvPr>
                <p:cNvSpPr>
                  <a:spLocks noChangeArrowheads="1"/>
                </p:cNvSpPr>
                <p:nvPr/>
              </p:nvSpPr>
              <p:spPr bwMode="auto">
                <a:xfrm>
                  <a:off x="3888" y="1344"/>
                  <a:ext cx="720" cy="725"/>
                </a:xfrm>
                <a:prstGeom prst="ellipse">
                  <a:avLst/>
                </a:prstGeom>
                <a:gradFill rotWithShape="0">
                  <a:gsLst>
                    <a:gs pos="0">
                      <a:schemeClr val="accent1">
                        <a:gamma/>
                        <a:shade val="46275"/>
                        <a:invGamma/>
                      </a:schemeClr>
                    </a:gs>
                    <a:gs pos="100000">
                      <a:schemeClr val="accent1"/>
                    </a:gs>
                  </a:gsLst>
                  <a:lin ang="18900000" scaled="1"/>
                </a:gradFill>
                <a:ln w="12700" cap="sq">
                  <a:solidFill>
                    <a:schemeClr val="tx1"/>
                  </a:solidFill>
                  <a:round/>
                  <a:headEnd type="none" w="sm" len="sm"/>
                  <a:tailEnd type="none" w="sm" len="sm"/>
                </a:ln>
                <a:effectLst/>
              </p:spPr>
              <p:txBody>
                <a:bodyPr wrap="none" anchor="ctr"/>
                <a:lstStyle/>
                <a:p>
                  <a:pPr>
                    <a:defRPr/>
                  </a:pPr>
                  <a:endParaRPr lang="zh-CN" altLang="en-US"/>
                </a:p>
              </p:txBody>
            </p:sp>
            <p:sp>
              <p:nvSpPr>
                <p:cNvPr id="102433" name="AutoShape 7"/>
                <p:cNvSpPr>
                  <a:spLocks noChangeArrowheads="1"/>
                </p:cNvSpPr>
                <p:nvPr/>
              </p:nvSpPr>
              <p:spPr bwMode="auto">
                <a:xfrm>
                  <a:off x="3216" y="672"/>
                  <a:ext cx="2040" cy="2040"/>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 name="T24" fmla="*/ 3166 w 21600"/>
                    <a:gd name="T25" fmla="*/ 3166 h 21600"/>
                    <a:gd name="T26" fmla="*/ 18434 w 21600"/>
                    <a:gd name="T27" fmla="*/ 18434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3446" y="10800"/>
                      </a:moveTo>
                      <a:cubicBezTo>
                        <a:pt x="3446" y="14862"/>
                        <a:pt x="6738" y="18154"/>
                        <a:pt x="10800" y="18154"/>
                      </a:cubicBezTo>
                      <a:cubicBezTo>
                        <a:pt x="14862" y="18154"/>
                        <a:pt x="18154" y="14862"/>
                        <a:pt x="18154" y="10800"/>
                      </a:cubicBezTo>
                      <a:cubicBezTo>
                        <a:pt x="18154" y="6738"/>
                        <a:pt x="14862" y="3446"/>
                        <a:pt x="10800" y="3446"/>
                      </a:cubicBezTo>
                      <a:cubicBezTo>
                        <a:pt x="6738" y="3446"/>
                        <a:pt x="3446" y="6738"/>
                        <a:pt x="3446" y="10800"/>
                      </a:cubicBezTo>
                      <a:close/>
                    </a:path>
                  </a:pathLst>
                </a:custGeom>
                <a:solidFill>
                  <a:schemeClr val="accent1"/>
                </a:solidFill>
                <a:ln w="12700" cap="sq">
                  <a:solidFill>
                    <a:schemeClr val="tx1"/>
                  </a:solidFill>
                  <a:round/>
                  <a:headEnd type="none" w="sm" len="sm"/>
                  <a:tailEnd type="none" w="sm" len="sm"/>
                </a:ln>
              </p:spPr>
              <p:txBody>
                <a:bodyPr wrap="none" anchor="ctr"/>
                <a:lstStyle/>
                <a:p>
                  <a:endParaRPr lang="zh-CN" altLang="en-US"/>
                </a:p>
              </p:txBody>
            </p:sp>
          </p:grpSp>
          <p:sp>
            <p:nvSpPr>
              <p:cNvPr id="102419" name="Line 8"/>
              <p:cNvSpPr>
                <a:spLocks noChangeShapeType="1"/>
              </p:cNvSpPr>
              <p:nvPr/>
            </p:nvSpPr>
            <p:spPr bwMode="auto">
              <a:xfrm flipV="1">
                <a:off x="4678" y="940"/>
                <a:ext cx="175" cy="265"/>
              </a:xfrm>
              <a:prstGeom prst="line">
                <a:avLst/>
              </a:prstGeom>
              <a:noFill/>
              <a:ln w="28575" cap="sq">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2420" name="Line 9"/>
              <p:cNvSpPr>
                <a:spLocks noChangeShapeType="1"/>
              </p:cNvSpPr>
              <p:nvPr/>
            </p:nvSpPr>
            <p:spPr bwMode="auto">
              <a:xfrm flipV="1">
                <a:off x="4678" y="1028"/>
                <a:ext cx="612" cy="177"/>
              </a:xfrm>
              <a:prstGeom prst="line">
                <a:avLst/>
              </a:prstGeom>
              <a:noFill/>
              <a:ln w="28575" cap="sq">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2421" name="Line 10"/>
              <p:cNvSpPr>
                <a:spLocks noChangeShapeType="1"/>
              </p:cNvSpPr>
              <p:nvPr/>
            </p:nvSpPr>
            <p:spPr bwMode="auto">
              <a:xfrm>
                <a:off x="4678" y="1205"/>
                <a:ext cx="787" cy="443"/>
              </a:xfrm>
              <a:prstGeom prst="line">
                <a:avLst/>
              </a:prstGeom>
              <a:noFill/>
              <a:ln w="28575" cap="sq">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102422" name="Object 11"/>
              <p:cNvGraphicFramePr>
                <a:graphicFrameLocks noChangeAspect="1"/>
              </p:cNvGraphicFramePr>
              <p:nvPr/>
            </p:nvGraphicFramePr>
            <p:xfrm>
              <a:off x="4328" y="940"/>
              <a:ext cx="186" cy="188"/>
            </p:xfrm>
            <a:graphic>
              <a:graphicData uri="http://schemas.openxmlformats.org/presentationml/2006/ole">
                <mc:AlternateContent xmlns:mc="http://schemas.openxmlformats.org/markup-compatibility/2006">
                  <mc:Choice xmlns:v="urn:schemas-microsoft-com:vml" Requires="v">
                    <p:oleObj name="公式" r:id="rId2" imgW="133462" imgH="133462" progId="Equation.3">
                      <p:embed/>
                    </p:oleObj>
                  </mc:Choice>
                  <mc:Fallback>
                    <p:oleObj name="公式" r:id="rId2" imgW="133462" imgH="133462" progId="Equation.3">
                      <p:embed/>
                      <p:pic>
                        <p:nvPicPr>
                          <p:cNvPr id="0" name="Object 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28" y="940"/>
                            <a:ext cx="186" cy="1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2423" name="Object 12"/>
              <p:cNvGraphicFramePr>
                <a:graphicFrameLocks noChangeAspect="1"/>
              </p:cNvGraphicFramePr>
              <p:nvPr/>
            </p:nvGraphicFramePr>
            <p:xfrm>
              <a:off x="4503" y="1161"/>
              <a:ext cx="178" cy="192"/>
            </p:xfrm>
            <a:graphic>
              <a:graphicData uri="http://schemas.openxmlformats.org/presentationml/2006/ole">
                <mc:AlternateContent xmlns:mc="http://schemas.openxmlformats.org/markup-compatibility/2006">
                  <mc:Choice xmlns:v="urn:schemas-microsoft-com:vml" Requires="v">
                    <p:oleObj name="公式" r:id="rId4" imgW="133462" imgH="142875" progId="Equation.3">
                      <p:embed/>
                    </p:oleObj>
                  </mc:Choice>
                  <mc:Fallback>
                    <p:oleObj name="公式" r:id="rId4" imgW="133462" imgH="142875" progId="Equation.3">
                      <p:embed/>
                      <p:pic>
                        <p:nvPicPr>
                          <p:cNvPr id="0" name="Object 1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03" y="1161"/>
                            <a:ext cx="178" cy="1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2424" name="Object 13"/>
              <p:cNvGraphicFramePr>
                <a:graphicFrameLocks noChangeAspect="1"/>
              </p:cNvGraphicFramePr>
              <p:nvPr/>
            </p:nvGraphicFramePr>
            <p:xfrm>
              <a:off x="3803" y="807"/>
              <a:ext cx="230" cy="233"/>
            </p:xfrm>
            <a:graphic>
              <a:graphicData uri="http://schemas.openxmlformats.org/presentationml/2006/ole">
                <mc:AlternateContent xmlns:mc="http://schemas.openxmlformats.org/markup-compatibility/2006">
                  <mc:Choice xmlns:v="urn:schemas-microsoft-com:vml" Requires="v">
                    <p:oleObj name="公式" r:id="rId6" imgW="133462" imgH="133462" progId="Equation.3">
                      <p:embed/>
                    </p:oleObj>
                  </mc:Choice>
                  <mc:Fallback>
                    <p:oleObj name="公式" r:id="rId6" imgW="133462" imgH="133462" progId="Equation.3">
                      <p:embed/>
                      <p:pic>
                        <p:nvPicPr>
                          <p:cNvPr id="0" name="Object 1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03" y="807"/>
                            <a:ext cx="230" cy="2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2425" name="Object 14"/>
              <p:cNvGraphicFramePr>
                <a:graphicFrameLocks noChangeAspect="1"/>
              </p:cNvGraphicFramePr>
              <p:nvPr/>
            </p:nvGraphicFramePr>
            <p:xfrm>
              <a:off x="4590" y="630"/>
              <a:ext cx="161" cy="236"/>
            </p:xfrm>
            <a:graphic>
              <a:graphicData uri="http://schemas.openxmlformats.org/presentationml/2006/ole">
                <mc:AlternateContent xmlns:mc="http://schemas.openxmlformats.org/markup-compatibility/2006">
                  <mc:Choice xmlns:v="urn:schemas-microsoft-com:vml" Requires="v">
                    <p:oleObj name="公式" r:id="rId8" imgW="85725" imgH="142875" progId="Equation.3">
                      <p:embed/>
                    </p:oleObj>
                  </mc:Choice>
                  <mc:Fallback>
                    <p:oleObj name="公式" r:id="rId8" imgW="85725" imgH="142875" progId="Equation.3">
                      <p:embed/>
                      <p:pic>
                        <p:nvPicPr>
                          <p:cNvPr id="0" name="Object 1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590" y="630"/>
                            <a:ext cx="161" cy="2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2426" name="Object 15"/>
              <p:cNvGraphicFramePr>
                <a:graphicFrameLocks noChangeAspect="1"/>
              </p:cNvGraphicFramePr>
              <p:nvPr/>
            </p:nvGraphicFramePr>
            <p:xfrm>
              <a:off x="4154" y="675"/>
              <a:ext cx="335" cy="236"/>
            </p:xfrm>
            <a:graphic>
              <a:graphicData uri="http://schemas.openxmlformats.org/presentationml/2006/ole">
                <mc:AlternateContent xmlns:mc="http://schemas.openxmlformats.org/markup-compatibility/2006">
                  <mc:Choice xmlns:v="urn:schemas-microsoft-com:vml" Requires="v">
                    <p:oleObj name="公式" r:id="rId10" imgW="238013" imgH="142875" progId="Equation.3">
                      <p:embed/>
                    </p:oleObj>
                  </mc:Choice>
                  <mc:Fallback>
                    <p:oleObj name="公式" r:id="rId10" imgW="238013" imgH="142875" progId="Equation.3">
                      <p:embed/>
                      <p:pic>
                        <p:nvPicPr>
                          <p:cNvPr id="0" name="Object 1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154" y="675"/>
                            <a:ext cx="335" cy="2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2427" name="Object 16"/>
              <p:cNvGraphicFramePr>
                <a:graphicFrameLocks noChangeAspect="1"/>
              </p:cNvGraphicFramePr>
              <p:nvPr/>
            </p:nvGraphicFramePr>
            <p:xfrm>
              <a:off x="4546" y="896"/>
              <a:ext cx="225" cy="250"/>
            </p:xfrm>
            <a:graphic>
              <a:graphicData uri="http://schemas.openxmlformats.org/presentationml/2006/ole">
                <mc:AlternateContent xmlns:mc="http://schemas.openxmlformats.org/markup-compatibility/2006">
                  <mc:Choice xmlns:v="urn:schemas-microsoft-com:vml" Requires="v">
                    <p:oleObj name="公式" r:id="rId12" imgW="171450" imgH="200025" progId="Equation.3">
                      <p:embed/>
                    </p:oleObj>
                  </mc:Choice>
                  <mc:Fallback>
                    <p:oleObj name="公式" r:id="rId12" imgW="171450" imgH="200025" progId="Equation.3">
                      <p:embed/>
                      <p:pic>
                        <p:nvPicPr>
                          <p:cNvPr id="0" name="Object 16"/>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546" y="896"/>
                            <a:ext cx="225"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2428" name="Object 17"/>
              <p:cNvGraphicFramePr>
                <a:graphicFrameLocks noChangeAspect="1"/>
              </p:cNvGraphicFramePr>
              <p:nvPr/>
            </p:nvGraphicFramePr>
            <p:xfrm>
              <a:off x="4944" y="816"/>
              <a:ext cx="235" cy="250"/>
            </p:xfrm>
            <a:graphic>
              <a:graphicData uri="http://schemas.openxmlformats.org/presentationml/2006/ole">
                <mc:AlternateContent xmlns:mc="http://schemas.openxmlformats.org/markup-compatibility/2006">
                  <mc:Choice xmlns:v="urn:schemas-microsoft-com:vml" Requires="v">
                    <p:oleObj name="公式" r:id="rId14" imgW="180863" imgH="200025" progId="Equation.3">
                      <p:embed/>
                    </p:oleObj>
                  </mc:Choice>
                  <mc:Fallback>
                    <p:oleObj name="公式" r:id="rId14" imgW="180863" imgH="200025" progId="Equation.3">
                      <p:embed/>
                      <p:pic>
                        <p:nvPicPr>
                          <p:cNvPr id="0" name="Object 17"/>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944" y="816"/>
                            <a:ext cx="235"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2429" name="Object 18"/>
              <p:cNvGraphicFramePr>
                <a:graphicFrameLocks noChangeAspect="1"/>
              </p:cNvGraphicFramePr>
              <p:nvPr/>
            </p:nvGraphicFramePr>
            <p:xfrm>
              <a:off x="4978" y="1205"/>
              <a:ext cx="236" cy="251"/>
            </p:xfrm>
            <a:graphic>
              <a:graphicData uri="http://schemas.openxmlformats.org/presentationml/2006/ole">
                <mc:AlternateContent xmlns:mc="http://schemas.openxmlformats.org/markup-compatibility/2006">
                  <mc:Choice xmlns:v="urn:schemas-microsoft-com:vml" Requires="v">
                    <p:oleObj name="公式" r:id="rId16" imgW="180863" imgH="200025" progId="Equation.3">
                      <p:embed/>
                    </p:oleObj>
                  </mc:Choice>
                  <mc:Fallback>
                    <p:oleObj name="公式" r:id="rId16" imgW="180863" imgH="200025" progId="Equation.3">
                      <p:embed/>
                      <p:pic>
                        <p:nvPicPr>
                          <p:cNvPr id="0" name="Object 18"/>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978" y="1205"/>
                            <a:ext cx="236" cy="25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2430" name="Object 19"/>
              <p:cNvGraphicFramePr>
                <a:graphicFrameLocks noChangeAspect="1"/>
              </p:cNvGraphicFramePr>
              <p:nvPr/>
            </p:nvGraphicFramePr>
            <p:xfrm>
              <a:off x="3672" y="144"/>
              <a:ext cx="220" cy="280"/>
            </p:xfrm>
            <a:graphic>
              <a:graphicData uri="http://schemas.openxmlformats.org/presentationml/2006/ole">
                <mc:AlternateContent xmlns:mc="http://schemas.openxmlformats.org/markup-compatibility/2006">
                  <mc:Choice xmlns:v="urn:schemas-microsoft-com:vml" Requires="v">
                    <p:oleObj name="公式" r:id="rId18" imgW="133462" imgH="180863" progId="Equation.3">
                      <p:embed/>
                    </p:oleObj>
                  </mc:Choice>
                  <mc:Fallback>
                    <p:oleObj name="公式" r:id="rId18" imgW="133462" imgH="180863" progId="Equation.3">
                      <p:embed/>
                      <p:pic>
                        <p:nvPicPr>
                          <p:cNvPr id="0" name="Object 19"/>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672" y="144"/>
                            <a:ext cx="220" cy="2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2431" name="Object 20"/>
              <p:cNvGraphicFramePr>
                <a:graphicFrameLocks noChangeAspect="1"/>
              </p:cNvGraphicFramePr>
              <p:nvPr/>
            </p:nvGraphicFramePr>
            <p:xfrm>
              <a:off x="3847" y="188"/>
              <a:ext cx="350" cy="246"/>
            </p:xfrm>
            <a:graphic>
              <a:graphicData uri="http://schemas.openxmlformats.org/presentationml/2006/ole">
                <mc:AlternateContent xmlns:mc="http://schemas.openxmlformats.org/markup-compatibility/2006">
                  <mc:Choice xmlns:v="urn:schemas-microsoft-com:vml" Requires="v">
                    <p:oleObj name="公式" r:id="rId20" imgW="238013" imgH="142875" progId="Equation.3">
                      <p:embed/>
                    </p:oleObj>
                  </mc:Choice>
                  <mc:Fallback>
                    <p:oleObj name="公式" r:id="rId20" imgW="238013" imgH="142875" progId="Equation.3">
                      <p:embed/>
                      <p:pic>
                        <p:nvPicPr>
                          <p:cNvPr id="0" name="Object 20"/>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3847" y="188"/>
                            <a:ext cx="350" cy="2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102407" name="Text Box 21"/>
            <p:cNvSpPr txBox="1">
              <a:spLocks noChangeArrowheads="1"/>
            </p:cNvSpPr>
            <p:nvPr/>
          </p:nvSpPr>
          <p:spPr bwMode="auto">
            <a:xfrm>
              <a:off x="240" y="528"/>
              <a:ext cx="384" cy="1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800" b="1">
                  <a:solidFill>
                    <a:srgbClr val="FF0000"/>
                  </a:solidFill>
                </a:rPr>
                <a:t>场强分布</a:t>
              </a:r>
            </a:p>
          </p:txBody>
        </p:sp>
        <p:grpSp>
          <p:nvGrpSpPr>
            <p:cNvPr id="102408" name="Group 22"/>
            <p:cNvGrpSpPr>
              <a:grpSpLocks/>
            </p:cNvGrpSpPr>
            <p:nvPr/>
          </p:nvGrpSpPr>
          <p:grpSpPr bwMode="auto">
            <a:xfrm>
              <a:off x="624" y="432"/>
              <a:ext cx="3082" cy="1549"/>
              <a:chOff x="624" y="240"/>
              <a:chExt cx="3082" cy="1549"/>
            </a:xfrm>
          </p:grpSpPr>
          <p:graphicFrame>
            <p:nvGraphicFramePr>
              <p:cNvPr id="102409" name="Object 23"/>
              <p:cNvGraphicFramePr>
                <a:graphicFrameLocks noChangeAspect="1"/>
              </p:cNvGraphicFramePr>
              <p:nvPr/>
            </p:nvGraphicFramePr>
            <p:xfrm>
              <a:off x="1488" y="1248"/>
              <a:ext cx="803" cy="541"/>
            </p:xfrm>
            <a:graphic>
              <a:graphicData uri="http://schemas.openxmlformats.org/presentationml/2006/ole">
                <mc:AlternateContent xmlns:mc="http://schemas.openxmlformats.org/markup-compatibility/2006">
                  <mc:Choice xmlns:v="urn:schemas-microsoft-com:vml" Requires="v">
                    <p:oleObj name="公式" r:id="rId22" imgW="562087" imgH="485775" progId="Equation.3">
                      <p:embed/>
                    </p:oleObj>
                  </mc:Choice>
                  <mc:Fallback>
                    <p:oleObj name="公式" r:id="rId22" imgW="562087" imgH="485775" progId="Equation.3">
                      <p:embed/>
                      <p:pic>
                        <p:nvPicPr>
                          <p:cNvPr id="0" name="Object 23"/>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1488" y="1248"/>
                            <a:ext cx="803" cy="5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2410" name="Object 24"/>
              <p:cNvGraphicFramePr>
                <a:graphicFrameLocks noChangeAspect="1"/>
              </p:cNvGraphicFramePr>
              <p:nvPr/>
            </p:nvGraphicFramePr>
            <p:xfrm>
              <a:off x="624" y="768"/>
              <a:ext cx="528" cy="298"/>
            </p:xfrm>
            <a:graphic>
              <a:graphicData uri="http://schemas.openxmlformats.org/presentationml/2006/ole">
                <mc:AlternateContent xmlns:mc="http://schemas.openxmlformats.org/markup-compatibility/2006">
                  <mc:Choice xmlns:v="urn:schemas-microsoft-com:vml" Requires="v">
                    <p:oleObj name="公式" r:id="rId24" imgW="295163" imgH="133462" progId="Equation.3">
                      <p:embed/>
                    </p:oleObj>
                  </mc:Choice>
                  <mc:Fallback>
                    <p:oleObj name="公式" r:id="rId24" imgW="295163" imgH="133462" progId="Equation.3">
                      <p:embed/>
                      <p:pic>
                        <p:nvPicPr>
                          <p:cNvPr id="0" name="Object 24"/>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624" y="768"/>
                            <a:ext cx="528" cy="2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2411" name="Object 25"/>
              <p:cNvGraphicFramePr>
                <a:graphicFrameLocks noChangeAspect="1"/>
              </p:cNvGraphicFramePr>
              <p:nvPr/>
            </p:nvGraphicFramePr>
            <p:xfrm>
              <a:off x="1584" y="288"/>
              <a:ext cx="240" cy="240"/>
            </p:xfrm>
            <a:graphic>
              <a:graphicData uri="http://schemas.openxmlformats.org/presentationml/2006/ole">
                <mc:AlternateContent xmlns:mc="http://schemas.openxmlformats.org/markup-compatibility/2006">
                  <mc:Choice xmlns:v="urn:schemas-microsoft-com:vml" Requires="v">
                    <p:oleObj name="公式" r:id="rId26" imgW="85725" imgH="142875" progId="Equation.3">
                      <p:embed/>
                    </p:oleObj>
                  </mc:Choice>
                  <mc:Fallback>
                    <p:oleObj name="公式" r:id="rId26" imgW="85725" imgH="142875" progId="Equation.3">
                      <p:embed/>
                      <p:pic>
                        <p:nvPicPr>
                          <p:cNvPr id="0" name="Object 25"/>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1584" y="288"/>
                            <a:ext cx="240" cy="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2412" name="Object 26"/>
              <p:cNvGraphicFramePr>
                <a:graphicFrameLocks noChangeAspect="1"/>
              </p:cNvGraphicFramePr>
              <p:nvPr/>
            </p:nvGraphicFramePr>
            <p:xfrm>
              <a:off x="1440" y="576"/>
              <a:ext cx="816" cy="537"/>
            </p:xfrm>
            <a:graphic>
              <a:graphicData uri="http://schemas.openxmlformats.org/presentationml/2006/ole">
                <mc:AlternateContent xmlns:mc="http://schemas.openxmlformats.org/markup-compatibility/2006">
                  <mc:Choice xmlns:v="urn:schemas-microsoft-com:vml" Requires="v">
                    <p:oleObj name="公式" r:id="rId28" imgW="562087" imgH="485775" progId="Equation.3">
                      <p:embed/>
                    </p:oleObj>
                  </mc:Choice>
                  <mc:Fallback>
                    <p:oleObj name="公式" r:id="rId28" imgW="562087" imgH="485775" progId="Equation.3">
                      <p:embed/>
                      <p:pic>
                        <p:nvPicPr>
                          <p:cNvPr id="0" name="Object 26"/>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1440" y="576"/>
                            <a:ext cx="816" cy="5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2413" name="AutoShape 27"/>
              <p:cNvSpPr>
                <a:spLocks/>
              </p:cNvSpPr>
              <p:nvPr/>
            </p:nvSpPr>
            <p:spPr bwMode="auto">
              <a:xfrm>
                <a:off x="1200" y="384"/>
                <a:ext cx="96" cy="1152"/>
              </a:xfrm>
              <a:prstGeom prst="leftBrace">
                <a:avLst>
                  <a:gd name="adj1" fmla="val 100000"/>
                  <a:gd name="adj2" fmla="val 50000"/>
                </a:avLst>
              </a:prstGeom>
              <a:noFill/>
              <a:ln w="12700"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endParaRPr lang="zh-CN" altLang="zh-CN" sz="1800">
                  <a:latin typeface="Arial" panose="020B0604020202020204" pitchFamily="34" charset="0"/>
                </a:endParaRPr>
              </a:p>
            </p:txBody>
          </p:sp>
          <p:graphicFrame>
            <p:nvGraphicFramePr>
              <p:cNvPr id="102414" name="Object 28"/>
              <p:cNvGraphicFramePr>
                <a:graphicFrameLocks noChangeAspect="1"/>
              </p:cNvGraphicFramePr>
              <p:nvPr/>
            </p:nvGraphicFramePr>
            <p:xfrm>
              <a:off x="1920" y="240"/>
              <a:ext cx="576" cy="287"/>
            </p:xfrm>
            <a:graphic>
              <a:graphicData uri="http://schemas.openxmlformats.org/presentationml/2006/ole">
                <mc:AlternateContent xmlns:mc="http://schemas.openxmlformats.org/markup-compatibility/2006">
                  <mc:Choice xmlns:v="urn:schemas-microsoft-com:vml" Requires="v">
                    <p:oleObj name="公式" r:id="rId30" imgW="447787" imgH="200025" progId="Equation.3">
                      <p:embed/>
                    </p:oleObj>
                  </mc:Choice>
                  <mc:Fallback>
                    <p:oleObj name="公式" r:id="rId30" imgW="447787" imgH="200025" progId="Equation.3">
                      <p:embed/>
                      <p:pic>
                        <p:nvPicPr>
                          <p:cNvPr id="0" name="Object 28"/>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1920" y="240"/>
                            <a:ext cx="576" cy="2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2415" name="Object 29"/>
              <p:cNvGraphicFramePr>
                <a:graphicFrameLocks noChangeAspect="1"/>
              </p:cNvGraphicFramePr>
              <p:nvPr/>
            </p:nvGraphicFramePr>
            <p:xfrm>
              <a:off x="2640" y="240"/>
              <a:ext cx="1066" cy="287"/>
            </p:xfrm>
            <a:graphic>
              <a:graphicData uri="http://schemas.openxmlformats.org/presentationml/2006/ole">
                <mc:AlternateContent xmlns:mc="http://schemas.openxmlformats.org/markup-compatibility/2006">
                  <mc:Choice xmlns:v="urn:schemas-microsoft-com:vml" Requires="v">
                    <p:oleObj name="公式" r:id="rId32" imgW="885825" imgH="200025" progId="Equation.3">
                      <p:embed/>
                    </p:oleObj>
                  </mc:Choice>
                  <mc:Fallback>
                    <p:oleObj name="公式" r:id="rId32" imgW="885825" imgH="200025" progId="Equation.3">
                      <p:embed/>
                      <p:pic>
                        <p:nvPicPr>
                          <p:cNvPr id="0" name="Object 29"/>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2640" y="240"/>
                            <a:ext cx="1066" cy="2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2416" name="Object 30"/>
              <p:cNvGraphicFramePr>
                <a:graphicFrameLocks noChangeAspect="1"/>
              </p:cNvGraphicFramePr>
              <p:nvPr/>
            </p:nvGraphicFramePr>
            <p:xfrm>
              <a:off x="2496" y="720"/>
              <a:ext cx="1052" cy="287"/>
            </p:xfrm>
            <a:graphic>
              <a:graphicData uri="http://schemas.openxmlformats.org/presentationml/2006/ole">
                <mc:AlternateContent xmlns:mc="http://schemas.openxmlformats.org/markup-compatibility/2006">
                  <mc:Choice xmlns:v="urn:schemas-microsoft-com:vml" Requires="v">
                    <p:oleObj name="公式" r:id="rId34" imgW="866663" imgH="200025" progId="Equation.3">
                      <p:embed/>
                    </p:oleObj>
                  </mc:Choice>
                  <mc:Fallback>
                    <p:oleObj name="公式" r:id="rId34" imgW="866663" imgH="200025" progId="Equation.3">
                      <p:embed/>
                      <p:pic>
                        <p:nvPicPr>
                          <p:cNvPr id="0" name="Object 30"/>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2496" y="720"/>
                            <a:ext cx="1052" cy="2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2417" name="Object 31"/>
              <p:cNvGraphicFramePr>
                <a:graphicFrameLocks noChangeAspect="1"/>
              </p:cNvGraphicFramePr>
              <p:nvPr/>
            </p:nvGraphicFramePr>
            <p:xfrm>
              <a:off x="2688" y="1344"/>
              <a:ext cx="720" cy="294"/>
            </p:xfrm>
            <a:graphic>
              <a:graphicData uri="http://schemas.openxmlformats.org/presentationml/2006/ole">
                <mc:AlternateContent xmlns:mc="http://schemas.openxmlformats.org/markup-compatibility/2006">
                  <mc:Choice xmlns:v="urn:schemas-microsoft-com:vml" Requires="v">
                    <p:oleObj name="公式" r:id="rId36" imgW="466613" imgH="200025" progId="Equation.3">
                      <p:embed/>
                    </p:oleObj>
                  </mc:Choice>
                  <mc:Fallback>
                    <p:oleObj name="公式" r:id="rId36" imgW="466613" imgH="200025" progId="Equation.3">
                      <p:embed/>
                      <p:pic>
                        <p:nvPicPr>
                          <p:cNvPr id="0" name="Object 31"/>
                          <p:cNvPicPr>
                            <a:picLocks noChangeAspect="1" noChangeArrowheads="1"/>
                          </p:cNvPicPr>
                          <p:nvPr/>
                        </p:nvPicPr>
                        <p:blipFill>
                          <a:blip r:embed="rId37">
                            <a:extLst>
                              <a:ext uri="{28A0092B-C50C-407E-A947-70E740481C1C}">
                                <a14:useLocalDpi xmlns:a14="http://schemas.microsoft.com/office/drawing/2010/main" val="0"/>
                              </a:ext>
                            </a:extLst>
                          </a:blip>
                          <a:srcRect/>
                          <a:stretch>
                            <a:fillRect/>
                          </a:stretch>
                        </p:blipFill>
                        <p:spPr bwMode="auto">
                          <a:xfrm>
                            <a:off x="2688" y="1344"/>
                            <a:ext cx="720" cy="29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graphicFrame>
        <p:nvGraphicFramePr>
          <p:cNvPr id="1690656" name="Object 32"/>
          <p:cNvGraphicFramePr>
            <a:graphicFrameLocks noChangeAspect="1"/>
          </p:cNvGraphicFramePr>
          <p:nvPr/>
        </p:nvGraphicFramePr>
        <p:xfrm>
          <a:off x="1155700" y="4130675"/>
          <a:ext cx="6921500" cy="1227138"/>
        </p:xfrm>
        <a:graphic>
          <a:graphicData uri="http://schemas.openxmlformats.org/presentationml/2006/ole">
            <mc:AlternateContent xmlns:mc="http://schemas.openxmlformats.org/markup-compatibility/2006">
              <mc:Choice xmlns:v="urn:schemas-microsoft-com:vml" Requires="v">
                <p:oleObj name="Equation" r:id="rId38" imgW="2648062" imgH="438038" progId="Equation.3">
                  <p:embed/>
                </p:oleObj>
              </mc:Choice>
              <mc:Fallback>
                <p:oleObj name="Equation" r:id="rId38" imgW="2648062" imgH="438038" progId="Equation.3">
                  <p:embed/>
                  <p:pic>
                    <p:nvPicPr>
                      <p:cNvPr id="0" name="Object 32"/>
                      <p:cNvPicPr>
                        <a:picLocks noChangeAspect="1" noChangeArrowheads="1"/>
                      </p:cNvPicPr>
                      <p:nvPr/>
                    </p:nvPicPr>
                    <p:blipFill>
                      <a:blip r:embed="rId39">
                        <a:extLst>
                          <a:ext uri="{28A0092B-C50C-407E-A947-70E740481C1C}">
                            <a14:useLocalDpi xmlns:a14="http://schemas.microsoft.com/office/drawing/2010/main" val="0"/>
                          </a:ext>
                        </a:extLst>
                      </a:blip>
                      <a:srcRect/>
                      <a:stretch>
                        <a:fillRect/>
                      </a:stretch>
                    </p:blipFill>
                    <p:spPr bwMode="auto">
                      <a:xfrm>
                        <a:off x="1155700" y="4130675"/>
                        <a:ext cx="6921500" cy="1227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690657" name="Object 33"/>
          <p:cNvGraphicFramePr>
            <a:graphicFrameLocks noChangeAspect="1"/>
          </p:cNvGraphicFramePr>
          <p:nvPr/>
        </p:nvGraphicFramePr>
        <p:xfrm>
          <a:off x="3124200" y="5426075"/>
          <a:ext cx="5149850" cy="1027113"/>
        </p:xfrm>
        <a:graphic>
          <a:graphicData uri="http://schemas.openxmlformats.org/presentationml/2006/ole">
            <mc:AlternateContent xmlns:mc="http://schemas.openxmlformats.org/markup-compatibility/2006">
              <mc:Choice xmlns:v="urn:schemas-microsoft-com:vml" Requires="v">
                <p:oleObj name="Equation" r:id="rId40" imgW="1847962" imgH="371475" progId="Equation.3">
                  <p:embed/>
                </p:oleObj>
              </mc:Choice>
              <mc:Fallback>
                <p:oleObj name="Equation" r:id="rId40" imgW="1847962" imgH="371475" progId="Equation.3">
                  <p:embed/>
                  <p:pic>
                    <p:nvPicPr>
                      <p:cNvPr id="0" name="Object 33"/>
                      <p:cNvPicPr>
                        <a:picLocks noChangeAspect="1" noChangeArrowheads="1"/>
                      </p:cNvPicPr>
                      <p:nvPr/>
                    </p:nvPicPr>
                    <p:blipFill>
                      <a:blip r:embed="rId41">
                        <a:extLst>
                          <a:ext uri="{28A0092B-C50C-407E-A947-70E740481C1C}">
                            <a14:useLocalDpi xmlns:a14="http://schemas.microsoft.com/office/drawing/2010/main" val="0"/>
                          </a:ext>
                        </a:extLst>
                      </a:blip>
                      <a:srcRect/>
                      <a:stretch>
                        <a:fillRect/>
                      </a:stretch>
                    </p:blipFill>
                    <p:spPr bwMode="auto">
                      <a:xfrm>
                        <a:off x="3124200" y="5426075"/>
                        <a:ext cx="5149850" cy="1027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32"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ox(out)">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690626">
                                            <p:txEl>
                                              <p:pRg st="0" end="0"/>
                                            </p:txEl>
                                          </p:spTgt>
                                        </p:tgtEl>
                                        <p:attrNameLst>
                                          <p:attrName>style.visibility</p:attrName>
                                        </p:attrNameLst>
                                      </p:cBhvr>
                                      <p:to>
                                        <p:strVal val="visible"/>
                                      </p:to>
                                    </p:set>
                                    <p:animEffect transition="in" filter="dissolve">
                                      <p:cBhvr>
                                        <p:cTn id="12" dur="500"/>
                                        <p:tgtEl>
                                          <p:spTgt spid="1690626">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2" presetClass="entr" presetSubtype="4" fill="hold" nodeType="clickEffect">
                                  <p:stCondLst>
                                    <p:cond delay="0"/>
                                  </p:stCondLst>
                                  <p:childTnLst>
                                    <p:set>
                                      <p:cBhvr>
                                        <p:cTn id="16" dur="1" fill="hold">
                                          <p:stCondLst>
                                            <p:cond delay="0"/>
                                          </p:stCondLst>
                                        </p:cTn>
                                        <p:tgtEl>
                                          <p:spTgt spid="1690656"/>
                                        </p:tgtEl>
                                        <p:attrNameLst>
                                          <p:attrName>style.visibility</p:attrName>
                                        </p:attrNameLst>
                                      </p:cBhvr>
                                      <p:to>
                                        <p:strVal val="visible"/>
                                      </p:to>
                                    </p:set>
                                    <p:animEffect transition="in" filter="slide(fromBottom)">
                                      <p:cBhvr>
                                        <p:cTn id="17" dur="500"/>
                                        <p:tgtEl>
                                          <p:spTgt spid="1690656"/>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2" presetClass="entr" presetSubtype="4" fill="hold" nodeType="clickEffect">
                                  <p:stCondLst>
                                    <p:cond delay="0"/>
                                  </p:stCondLst>
                                  <p:childTnLst>
                                    <p:set>
                                      <p:cBhvr>
                                        <p:cTn id="21" dur="1" fill="hold">
                                          <p:stCondLst>
                                            <p:cond delay="0"/>
                                          </p:stCondLst>
                                        </p:cTn>
                                        <p:tgtEl>
                                          <p:spTgt spid="1690657"/>
                                        </p:tgtEl>
                                        <p:attrNameLst>
                                          <p:attrName>style.visibility</p:attrName>
                                        </p:attrNameLst>
                                      </p:cBhvr>
                                      <p:to>
                                        <p:strVal val="visible"/>
                                      </p:to>
                                    </p:set>
                                    <p:animEffect transition="in" filter="slide(fromBottom)">
                                      <p:cBhvr>
                                        <p:cTn id="22" dur="500"/>
                                        <p:tgtEl>
                                          <p:spTgt spid="16906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90626" grpId="0" build="p" autoUpdateAnimBg="0"/>
    </p:bldLst>
  </p:timing>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91650" name="Text Box 2"/>
          <p:cNvSpPr txBox="1">
            <a:spLocks noChangeArrowheads="1"/>
          </p:cNvSpPr>
          <p:nvPr/>
        </p:nvSpPr>
        <p:spPr bwMode="auto">
          <a:xfrm>
            <a:off x="609600" y="1863725"/>
            <a:ext cx="2684463"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800" b="1">
                <a:latin typeface="Arial" panose="020B0604020202020204" pitchFamily="34" charset="0"/>
              </a:rPr>
              <a:t>球壳外表面带电</a:t>
            </a:r>
            <a:endParaRPr lang="zh-CN" altLang="en-US" sz="3600" b="1">
              <a:latin typeface="Arial" panose="020B0604020202020204" pitchFamily="34" charset="0"/>
            </a:endParaRPr>
          </a:p>
        </p:txBody>
      </p:sp>
      <p:sp>
        <p:nvSpPr>
          <p:cNvPr id="1691651" name="Text Box 3"/>
          <p:cNvSpPr txBox="1">
            <a:spLocks noChangeArrowheads="1"/>
          </p:cNvSpPr>
          <p:nvPr/>
        </p:nvSpPr>
        <p:spPr bwMode="auto">
          <a:xfrm>
            <a:off x="304800" y="608013"/>
            <a:ext cx="51308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2800" b="1">
                <a:latin typeface="Arial" panose="020B0604020202020204" pitchFamily="34" charset="0"/>
              </a:rPr>
              <a:t>②</a:t>
            </a:r>
            <a:r>
              <a:rPr lang="zh-CN" altLang="en-US" sz="2800" b="1">
                <a:latin typeface="Arial" panose="020B0604020202020204" pitchFamily="34" charset="0"/>
              </a:rPr>
              <a:t>用导线连接</a:t>
            </a:r>
            <a:r>
              <a:rPr lang="en-US" altLang="zh-CN" sz="2800" b="1" i="1"/>
              <a:t>A</a:t>
            </a:r>
            <a:r>
              <a:rPr lang="zh-CN" altLang="en-US" sz="2800" b="1" i="1"/>
              <a:t>、</a:t>
            </a:r>
            <a:r>
              <a:rPr lang="en-US" altLang="zh-CN" sz="2800" b="1" i="1"/>
              <a:t>B</a:t>
            </a:r>
            <a:r>
              <a:rPr lang="zh-CN" altLang="en-US" sz="2800" b="1">
                <a:latin typeface="Arial" panose="020B0604020202020204" pitchFamily="34" charset="0"/>
              </a:rPr>
              <a:t>，再作计算</a:t>
            </a:r>
          </a:p>
        </p:txBody>
      </p:sp>
      <p:grpSp>
        <p:nvGrpSpPr>
          <p:cNvPr id="2" name="Group 4"/>
          <p:cNvGrpSpPr>
            <a:grpSpLocks/>
          </p:cNvGrpSpPr>
          <p:nvPr/>
        </p:nvGrpSpPr>
        <p:grpSpPr bwMode="auto">
          <a:xfrm>
            <a:off x="5867400" y="809625"/>
            <a:ext cx="3019425" cy="3124200"/>
            <a:chOff x="3696" y="192"/>
            <a:chExt cx="1902" cy="1968"/>
          </a:xfrm>
        </p:grpSpPr>
        <p:grpSp>
          <p:nvGrpSpPr>
            <p:cNvPr id="103451" name="Group 5"/>
            <p:cNvGrpSpPr>
              <a:grpSpLocks/>
            </p:cNvGrpSpPr>
            <p:nvPr/>
          </p:nvGrpSpPr>
          <p:grpSpPr bwMode="auto">
            <a:xfrm>
              <a:off x="3696" y="192"/>
              <a:ext cx="1902" cy="1968"/>
              <a:chOff x="3696" y="192"/>
              <a:chExt cx="1902" cy="1968"/>
            </a:xfrm>
          </p:grpSpPr>
          <p:grpSp>
            <p:nvGrpSpPr>
              <p:cNvPr id="103454" name="Group 6"/>
              <p:cNvGrpSpPr>
                <a:grpSpLocks/>
              </p:cNvGrpSpPr>
              <p:nvPr/>
            </p:nvGrpSpPr>
            <p:grpSpPr bwMode="auto">
              <a:xfrm>
                <a:off x="3740" y="280"/>
                <a:ext cx="1858" cy="1880"/>
                <a:chOff x="3216" y="672"/>
                <a:chExt cx="2040" cy="2040"/>
              </a:xfrm>
            </p:grpSpPr>
            <p:sp>
              <p:nvSpPr>
                <p:cNvPr id="1691655" name="Oval 7">
                  <a:extLst>
                    <a:ext uri="{FF2B5EF4-FFF2-40B4-BE49-F238E27FC236}">
                      <a16:creationId xmlns:a16="http://schemas.microsoft.com/office/drawing/2014/main" id="{73AE6731-6E74-4BD0-9C67-D9063CAF86C1}"/>
                    </a:ext>
                  </a:extLst>
                </p:cNvPr>
                <p:cNvSpPr>
                  <a:spLocks noChangeArrowheads="1"/>
                </p:cNvSpPr>
                <p:nvPr/>
              </p:nvSpPr>
              <p:spPr bwMode="auto">
                <a:xfrm>
                  <a:off x="3888" y="1344"/>
                  <a:ext cx="720" cy="725"/>
                </a:xfrm>
                <a:prstGeom prst="ellipse">
                  <a:avLst/>
                </a:prstGeom>
                <a:gradFill rotWithShape="0">
                  <a:gsLst>
                    <a:gs pos="0">
                      <a:schemeClr val="accent1">
                        <a:gamma/>
                        <a:shade val="46275"/>
                        <a:invGamma/>
                      </a:schemeClr>
                    </a:gs>
                    <a:gs pos="100000">
                      <a:schemeClr val="accent1"/>
                    </a:gs>
                  </a:gsLst>
                  <a:lin ang="18900000" scaled="1"/>
                </a:gradFill>
                <a:ln w="12700" cap="sq">
                  <a:solidFill>
                    <a:schemeClr val="tx1"/>
                  </a:solidFill>
                  <a:round/>
                  <a:headEnd type="none" w="sm" len="sm"/>
                  <a:tailEnd type="none" w="sm" len="sm"/>
                </a:ln>
                <a:effectLst/>
              </p:spPr>
              <p:txBody>
                <a:bodyPr wrap="none" anchor="ctr"/>
                <a:lstStyle/>
                <a:p>
                  <a:pPr>
                    <a:defRPr/>
                  </a:pPr>
                  <a:endParaRPr lang="zh-CN" altLang="en-US"/>
                </a:p>
              </p:txBody>
            </p:sp>
            <p:sp>
              <p:nvSpPr>
                <p:cNvPr id="103466" name="AutoShape 8"/>
                <p:cNvSpPr>
                  <a:spLocks noChangeArrowheads="1"/>
                </p:cNvSpPr>
                <p:nvPr/>
              </p:nvSpPr>
              <p:spPr bwMode="auto">
                <a:xfrm>
                  <a:off x="3216" y="672"/>
                  <a:ext cx="2040" cy="2040"/>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 name="T24" fmla="*/ 3166 w 21600"/>
                    <a:gd name="T25" fmla="*/ 3166 h 21600"/>
                    <a:gd name="T26" fmla="*/ 18434 w 21600"/>
                    <a:gd name="T27" fmla="*/ 18434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3446" y="10800"/>
                      </a:moveTo>
                      <a:cubicBezTo>
                        <a:pt x="3446" y="14862"/>
                        <a:pt x="6738" y="18154"/>
                        <a:pt x="10800" y="18154"/>
                      </a:cubicBezTo>
                      <a:cubicBezTo>
                        <a:pt x="14862" y="18154"/>
                        <a:pt x="18154" y="14862"/>
                        <a:pt x="18154" y="10800"/>
                      </a:cubicBezTo>
                      <a:cubicBezTo>
                        <a:pt x="18154" y="6738"/>
                        <a:pt x="14862" y="3446"/>
                        <a:pt x="10800" y="3446"/>
                      </a:cubicBezTo>
                      <a:cubicBezTo>
                        <a:pt x="6738" y="3446"/>
                        <a:pt x="3446" y="6738"/>
                        <a:pt x="3446" y="10800"/>
                      </a:cubicBezTo>
                      <a:close/>
                    </a:path>
                  </a:pathLst>
                </a:custGeom>
                <a:solidFill>
                  <a:schemeClr val="accent1"/>
                </a:solidFill>
                <a:ln w="12700" cap="sq">
                  <a:solidFill>
                    <a:schemeClr val="tx1"/>
                  </a:solidFill>
                  <a:round/>
                  <a:headEnd type="none" w="sm" len="sm"/>
                  <a:tailEnd type="none" w="sm" len="sm"/>
                </a:ln>
              </p:spPr>
              <p:txBody>
                <a:bodyPr wrap="none" anchor="ctr"/>
                <a:lstStyle/>
                <a:p>
                  <a:endParaRPr lang="zh-CN" altLang="en-US"/>
                </a:p>
              </p:txBody>
            </p:sp>
          </p:grpSp>
          <p:sp>
            <p:nvSpPr>
              <p:cNvPr id="103455" name="Line 9"/>
              <p:cNvSpPr>
                <a:spLocks noChangeShapeType="1"/>
              </p:cNvSpPr>
              <p:nvPr/>
            </p:nvSpPr>
            <p:spPr bwMode="auto">
              <a:xfrm flipV="1">
                <a:off x="4702" y="988"/>
                <a:ext cx="175" cy="265"/>
              </a:xfrm>
              <a:prstGeom prst="line">
                <a:avLst/>
              </a:prstGeom>
              <a:noFill/>
              <a:ln w="28575" cap="sq">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3456" name="Line 10"/>
              <p:cNvSpPr>
                <a:spLocks noChangeShapeType="1"/>
              </p:cNvSpPr>
              <p:nvPr/>
            </p:nvSpPr>
            <p:spPr bwMode="auto">
              <a:xfrm>
                <a:off x="4702" y="1253"/>
                <a:ext cx="787" cy="443"/>
              </a:xfrm>
              <a:prstGeom prst="line">
                <a:avLst/>
              </a:prstGeom>
              <a:noFill/>
              <a:ln w="28575" cap="sq">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103457" name="Object 11"/>
              <p:cNvGraphicFramePr>
                <a:graphicFrameLocks noChangeAspect="1"/>
              </p:cNvGraphicFramePr>
              <p:nvPr/>
            </p:nvGraphicFramePr>
            <p:xfrm>
              <a:off x="4352" y="988"/>
              <a:ext cx="186" cy="188"/>
            </p:xfrm>
            <a:graphic>
              <a:graphicData uri="http://schemas.openxmlformats.org/presentationml/2006/ole">
                <mc:AlternateContent xmlns:mc="http://schemas.openxmlformats.org/markup-compatibility/2006">
                  <mc:Choice xmlns:v="urn:schemas-microsoft-com:vml" Requires="v">
                    <p:oleObj name="公式" r:id="rId2" imgW="133462" imgH="133462" progId="Equation.3">
                      <p:embed/>
                    </p:oleObj>
                  </mc:Choice>
                  <mc:Fallback>
                    <p:oleObj name="公式" r:id="rId2" imgW="133462" imgH="133462" progId="Equation.3">
                      <p:embed/>
                      <p:pic>
                        <p:nvPicPr>
                          <p:cNvPr id="0" name="Object 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52" y="988"/>
                            <a:ext cx="186" cy="1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3458" name="Object 12"/>
              <p:cNvGraphicFramePr>
                <a:graphicFrameLocks noChangeAspect="1"/>
              </p:cNvGraphicFramePr>
              <p:nvPr/>
            </p:nvGraphicFramePr>
            <p:xfrm>
              <a:off x="4527" y="1209"/>
              <a:ext cx="178" cy="192"/>
            </p:xfrm>
            <a:graphic>
              <a:graphicData uri="http://schemas.openxmlformats.org/presentationml/2006/ole">
                <mc:AlternateContent xmlns:mc="http://schemas.openxmlformats.org/markup-compatibility/2006">
                  <mc:Choice xmlns:v="urn:schemas-microsoft-com:vml" Requires="v">
                    <p:oleObj name="公式" r:id="rId4" imgW="133462" imgH="142875" progId="Equation.3">
                      <p:embed/>
                    </p:oleObj>
                  </mc:Choice>
                  <mc:Fallback>
                    <p:oleObj name="公式" r:id="rId4" imgW="133462" imgH="142875" progId="Equation.3">
                      <p:embed/>
                      <p:pic>
                        <p:nvPicPr>
                          <p:cNvPr id="0" name="Object 1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27" y="1209"/>
                            <a:ext cx="178" cy="1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3459" name="Object 13"/>
              <p:cNvGraphicFramePr>
                <a:graphicFrameLocks noChangeAspect="1"/>
              </p:cNvGraphicFramePr>
              <p:nvPr/>
            </p:nvGraphicFramePr>
            <p:xfrm>
              <a:off x="4570" y="944"/>
              <a:ext cx="225" cy="250"/>
            </p:xfrm>
            <a:graphic>
              <a:graphicData uri="http://schemas.openxmlformats.org/presentationml/2006/ole">
                <mc:AlternateContent xmlns:mc="http://schemas.openxmlformats.org/markup-compatibility/2006">
                  <mc:Choice xmlns:v="urn:schemas-microsoft-com:vml" Requires="v">
                    <p:oleObj name="公式" r:id="rId6" imgW="171450" imgH="200025" progId="Equation.3">
                      <p:embed/>
                    </p:oleObj>
                  </mc:Choice>
                  <mc:Fallback>
                    <p:oleObj name="公式" r:id="rId6" imgW="171450" imgH="200025" progId="Equation.3">
                      <p:embed/>
                      <p:pic>
                        <p:nvPicPr>
                          <p:cNvPr id="0" name="Object 1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70" y="944"/>
                            <a:ext cx="225"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3460" name="Object 14"/>
              <p:cNvGraphicFramePr>
                <a:graphicFrameLocks noChangeAspect="1"/>
              </p:cNvGraphicFramePr>
              <p:nvPr/>
            </p:nvGraphicFramePr>
            <p:xfrm>
              <a:off x="4968" y="864"/>
              <a:ext cx="235" cy="250"/>
            </p:xfrm>
            <a:graphic>
              <a:graphicData uri="http://schemas.openxmlformats.org/presentationml/2006/ole">
                <mc:AlternateContent xmlns:mc="http://schemas.openxmlformats.org/markup-compatibility/2006">
                  <mc:Choice xmlns:v="urn:schemas-microsoft-com:vml" Requires="v">
                    <p:oleObj name="公式" r:id="rId8" imgW="180863" imgH="200025" progId="Equation.3">
                      <p:embed/>
                    </p:oleObj>
                  </mc:Choice>
                  <mc:Fallback>
                    <p:oleObj name="公式" r:id="rId8" imgW="180863" imgH="200025" progId="Equation.3">
                      <p:embed/>
                      <p:pic>
                        <p:nvPicPr>
                          <p:cNvPr id="0" name="Object 1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968" y="864"/>
                            <a:ext cx="235"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3461" name="Object 15"/>
              <p:cNvGraphicFramePr>
                <a:graphicFrameLocks noChangeAspect="1"/>
              </p:cNvGraphicFramePr>
              <p:nvPr/>
            </p:nvGraphicFramePr>
            <p:xfrm>
              <a:off x="5002" y="1253"/>
              <a:ext cx="236" cy="251"/>
            </p:xfrm>
            <a:graphic>
              <a:graphicData uri="http://schemas.openxmlformats.org/presentationml/2006/ole">
                <mc:AlternateContent xmlns:mc="http://schemas.openxmlformats.org/markup-compatibility/2006">
                  <mc:Choice xmlns:v="urn:schemas-microsoft-com:vml" Requires="v">
                    <p:oleObj name="公式" r:id="rId10" imgW="180863" imgH="200025" progId="Equation.3">
                      <p:embed/>
                    </p:oleObj>
                  </mc:Choice>
                  <mc:Fallback>
                    <p:oleObj name="公式" r:id="rId10" imgW="180863" imgH="200025" progId="Equation.3">
                      <p:embed/>
                      <p:pic>
                        <p:nvPicPr>
                          <p:cNvPr id="0" name="Object 1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002" y="1253"/>
                            <a:ext cx="236" cy="25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03462" name="Group 16"/>
              <p:cNvGrpSpPr>
                <a:grpSpLocks/>
              </p:cNvGrpSpPr>
              <p:nvPr/>
            </p:nvGrpSpPr>
            <p:grpSpPr bwMode="auto">
              <a:xfrm>
                <a:off x="3696" y="192"/>
                <a:ext cx="525" cy="290"/>
                <a:chOff x="3696" y="192"/>
                <a:chExt cx="525" cy="290"/>
              </a:xfrm>
            </p:grpSpPr>
            <p:graphicFrame>
              <p:nvGraphicFramePr>
                <p:cNvPr id="103463" name="Object 17"/>
                <p:cNvGraphicFramePr>
                  <a:graphicFrameLocks noChangeAspect="1"/>
                </p:cNvGraphicFramePr>
                <p:nvPr/>
              </p:nvGraphicFramePr>
              <p:xfrm>
                <a:off x="3696" y="192"/>
                <a:ext cx="220" cy="280"/>
              </p:xfrm>
              <a:graphic>
                <a:graphicData uri="http://schemas.openxmlformats.org/presentationml/2006/ole">
                  <mc:AlternateContent xmlns:mc="http://schemas.openxmlformats.org/markup-compatibility/2006">
                    <mc:Choice xmlns:v="urn:schemas-microsoft-com:vml" Requires="v">
                      <p:oleObj name="公式" r:id="rId12" imgW="133462" imgH="180863" progId="Equation.3">
                        <p:embed/>
                      </p:oleObj>
                    </mc:Choice>
                    <mc:Fallback>
                      <p:oleObj name="公式" r:id="rId12" imgW="133462" imgH="180863" progId="Equation.3">
                        <p:embed/>
                        <p:pic>
                          <p:nvPicPr>
                            <p:cNvPr id="0" name="Object 17"/>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696" y="192"/>
                              <a:ext cx="220" cy="2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3464" name="Object 18"/>
                <p:cNvGraphicFramePr>
                  <a:graphicFrameLocks noChangeAspect="1"/>
                </p:cNvGraphicFramePr>
                <p:nvPr/>
              </p:nvGraphicFramePr>
              <p:xfrm>
                <a:off x="3871" y="236"/>
                <a:ext cx="350" cy="246"/>
              </p:xfrm>
              <a:graphic>
                <a:graphicData uri="http://schemas.openxmlformats.org/presentationml/2006/ole">
                  <mc:AlternateContent xmlns:mc="http://schemas.openxmlformats.org/markup-compatibility/2006">
                    <mc:Choice xmlns:v="urn:schemas-microsoft-com:vml" Requires="v">
                      <p:oleObj name="公式" r:id="rId14" imgW="238013" imgH="142875" progId="Equation.3">
                        <p:embed/>
                      </p:oleObj>
                    </mc:Choice>
                    <mc:Fallback>
                      <p:oleObj name="公式" r:id="rId14" imgW="238013" imgH="142875" progId="Equation.3">
                        <p:embed/>
                        <p:pic>
                          <p:nvPicPr>
                            <p:cNvPr id="0" name="Object 18"/>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871" y="236"/>
                              <a:ext cx="350" cy="2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sp>
          <p:nvSpPr>
            <p:cNvPr id="103452" name="Line 19"/>
            <p:cNvSpPr>
              <a:spLocks noChangeShapeType="1"/>
            </p:cNvSpPr>
            <p:nvPr/>
          </p:nvSpPr>
          <p:spPr bwMode="auto">
            <a:xfrm flipV="1">
              <a:off x="4702" y="1076"/>
              <a:ext cx="612" cy="177"/>
            </a:xfrm>
            <a:prstGeom prst="line">
              <a:avLst/>
            </a:prstGeom>
            <a:noFill/>
            <a:ln w="28575" cap="sq">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103453" name="Object 20"/>
            <p:cNvGraphicFramePr>
              <a:graphicFrameLocks noChangeAspect="1"/>
            </p:cNvGraphicFramePr>
            <p:nvPr/>
          </p:nvGraphicFramePr>
          <p:xfrm>
            <a:off x="3827" y="855"/>
            <a:ext cx="230" cy="233"/>
          </p:xfrm>
          <a:graphic>
            <a:graphicData uri="http://schemas.openxmlformats.org/presentationml/2006/ole">
              <mc:AlternateContent xmlns:mc="http://schemas.openxmlformats.org/markup-compatibility/2006">
                <mc:Choice xmlns:v="urn:schemas-microsoft-com:vml" Requires="v">
                  <p:oleObj name="公式" r:id="rId16" imgW="133462" imgH="133462" progId="Equation.3">
                    <p:embed/>
                  </p:oleObj>
                </mc:Choice>
                <mc:Fallback>
                  <p:oleObj name="公式" r:id="rId16" imgW="133462" imgH="133462" progId="Equation.3">
                    <p:embed/>
                    <p:pic>
                      <p:nvPicPr>
                        <p:cNvPr id="0" name="Object 20"/>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827" y="855"/>
                          <a:ext cx="230" cy="2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6" name="Group 21"/>
          <p:cNvGrpSpPr>
            <a:grpSpLocks/>
          </p:cNvGrpSpPr>
          <p:nvPr/>
        </p:nvGrpSpPr>
        <p:grpSpPr bwMode="auto">
          <a:xfrm>
            <a:off x="6629400" y="1066800"/>
            <a:ext cx="966788" cy="482600"/>
            <a:chOff x="4176" y="672"/>
            <a:chExt cx="609" cy="304"/>
          </a:xfrm>
        </p:grpSpPr>
        <p:graphicFrame>
          <p:nvGraphicFramePr>
            <p:cNvPr id="103449" name="Object 22"/>
            <p:cNvGraphicFramePr>
              <a:graphicFrameLocks noChangeAspect="1"/>
            </p:cNvGraphicFramePr>
            <p:nvPr/>
          </p:nvGraphicFramePr>
          <p:xfrm>
            <a:off x="4608" y="672"/>
            <a:ext cx="177" cy="256"/>
          </p:xfrm>
          <a:graphic>
            <a:graphicData uri="http://schemas.openxmlformats.org/presentationml/2006/ole">
              <mc:AlternateContent xmlns:mc="http://schemas.openxmlformats.org/markup-compatibility/2006">
                <mc:Choice xmlns:v="urn:schemas-microsoft-com:vml" Requires="v">
                  <p:oleObj name="公式" r:id="rId18" imgW="85725" imgH="142875" progId="Equation.3">
                    <p:embed/>
                  </p:oleObj>
                </mc:Choice>
                <mc:Fallback>
                  <p:oleObj name="公式" r:id="rId18" imgW="85725" imgH="142875" progId="Equation.3">
                    <p:embed/>
                    <p:pic>
                      <p:nvPicPr>
                        <p:cNvPr id="0" name="Object 22"/>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4608" y="672"/>
                          <a:ext cx="177" cy="2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3450" name="Object 23"/>
            <p:cNvGraphicFramePr>
              <a:graphicFrameLocks noChangeAspect="1"/>
            </p:cNvGraphicFramePr>
            <p:nvPr/>
          </p:nvGraphicFramePr>
          <p:xfrm>
            <a:off x="4176" y="720"/>
            <a:ext cx="272" cy="256"/>
          </p:xfrm>
          <a:graphic>
            <a:graphicData uri="http://schemas.openxmlformats.org/presentationml/2006/ole">
              <mc:AlternateContent xmlns:mc="http://schemas.openxmlformats.org/markup-compatibility/2006">
                <mc:Choice xmlns:v="urn:schemas-microsoft-com:vml" Requires="v">
                  <p:oleObj name="公式" r:id="rId20" imgW="238013" imgH="142875" progId="Equation.3">
                    <p:embed/>
                  </p:oleObj>
                </mc:Choice>
                <mc:Fallback>
                  <p:oleObj name="公式" r:id="rId20" imgW="238013" imgH="142875" progId="Equation.3">
                    <p:embed/>
                    <p:pic>
                      <p:nvPicPr>
                        <p:cNvPr id="0" name="Object 23"/>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4176" y="720"/>
                          <a:ext cx="272" cy="2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1691672" name="Object 24"/>
          <p:cNvGraphicFramePr>
            <a:graphicFrameLocks noChangeAspect="1"/>
          </p:cNvGraphicFramePr>
          <p:nvPr/>
        </p:nvGraphicFramePr>
        <p:xfrm>
          <a:off x="762000" y="2514600"/>
          <a:ext cx="1066800" cy="515938"/>
        </p:xfrm>
        <a:graphic>
          <a:graphicData uri="http://schemas.openxmlformats.org/presentationml/2006/ole">
            <mc:AlternateContent xmlns:mc="http://schemas.openxmlformats.org/markup-compatibility/2006">
              <mc:Choice xmlns:v="urn:schemas-microsoft-com:vml" Requires="v">
                <p:oleObj name="Equation" r:id="rId22" imgW="466613" imgH="200025" progId="Equation.3">
                  <p:embed/>
                </p:oleObj>
              </mc:Choice>
              <mc:Fallback>
                <p:oleObj name="Equation" r:id="rId22" imgW="466613" imgH="200025" progId="Equation.3">
                  <p:embed/>
                  <p:pic>
                    <p:nvPicPr>
                      <p:cNvPr id="0" name="Object 24"/>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762000" y="2514600"/>
                        <a:ext cx="1066800" cy="515938"/>
                      </a:xfrm>
                      <a:prstGeom prst="rect">
                        <a:avLst/>
                      </a:prstGeom>
                      <a:solidFill>
                        <a:srgbClr val="339966"/>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691673" name="Object 25"/>
          <p:cNvGraphicFramePr>
            <a:graphicFrameLocks noChangeAspect="1"/>
          </p:cNvGraphicFramePr>
          <p:nvPr/>
        </p:nvGraphicFramePr>
        <p:xfrm>
          <a:off x="679450" y="4076700"/>
          <a:ext cx="4953000" cy="1192213"/>
        </p:xfrm>
        <a:graphic>
          <a:graphicData uri="http://schemas.openxmlformats.org/presentationml/2006/ole">
            <mc:AlternateContent xmlns:mc="http://schemas.openxmlformats.org/markup-compatibility/2006">
              <mc:Choice xmlns:v="urn:schemas-microsoft-com:vml" Requires="v">
                <p:oleObj name="公式" r:id="rId24" imgW="2276587" imgH="542925" progId="Equation.3">
                  <p:embed/>
                </p:oleObj>
              </mc:Choice>
              <mc:Fallback>
                <p:oleObj name="公式" r:id="rId24" imgW="2276587" imgH="542925" progId="Equation.3">
                  <p:embed/>
                  <p:pic>
                    <p:nvPicPr>
                      <p:cNvPr id="0" name="Object 25"/>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679450" y="4076700"/>
                        <a:ext cx="4953000" cy="1192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691674" name="Object 26"/>
          <p:cNvGraphicFramePr>
            <a:graphicFrameLocks noChangeAspect="1"/>
          </p:cNvGraphicFramePr>
          <p:nvPr/>
        </p:nvGraphicFramePr>
        <p:xfrm>
          <a:off x="684213" y="3224213"/>
          <a:ext cx="1143000" cy="554037"/>
        </p:xfrm>
        <a:graphic>
          <a:graphicData uri="http://schemas.openxmlformats.org/presentationml/2006/ole">
            <mc:AlternateContent xmlns:mc="http://schemas.openxmlformats.org/markup-compatibility/2006">
              <mc:Choice xmlns:v="urn:schemas-microsoft-com:vml" Requires="v">
                <p:oleObj name="公式" r:id="rId26" imgW="466613" imgH="200025" progId="Equation.3">
                  <p:embed/>
                </p:oleObj>
              </mc:Choice>
              <mc:Fallback>
                <p:oleObj name="公式" r:id="rId26" imgW="466613" imgH="200025" progId="Equation.3">
                  <p:embed/>
                  <p:pic>
                    <p:nvPicPr>
                      <p:cNvPr id="0" name="Object 26"/>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684213" y="3224213"/>
                        <a:ext cx="1143000" cy="554037"/>
                      </a:xfrm>
                      <a:prstGeom prst="rect">
                        <a:avLst/>
                      </a:prstGeom>
                      <a:solidFill>
                        <a:srgbClr val="339966"/>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691675" name="Object 27"/>
          <p:cNvGraphicFramePr>
            <a:graphicFrameLocks noChangeAspect="1"/>
          </p:cNvGraphicFramePr>
          <p:nvPr/>
        </p:nvGraphicFramePr>
        <p:xfrm>
          <a:off x="2125663" y="2974975"/>
          <a:ext cx="2590800" cy="1185863"/>
        </p:xfrm>
        <a:graphic>
          <a:graphicData uri="http://schemas.openxmlformats.org/presentationml/2006/ole">
            <mc:AlternateContent xmlns:mc="http://schemas.openxmlformats.org/markup-compatibility/2006">
              <mc:Choice xmlns:v="urn:schemas-microsoft-com:vml" Requires="v">
                <p:oleObj name="公式" r:id="rId28" imgW="904987" imgH="485775" progId="Equation.3">
                  <p:embed/>
                </p:oleObj>
              </mc:Choice>
              <mc:Fallback>
                <p:oleObj name="公式" r:id="rId28" imgW="904987" imgH="485775" progId="Equation.3">
                  <p:embed/>
                  <p:pic>
                    <p:nvPicPr>
                      <p:cNvPr id="0" name="Object 27"/>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2125663" y="2974975"/>
                        <a:ext cx="2590800" cy="1185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691676" name="Object 28"/>
          <p:cNvGraphicFramePr>
            <a:graphicFrameLocks noChangeAspect="1"/>
          </p:cNvGraphicFramePr>
          <p:nvPr/>
        </p:nvGraphicFramePr>
        <p:xfrm>
          <a:off x="838200" y="5300663"/>
          <a:ext cx="3352800" cy="1173162"/>
        </p:xfrm>
        <a:graphic>
          <a:graphicData uri="http://schemas.openxmlformats.org/presentationml/2006/ole">
            <mc:AlternateContent xmlns:mc="http://schemas.openxmlformats.org/markup-compatibility/2006">
              <mc:Choice xmlns:v="urn:schemas-microsoft-com:vml" Requires="v">
                <p:oleObj name="公式" r:id="rId30" imgW="1390762" imgH="504937" progId="Equation.3">
                  <p:embed/>
                </p:oleObj>
              </mc:Choice>
              <mc:Fallback>
                <p:oleObj name="公式" r:id="rId30" imgW="1390762" imgH="504937" progId="Equation.3">
                  <p:embed/>
                  <p:pic>
                    <p:nvPicPr>
                      <p:cNvPr id="0" name="Object 28"/>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838200" y="5300663"/>
                        <a:ext cx="3352800" cy="1173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7" name="Group 29"/>
          <p:cNvGrpSpPr>
            <a:grpSpLocks/>
          </p:cNvGrpSpPr>
          <p:nvPr/>
        </p:nvGrpSpPr>
        <p:grpSpPr bwMode="auto">
          <a:xfrm>
            <a:off x="3505200" y="1905000"/>
            <a:ext cx="833438" cy="460375"/>
            <a:chOff x="3696" y="192"/>
            <a:chExt cx="525" cy="290"/>
          </a:xfrm>
        </p:grpSpPr>
        <p:graphicFrame>
          <p:nvGraphicFramePr>
            <p:cNvPr id="103447" name="Object 30"/>
            <p:cNvGraphicFramePr>
              <a:graphicFrameLocks noChangeAspect="1"/>
            </p:cNvGraphicFramePr>
            <p:nvPr/>
          </p:nvGraphicFramePr>
          <p:xfrm>
            <a:off x="3696" y="192"/>
            <a:ext cx="220" cy="280"/>
          </p:xfrm>
          <a:graphic>
            <a:graphicData uri="http://schemas.openxmlformats.org/presentationml/2006/ole">
              <mc:AlternateContent xmlns:mc="http://schemas.openxmlformats.org/markup-compatibility/2006">
                <mc:Choice xmlns:v="urn:schemas-microsoft-com:vml" Requires="v">
                  <p:oleObj name="公式" r:id="rId32" imgW="133462" imgH="180863" progId="Equation.3">
                    <p:embed/>
                  </p:oleObj>
                </mc:Choice>
                <mc:Fallback>
                  <p:oleObj name="公式" r:id="rId32" imgW="133462" imgH="180863" progId="Equation.3">
                    <p:embed/>
                    <p:pic>
                      <p:nvPicPr>
                        <p:cNvPr id="0" name="Object 30"/>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3696" y="192"/>
                          <a:ext cx="220" cy="2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3448" name="Object 31"/>
            <p:cNvGraphicFramePr>
              <a:graphicFrameLocks noChangeAspect="1"/>
            </p:cNvGraphicFramePr>
            <p:nvPr/>
          </p:nvGraphicFramePr>
          <p:xfrm>
            <a:off x="3871" y="236"/>
            <a:ext cx="350" cy="246"/>
          </p:xfrm>
          <a:graphic>
            <a:graphicData uri="http://schemas.openxmlformats.org/presentationml/2006/ole">
              <mc:AlternateContent xmlns:mc="http://schemas.openxmlformats.org/markup-compatibility/2006">
                <mc:Choice xmlns:v="urn:schemas-microsoft-com:vml" Requires="v">
                  <p:oleObj name="公式" r:id="rId34" imgW="238013" imgH="142875" progId="Equation.3">
                    <p:embed/>
                  </p:oleObj>
                </mc:Choice>
                <mc:Fallback>
                  <p:oleObj name="公式" r:id="rId34" imgW="238013" imgH="142875" progId="Equation.3">
                    <p:embed/>
                    <p:pic>
                      <p:nvPicPr>
                        <p:cNvPr id="0" name="Object 31"/>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3871" y="236"/>
                          <a:ext cx="350" cy="2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1691680" name="Object 32"/>
          <p:cNvGraphicFramePr>
            <a:graphicFrameLocks noChangeAspect="1"/>
          </p:cNvGraphicFramePr>
          <p:nvPr/>
        </p:nvGraphicFramePr>
        <p:xfrm>
          <a:off x="2195513" y="2565400"/>
          <a:ext cx="1066800" cy="446088"/>
        </p:xfrm>
        <a:graphic>
          <a:graphicData uri="http://schemas.openxmlformats.org/presentationml/2006/ole">
            <mc:AlternateContent xmlns:mc="http://schemas.openxmlformats.org/markup-compatibility/2006">
              <mc:Choice xmlns:v="urn:schemas-microsoft-com:vml" Requires="v">
                <p:oleObj name="公式" r:id="rId36" imgW="428625" imgH="142875" progId="Equation.3">
                  <p:embed/>
                </p:oleObj>
              </mc:Choice>
              <mc:Fallback>
                <p:oleObj name="公式" r:id="rId36" imgW="428625" imgH="142875" progId="Equation.3">
                  <p:embed/>
                  <p:pic>
                    <p:nvPicPr>
                      <p:cNvPr id="0" name="Object 32"/>
                      <p:cNvPicPr>
                        <a:picLocks noChangeAspect="1" noChangeArrowheads="1"/>
                      </p:cNvPicPr>
                      <p:nvPr/>
                    </p:nvPicPr>
                    <p:blipFill>
                      <a:blip r:embed="rId37">
                        <a:extLst>
                          <a:ext uri="{28A0092B-C50C-407E-A947-70E740481C1C}">
                            <a14:useLocalDpi xmlns:a14="http://schemas.microsoft.com/office/drawing/2010/main" val="0"/>
                          </a:ext>
                        </a:extLst>
                      </a:blip>
                      <a:srcRect/>
                      <a:stretch>
                        <a:fillRect/>
                      </a:stretch>
                    </p:blipFill>
                    <p:spPr bwMode="auto">
                      <a:xfrm>
                        <a:off x="2195513" y="2565400"/>
                        <a:ext cx="1066800" cy="4460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8" name="Group 34"/>
          <p:cNvGrpSpPr>
            <a:grpSpLocks/>
          </p:cNvGrpSpPr>
          <p:nvPr/>
        </p:nvGrpSpPr>
        <p:grpSpPr bwMode="auto">
          <a:xfrm>
            <a:off x="611188" y="1258888"/>
            <a:ext cx="4262437" cy="573087"/>
            <a:chOff x="384" y="782"/>
            <a:chExt cx="2685" cy="361"/>
          </a:xfrm>
        </p:grpSpPr>
        <p:sp>
          <p:nvSpPr>
            <p:cNvPr id="103442" name="Rectangle 35"/>
            <p:cNvSpPr>
              <a:spLocks noChangeArrowheads="1"/>
            </p:cNvSpPr>
            <p:nvPr/>
          </p:nvSpPr>
          <p:spPr bwMode="auto">
            <a:xfrm>
              <a:off x="384" y="782"/>
              <a:ext cx="131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800" b="1">
                  <a:latin typeface="Arial" panose="020B0604020202020204" pitchFamily="34" charset="0"/>
                </a:rPr>
                <a:t>连接</a:t>
              </a:r>
              <a:r>
                <a:rPr lang="en-US" altLang="zh-CN" sz="2800" b="1" i="1"/>
                <a:t>A</a:t>
              </a:r>
              <a:r>
                <a:rPr lang="zh-CN" altLang="en-US" sz="2800" b="1" i="1"/>
                <a:t>、</a:t>
              </a:r>
              <a:r>
                <a:rPr lang="en-US" altLang="zh-CN" sz="2800" b="1" i="1"/>
                <a:t>B</a:t>
              </a:r>
              <a:r>
                <a:rPr lang="zh-CN" altLang="en-US" sz="2800" b="1">
                  <a:latin typeface="Arial" panose="020B0604020202020204" pitchFamily="34" charset="0"/>
                </a:rPr>
                <a:t>，</a:t>
              </a:r>
            </a:p>
          </p:txBody>
        </p:sp>
        <p:sp>
          <p:nvSpPr>
            <p:cNvPr id="103443" name="Rectangle 36"/>
            <p:cNvSpPr>
              <a:spLocks noChangeArrowheads="1"/>
            </p:cNvSpPr>
            <p:nvPr/>
          </p:nvSpPr>
          <p:spPr bwMode="auto">
            <a:xfrm>
              <a:off x="2503" y="816"/>
              <a:ext cx="56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800" b="1">
                  <a:latin typeface="Arial" panose="020B0604020202020204" pitchFamily="34" charset="0"/>
                </a:rPr>
                <a:t>中和</a:t>
              </a:r>
            </a:p>
          </p:txBody>
        </p:sp>
        <p:graphicFrame>
          <p:nvGraphicFramePr>
            <p:cNvPr id="103444" name="Object 37"/>
            <p:cNvGraphicFramePr>
              <a:graphicFrameLocks noChangeAspect="1"/>
            </p:cNvGraphicFramePr>
            <p:nvPr/>
          </p:nvGraphicFramePr>
          <p:xfrm>
            <a:off x="1572" y="816"/>
            <a:ext cx="209" cy="303"/>
          </p:xfrm>
          <a:graphic>
            <a:graphicData uri="http://schemas.openxmlformats.org/presentationml/2006/ole">
              <mc:AlternateContent xmlns:mc="http://schemas.openxmlformats.org/markup-compatibility/2006">
                <mc:Choice xmlns:v="urn:schemas-microsoft-com:vml" Requires="v">
                  <p:oleObj name="公式" r:id="rId38" imgW="85725" imgH="142875" progId="Equation.3">
                    <p:embed/>
                  </p:oleObj>
                </mc:Choice>
                <mc:Fallback>
                  <p:oleObj name="公式" r:id="rId38" imgW="85725" imgH="142875" progId="Equation.3">
                    <p:embed/>
                    <p:pic>
                      <p:nvPicPr>
                        <p:cNvPr id="0" name="Object 37"/>
                        <p:cNvPicPr>
                          <a:picLocks noChangeAspect="1" noChangeArrowheads="1"/>
                        </p:cNvPicPr>
                        <p:nvPr/>
                      </p:nvPicPr>
                      <p:blipFill>
                        <a:blip r:embed="rId39">
                          <a:extLst>
                            <a:ext uri="{28A0092B-C50C-407E-A947-70E740481C1C}">
                              <a14:useLocalDpi xmlns:a14="http://schemas.microsoft.com/office/drawing/2010/main" val="0"/>
                            </a:ext>
                          </a:extLst>
                        </a:blip>
                        <a:srcRect/>
                        <a:stretch>
                          <a:fillRect/>
                        </a:stretch>
                      </p:blipFill>
                      <p:spPr bwMode="auto">
                        <a:xfrm>
                          <a:off x="1572" y="816"/>
                          <a:ext cx="209" cy="30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3445" name="Object 38"/>
            <p:cNvGraphicFramePr>
              <a:graphicFrameLocks noChangeAspect="1"/>
            </p:cNvGraphicFramePr>
            <p:nvPr/>
          </p:nvGraphicFramePr>
          <p:xfrm>
            <a:off x="2065" y="816"/>
            <a:ext cx="415" cy="305"/>
          </p:xfrm>
          <a:graphic>
            <a:graphicData uri="http://schemas.openxmlformats.org/presentationml/2006/ole">
              <mc:AlternateContent xmlns:mc="http://schemas.openxmlformats.org/markup-compatibility/2006">
                <mc:Choice xmlns:v="urn:schemas-microsoft-com:vml" Requires="v">
                  <p:oleObj name="公式" r:id="rId40" imgW="390637" imgH="180863" progId="Equation.3">
                    <p:embed/>
                  </p:oleObj>
                </mc:Choice>
                <mc:Fallback>
                  <p:oleObj name="公式" r:id="rId40" imgW="390637" imgH="180863" progId="Equation.3">
                    <p:embed/>
                    <p:pic>
                      <p:nvPicPr>
                        <p:cNvPr id="0" name="Object 38"/>
                        <p:cNvPicPr>
                          <a:picLocks noChangeAspect="1" noChangeArrowheads="1"/>
                        </p:cNvPicPr>
                        <p:nvPr/>
                      </p:nvPicPr>
                      <p:blipFill>
                        <a:blip r:embed="rId41">
                          <a:extLst>
                            <a:ext uri="{28A0092B-C50C-407E-A947-70E740481C1C}">
                              <a14:useLocalDpi xmlns:a14="http://schemas.microsoft.com/office/drawing/2010/main" val="0"/>
                            </a:ext>
                          </a:extLst>
                        </a:blip>
                        <a:srcRect/>
                        <a:stretch>
                          <a:fillRect/>
                        </a:stretch>
                      </p:blipFill>
                      <p:spPr bwMode="auto">
                        <a:xfrm>
                          <a:off x="2065" y="816"/>
                          <a:ext cx="415" cy="30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3446" name="Object 39"/>
            <p:cNvGraphicFramePr>
              <a:graphicFrameLocks noChangeAspect="1"/>
            </p:cNvGraphicFramePr>
            <p:nvPr/>
          </p:nvGraphicFramePr>
          <p:xfrm>
            <a:off x="1798" y="864"/>
            <a:ext cx="244" cy="226"/>
          </p:xfrm>
          <a:graphic>
            <a:graphicData uri="http://schemas.openxmlformats.org/presentationml/2006/ole">
              <mc:AlternateContent xmlns:mc="http://schemas.openxmlformats.org/markup-compatibility/2006">
                <mc:Choice xmlns:v="urn:schemas-microsoft-com:vml" Requires="v">
                  <p:oleObj name="公式" r:id="rId42" imgW="104887" imgH="95138" progId="Equation.3">
                    <p:embed/>
                  </p:oleObj>
                </mc:Choice>
                <mc:Fallback>
                  <p:oleObj name="公式" r:id="rId42" imgW="104887" imgH="95138" progId="Equation.3">
                    <p:embed/>
                    <p:pic>
                      <p:nvPicPr>
                        <p:cNvPr id="0" name="Object 39"/>
                        <p:cNvPicPr>
                          <a:picLocks noChangeAspect="1" noChangeArrowheads="1"/>
                        </p:cNvPicPr>
                        <p:nvPr/>
                      </p:nvPicPr>
                      <p:blipFill>
                        <a:blip r:embed="rId43">
                          <a:extLst>
                            <a:ext uri="{28A0092B-C50C-407E-A947-70E740481C1C}">
                              <a14:useLocalDpi xmlns:a14="http://schemas.microsoft.com/office/drawing/2010/main" val="0"/>
                            </a:ext>
                          </a:extLst>
                        </a:blip>
                        <a:srcRect/>
                        <a:stretch>
                          <a:fillRect/>
                        </a:stretch>
                      </p:blipFill>
                      <p:spPr bwMode="auto">
                        <a:xfrm>
                          <a:off x="1798" y="864"/>
                          <a:ext cx="244" cy="2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9" name="Group 41"/>
          <p:cNvGrpSpPr>
            <a:grpSpLocks/>
          </p:cNvGrpSpPr>
          <p:nvPr/>
        </p:nvGrpSpPr>
        <p:grpSpPr bwMode="auto">
          <a:xfrm>
            <a:off x="6629400" y="1066800"/>
            <a:ext cx="966788" cy="482600"/>
            <a:chOff x="4176" y="672"/>
            <a:chExt cx="609" cy="304"/>
          </a:xfrm>
        </p:grpSpPr>
        <p:graphicFrame>
          <p:nvGraphicFramePr>
            <p:cNvPr id="103440" name="Object 42"/>
            <p:cNvGraphicFramePr>
              <a:graphicFrameLocks noChangeAspect="1"/>
            </p:cNvGraphicFramePr>
            <p:nvPr/>
          </p:nvGraphicFramePr>
          <p:xfrm>
            <a:off x="4608" y="672"/>
            <a:ext cx="177" cy="256"/>
          </p:xfrm>
          <a:graphic>
            <a:graphicData uri="http://schemas.openxmlformats.org/presentationml/2006/ole">
              <mc:AlternateContent xmlns:mc="http://schemas.openxmlformats.org/markup-compatibility/2006">
                <mc:Choice xmlns:v="urn:schemas-microsoft-com:vml" Requires="v">
                  <p:oleObj name="公式" r:id="rId44" imgW="85725" imgH="142875" progId="Equation.3">
                    <p:embed/>
                  </p:oleObj>
                </mc:Choice>
                <mc:Fallback>
                  <p:oleObj name="公式" r:id="rId44" imgW="85725" imgH="142875" progId="Equation.3">
                    <p:embed/>
                    <p:pic>
                      <p:nvPicPr>
                        <p:cNvPr id="0" name="Object 42"/>
                        <p:cNvPicPr>
                          <a:picLocks noChangeAspect="1" noChangeArrowheads="1"/>
                        </p:cNvPicPr>
                        <p:nvPr/>
                      </p:nvPicPr>
                      <p:blipFill>
                        <a:blip r:embed="rId45">
                          <a:extLst>
                            <a:ext uri="{28A0092B-C50C-407E-A947-70E740481C1C}">
                              <a14:useLocalDpi xmlns:a14="http://schemas.microsoft.com/office/drawing/2010/main" val="0"/>
                            </a:ext>
                          </a:extLst>
                        </a:blip>
                        <a:srcRect/>
                        <a:stretch>
                          <a:fillRect/>
                        </a:stretch>
                      </p:blipFill>
                      <p:spPr bwMode="auto">
                        <a:xfrm>
                          <a:off x="4608" y="672"/>
                          <a:ext cx="177" cy="2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3441" name="Object 43"/>
            <p:cNvGraphicFramePr>
              <a:graphicFrameLocks noChangeAspect="1"/>
            </p:cNvGraphicFramePr>
            <p:nvPr/>
          </p:nvGraphicFramePr>
          <p:xfrm>
            <a:off x="4176" y="720"/>
            <a:ext cx="272" cy="256"/>
          </p:xfrm>
          <a:graphic>
            <a:graphicData uri="http://schemas.openxmlformats.org/presentationml/2006/ole">
              <mc:AlternateContent xmlns:mc="http://schemas.openxmlformats.org/markup-compatibility/2006">
                <mc:Choice xmlns:v="urn:schemas-microsoft-com:vml" Requires="v">
                  <p:oleObj name="公式" r:id="rId46" imgW="238013" imgH="142875" progId="Equation.3">
                    <p:embed/>
                  </p:oleObj>
                </mc:Choice>
                <mc:Fallback>
                  <p:oleObj name="公式" r:id="rId46" imgW="238013" imgH="142875" progId="Equation.3">
                    <p:embed/>
                    <p:pic>
                      <p:nvPicPr>
                        <p:cNvPr id="0" name="Object 43"/>
                        <p:cNvPicPr>
                          <a:picLocks noChangeAspect="1" noChangeArrowheads="1"/>
                        </p:cNvPicPr>
                        <p:nvPr/>
                      </p:nvPicPr>
                      <p:blipFill>
                        <a:blip r:embed="rId47">
                          <a:extLst>
                            <a:ext uri="{28A0092B-C50C-407E-A947-70E740481C1C}">
                              <a14:useLocalDpi xmlns:a14="http://schemas.microsoft.com/office/drawing/2010/main" val="0"/>
                            </a:ext>
                          </a:extLst>
                        </a:blip>
                        <a:srcRect/>
                        <a:stretch>
                          <a:fillRect/>
                        </a:stretch>
                      </p:blipFill>
                      <p:spPr bwMode="auto">
                        <a:xfrm>
                          <a:off x="4176" y="720"/>
                          <a:ext cx="272" cy="2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cxnSp>
        <p:nvCxnSpPr>
          <p:cNvPr id="49" name="直接连接符 48">
            <a:extLst>
              <a:ext uri="{FF2B5EF4-FFF2-40B4-BE49-F238E27FC236}">
                <a16:creationId xmlns:a16="http://schemas.microsoft.com/office/drawing/2014/main" id="{1CF204A2-8A4A-4C3D-A1B4-36B689B8510B}"/>
              </a:ext>
            </a:extLst>
          </p:cNvPr>
          <p:cNvCxnSpPr/>
          <p:nvPr/>
        </p:nvCxnSpPr>
        <p:spPr bwMode="auto">
          <a:xfrm>
            <a:off x="6700838" y="1706563"/>
            <a:ext cx="360362" cy="331787"/>
          </a:xfrm>
          <a:prstGeom prst="line">
            <a:avLst/>
          </a:prstGeom>
          <a:ln w="254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1691651">
                                            <p:txEl>
                                              <p:pRg st="0" end="0"/>
                                            </p:txEl>
                                          </p:spTgt>
                                        </p:tgtEl>
                                        <p:attrNameLst>
                                          <p:attrName>style.visibility</p:attrName>
                                        </p:attrNameLst>
                                      </p:cBhvr>
                                      <p:to>
                                        <p:strVal val="visible"/>
                                      </p:to>
                                    </p:set>
                                    <p:animEffect transition="in" filter="barn(outVertical)">
                                      <p:cBhvr>
                                        <p:cTn id="7" dur="500"/>
                                        <p:tgtEl>
                                          <p:spTgt spid="169165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nodeType="clickEffect">
                                  <p:stCondLst>
                                    <p:cond delay="0"/>
                                  </p:stCondLst>
                                  <p:childTnLst>
                                    <p:set>
                                      <p:cBhvr>
                                        <p:cTn id="11" dur="1" fill="hold">
                                          <p:stCondLst>
                                            <p:cond delay="499"/>
                                          </p:stCondLst>
                                        </p:cTn>
                                        <p:tgtEl>
                                          <p:spTgt spid="2"/>
                                        </p:tgtEl>
                                        <p:attrNameLst>
                                          <p:attrName>style.visibility</p:attrName>
                                        </p:attrNameLst>
                                      </p:cBhvr>
                                      <p:to>
                                        <p:strVal val="visible"/>
                                      </p:to>
                                    </p:set>
                                  </p:childTnLst>
                                </p:cTn>
                              </p:par>
                            </p:childTnLst>
                          </p:cTn>
                        </p:par>
                        <p:par>
                          <p:cTn id="12" fill="hold" nodeType="afterGroup">
                            <p:stCondLst>
                              <p:cond delay="500"/>
                            </p:stCondLst>
                            <p:childTnLst>
                              <p:par>
                                <p:cTn id="13" presetID="1" presetClass="entr" presetSubtype="0" fill="hold" nodeType="afterEffect">
                                  <p:stCondLst>
                                    <p:cond delay="0"/>
                                  </p:stCondLst>
                                  <p:childTnLst>
                                    <p:set>
                                      <p:cBhvr>
                                        <p:cTn id="14" dur="1" fill="hold">
                                          <p:stCondLst>
                                            <p:cond delay="499"/>
                                          </p:stCondLst>
                                        </p:cTn>
                                        <p:tgtEl>
                                          <p:spTgt spid="6"/>
                                        </p:tgtEl>
                                        <p:attrNameLst>
                                          <p:attrName>style.visibility</p:attrName>
                                        </p:attrNameLst>
                                      </p:cBhvr>
                                      <p:to>
                                        <p:strVal val="visible"/>
                                      </p:to>
                                    </p:set>
                                  </p:childTnLst>
                                  <p:subTnLst>
                                    <p:set>
                                      <p:cBhvr override="childStyle">
                                        <p:cTn dur="1" fill="hold" display="0" masterRel="nextClick" afterEffect="1"/>
                                        <p:tgtEl>
                                          <p:spTgt spid="6"/>
                                        </p:tgtEl>
                                        <p:attrNameLst>
                                          <p:attrName>style.visibility</p:attrName>
                                        </p:attrNameLst>
                                      </p:cBhvr>
                                      <p:to>
                                        <p:strVal val="hidden"/>
                                      </p:to>
                                    </p:set>
                                  </p:subTnLst>
                                </p:cTn>
                              </p:par>
                            </p:childTnLst>
                          </p:cTn>
                        </p:par>
                        <p:par>
                          <p:cTn id="15" fill="hold" nodeType="afterGroup">
                            <p:stCondLst>
                              <p:cond delay="1000"/>
                            </p:stCondLst>
                            <p:childTnLst>
                              <p:par>
                                <p:cTn id="16" presetID="1" presetClass="entr" presetSubtype="0" fill="hold" nodeType="afterEffect">
                                  <p:stCondLst>
                                    <p:cond delay="0"/>
                                  </p:stCondLst>
                                  <p:childTnLst>
                                    <p:set>
                                      <p:cBhvr>
                                        <p:cTn id="17" dur="1" fill="hold">
                                          <p:stCondLst>
                                            <p:cond delay="499"/>
                                          </p:stCondLst>
                                        </p:cTn>
                                        <p:tgtEl>
                                          <p:spTgt spid="9"/>
                                        </p:tgtEl>
                                        <p:attrNameLst>
                                          <p:attrName>style.visibility</p:attrName>
                                        </p:attrNameLst>
                                      </p:cBhvr>
                                      <p:to>
                                        <p:strVal val="visible"/>
                                      </p:to>
                                    </p:set>
                                  </p:childTnLst>
                                  <p:subTnLst>
                                    <p:set>
                                      <p:cBhvr override="childStyle">
                                        <p:cTn dur="1" fill="hold" display="0" masterRel="nextClick" afterEffect="1"/>
                                        <p:tgtEl>
                                          <p:spTgt spid="9"/>
                                        </p:tgtEl>
                                        <p:attrNameLst>
                                          <p:attrName>style.visibility</p:attrName>
                                        </p:attrNameLst>
                                      </p:cBhvr>
                                      <p:to>
                                        <p:strVal val="hidden"/>
                                      </p:to>
                                    </p:set>
                                  </p:subTnLst>
                                </p:cTn>
                              </p:par>
                            </p:childTnLst>
                          </p:cTn>
                        </p:par>
                      </p:childTnLst>
                    </p:cTn>
                  </p:par>
                  <p:par>
                    <p:cTn id="18" fill="hold" nodeType="clickPar">
                      <p:stCondLst>
                        <p:cond delay="indefinite"/>
                      </p:stCondLst>
                      <p:childTnLst>
                        <p:par>
                          <p:cTn id="19" fill="hold" nodeType="withGroup">
                            <p:stCondLst>
                              <p:cond delay="0"/>
                            </p:stCondLst>
                            <p:childTnLst>
                              <p:par>
                                <p:cTn id="20" presetID="2" presetClass="entr" presetSubtype="4" fill="hold" nodeType="clickEffect">
                                  <p:stCondLst>
                                    <p:cond delay="0"/>
                                  </p:stCondLst>
                                  <p:childTnLst>
                                    <p:set>
                                      <p:cBhvr>
                                        <p:cTn id="21" dur="1" fill="hold">
                                          <p:stCondLst>
                                            <p:cond delay="0"/>
                                          </p:stCondLst>
                                        </p:cTn>
                                        <p:tgtEl>
                                          <p:spTgt spid="49"/>
                                        </p:tgtEl>
                                        <p:attrNameLst>
                                          <p:attrName>style.visibility</p:attrName>
                                        </p:attrNameLst>
                                      </p:cBhvr>
                                      <p:to>
                                        <p:strVal val="visible"/>
                                      </p:to>
                                    </p:set>
                                    <p:anim calcmode="lin" valueType="num">
                                      <p:cBhvr additive="base">
                                        <p:cTn id="22" dur="500" fill="hold"/>
                                        <p:tgtEl>
                                          <p:spTgt spid="49"/>
                                        </p:tgtEl>
                                        <p:attrNameLst>
                                          <p:attrName>ppt_x</p:attrName>
                                        </p:attrNameLst>
                                      </p:cBhvr>
                                      <p:tavLst>
                                        <p:tav tm="0">
                                          <p:val>
                                            <p:strVal val="#ppt_x"/>
                                          </p:val>
                                        </p:tav>
                                        <p:tav tm="100000">
                                          <p:val>
                                            <p:strVal val="#ppt_x"/>
                                          </p:val>
                                        </p:tav>
                                      </p:tavLst>
                                    </p:anim>
                                    <p:anim calcmode="lin" valueType="num">
                                      <p:cBhvr additive="base">
                                        <p:cTn id="23" dur="500" fill="hold"/>
                                        <p:tgtEl>
                                          <p:spTgt spid="49"/>
                                        </p:tgtEl>
                                        <p:attrNameLst>
                                          <p:attrName>ppt_y</p:attrName>
                                        </p:attrNameLst>
                                      </p:cBhvr>
                                      <p:tavLst>
                                        <p:tav tm="0">
                                          <p:val>
                                            <p:strVal val="1+#ppt_h/2"/>
                                          </p:val>
                                        </p:tav>
                                        <p:tav tm="100000">
                                          <p:val>
                                            <p:strVal val="#ppt_y"/>
                                          </p:val>
                                        </p:tav>
                                      </p:tavLst>
                                    </p:anim>
                                  </p:childTnLst>
                                </p:cTn>
                              </p:par>
                            </p:childTnLst>
                          </p:cTn>
                        </p:par>
                      </p:childTnLst>
                    </p:cTn>
                  </p:par>
                  <p:par>
                    <p:cTn id="24" fill="hold" nodeType="clickPar">
                      <p:stCondLst>
                        <p:cond delay="indefinite"/>
                      </p:stCondLst>
                      <p:childTnLst>
                        <p:par>
                          <p:cTn id="25" fill="hold" nodeType="withGroup">
                            <p:stCondLst>
                              <p:cond delay="0"/>
                            </p:stCondLst>
                            <p:childTnLst>
                              <p:par>
                                <p:cTn id="26" presetID="3" presetClass="entr" presetSubtype="10" fill="hold" nodeType="click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blinds(horizontal)">
                                      <p:cBhvr>
                                        <p:cTn id="28" dur="500"/>
                                        <p:tgtEl>
                                          <p:spTgt spid="8"/>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4" presetClass="entr" presetSubtype="16" fill="hold" grpId="0" nodeType="clickEffect">
                                  <p:stCondLst>
                                    <p:cond delay="0"/>
                                  </p:stCondLst>
                                  <p:childTnLst>
                                    <p:set>
                                      <p:cBhvr>
                                        <p:cTn id="32" dur="1" fill="hold">
                                          <p:stCondLst>
                                            <p:cond delay="0"/>
                                          </p:stCondLst>
                                        </p:cTn>
                                        <p:tgtEl>
                                          <p:spTgt spid="1691650"/>
                                        </p:tgtEl>
                                        <p:attrNameLst>
                                          <p:attrName>style.visibility</p:attrName>
                                        </p:attrNameLst>
                                      </p:cBhvr>
                                      <p:to>
                                        <p:strVal val="visible"/>
                                      </p:to>
                                    </p:set>
                                    <p:animEffect transition="in" filter="box(in)">
                                      <p:cBhvr>
                                        <p:cTn id="33" dur="500"/>
                                        <p:tgtEl>
                                          <p:spTgt spid="1691650"/>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1" presetClass="entr" presetSubtype="0" fill="hold" nodeType="clickEffect">
                                  <p:stCondLst>
                                    <p:cond delay="0"/>
                                  </p:stCondLst>
                                  <p:childTnLst>
                                    <p:set>
                                      <p:cBhvr>
                                        <p:cTn id="37" dur="1" fill="hold">
                                          <p:stCondLst>
                                            <p:cond delay="499"/>
                                          </p:stCondLst>
                                        </p:cTn>
                                        <p:tgtEl>
                                          <p:spTgt spid="7"/>
                                        </p:tgtEl>
                                        <p:attrNameLst>
                                          <p:attrName>style.visibility</p:attrName>
                                        </p:attrNameLst>
                                      </p:cBhvr>
                                      <p:to>
                                        <p:strVal val="visible"/>
                                      </p:to>
                                    </p:set>
                                  </p:childTnLst>
                                </p:cTn>
                              </p:par>
                            </p:childTnLst>
                          </p:cTn>
                        </p:par>
                      </p:childTnLst>
                    </p:cTn>
                  </p:par>
                  <p:par>
                    <p:cTn id="38" fill="hold" nodeType="clickPar">
                      <p:stCondLst>
                        <p:cond delay="indefinite"/>
                      </p:stCondLst>
                      <p:childTnLst>
                        <p:par>
                          <p:cTn id="39" fill="hold" nodeType="withGroup">
                            <p:stCondLst>
                              <p:cond delay="0"/>
                            </p:stCondLst>
                            <p:childTnLst>
                              <p:par>
                                <p:cTn id="40" presetID="9" presetClass="entr" presetSubtype="0" fill="hold" nodeType="clickEffect">
                                  <p:stCondLst>
                                    <p:cond delay="0"/>
                                  </p:stCondLst>
                                  <p:childTnLst>
                                    <p:set>
                                      <p:cBhvr>
                                        <p:cTn id="41" dur="1" fill="hold">
                                          <p:stCondLst>
                                            <p:cond delay="0"/>
                                          </p:stCondLst>
                                        </p:cTn>
                                        <p:tgtEl>
                                          <p:spTgt spid="1691672"/>
                                        </p:tgtEl>
                                        <p:attrNameLst>
                                          <p:attrName>style.visibility</p:attrName>
                                        </p:attrNameLst>
                                      </p:cBhvr>
                                      <p:to>
                                        <p:strVal val="visible"/>
                                      </p:to>
                                    </p:set>
                                    <p:animEffect transition="in" filter="dissolve">
                                      <p:cBhvr>
                                        <p:cTn id="42" dur="500"/>
                                        <p:tgtEl>
                                          <p:spTgt spid="1691672"/>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nodeType="clickEffect">
                                  <p:stCondLst>
                                    <p:cond delay="0"/>
                                  </p:stCondLst>
                                  <p:childTnLst>
                                    <p:set>
                                      <p:cBhvr>
                                        <p:cTn id="46" dur="1" fill="hold">
                                          <p:stCondLst>
                                            <p:cond delay="499"/>
                                          </p:stCondLst>
                                        </p:cTn>
                                        <p:tgtEl>
                                          <p:spTgt spid="1691680"/>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9" presetClass="entr" presetSubtype="0" fill="hold" nodeType="clickEffect">
                                  <p:stCondLst>
                                    <p:cond delay="0"/>
                                  </p:stCondLst>
                                  <p:childTnLst>
                                    <p:set>
                                      <p:cBhvr>
                                        <p:cTn id="50" dur="1" fill="hold">
                                          <p:stCondLst>
                                            <p:cond delay="0"/>
                                          </p:stCondLst>
                                        </p:cTn>
                                        <p:tgtEl>
                                          <p:spTgt spid="1691674"/>
                                        </p:tgtEl>
                                        <p:attrNameLst>
                                          <p:attrName>style.visibility</p:attrName>
                                        </p:attrNameLst>
                                      </p:cBhvr>
                                      <p:to>
                                        <p:strVal val="visible"/>
                                      </p:to>
                                    </p:set>
                                    <p:animEffect transition="in" filter="dissolve">
                                      <p:cBhvr>
                                        <p:cTn id="51" dur="500"/>
                                        <p:tgtEl>
                                          <p:spTgt spid="1691674"/>
                                        </p:tgtEl>
                                      </p:cBhvr>
                                    </p:animEffect>
                                  </p:childTnLst>
                                </p:cTn>
                              </p:par>
                            </p:childTnLst>
                          </p:cTn>
                        </p:par>
                      </p:childTnLst>
                    </p:cTn>
                  </p:par>
                  <p:par>
                    <p:cTn id="52" fill="hold" nodeType="clickPar">
                      <p:stCondLst>
                        <p:cond delay="indefinite"/>
                      </p:stCondLst>
                      <p:childTnLst>
                        <p:par>
                          <p:cTn id="53" fill="hold" nodeType="withGroup">
                            <p:stCondLst>
                              <p:cond delay="0"/>
                            </p:stCondLst>
                            <p:childTnLst>
                              <p:par>
                                <p:cTn id="54" presetID="4" presetClass="entr" presetSubtype="32" fill="hold" nodeType="clickEffect">
                                  <p:stCondLst>
                                    <p:cond delay="0"/>
                                  </p:stCondLst>
                                  <p:childTnLst>
                                    <p:set>
                                      <p:cBhvr>
                                        <p:cTn id="55" dur="1" fill="hold">
                                          <p:stCondLst>
                                            <p:cond delay="0"/>
                                          </p:stCondLst>
                                        </p:cTn>
                                        <p:tgtEl>
                                          <p:spTgt spid="1691675"/>
                                        </p:tgtEl>
                                        <p:attrNameLst>
                                          <p:attrName>style.visibility</p:attrName>
                                        </p:attrNameLst>
                                      </p:cBhvr>
                                      <p:to>
                                        <p:strVal val="visible"/>
                                      </p:to>
                                    </p:set>
                                    <p:animEffect transition="in" filter="box(out)">
                                      <p:cBhvr>
                                        <p:cTn id="56" dur="500"/>
                                        <p:tgtEl>
                                          <p:spTgt spid="1691675"/>
                                        </p:tgtEl>
                                      </p:cBhvr>
                                    </p:animEffect>
                                  </p:childTnLst>
                                </p:cTn>
                              </p:par>
                            </p:childTnLst>
                          </p:cTn>
                        </p:par>
                      </p:childTnLst>
                    </p:cTn>
                  </p:par>
                  <p:par>
                    <p:cTn id="57" fill="hold" nodeType="clickPar">
                      <p:stCondLst>
                        <p:cond delay="indefinite"/>
                      </p:stCondLst>
                      <p:childTnLst>
                        <p:par>
                          <p:cTn id="58" fill="hold" nodeType="withGroup">
                            <p:stCondLst>
                              <p:cond delay="0"/>
                            </p:stCondLst>
                            <p:childTnLst>
                              <p:par>
                                <p:cTn id="59" presetID="4" presetClass="entr" presetSubtype="32" fill="hold" nodeType="clickEffect">
                                  <p:stCondLst>
                                    <p:cond delay="0"/>
                                  </p:stCondLst>
                                  <p:childTnLst>
                                    <p:set>
                                      <p:cBhvr>
                                        <p:cTn id="60" dur="1" fill="hold">
                                          <p:stCondLst>
                                            <p:cond delay="0"/>
                                          </p:stCondLst>
                                        </p:cTn>
                                        <p:tgtEl>
                                          <p:spTgt spid="1691673"/>
                                        </p:tgtEl>
                                        <p:attrNameLst>
                                          <p:attrName>style.visibility</p:attrName>
                                        </p:attrNameLst>
                                      </p:cBhvr>
                                      <p:to>
                                        <p:strVal val="visible"/>
                                      </p:to>
                                    </p:set>
                                    <p:animEffect transition="in" filter="box(out)">
                                      <p:cBhvr>
                                        <p:cTn id="61" dur="500"/>
                                        <p:tgtEl>
                                          <p:spTgt spid="1691673"/>
                                        </p:tgtEl>
                                      </p:cBhvr>
                                    </p:animEffect>
                                  </p:childTnLst>
                                </p:cTn>
                              </p:par>
                            </p:childTnLst>
                          </p:cTn>
                        </p:par>
                      </p:childTnLst>
                    </p:cTn>
                  </p:par>
                  <p:par>
                    <p:cTn id="62" fill="hold" nodeType="clickPar">
                      <p:stCondLst>
                        <p:cond delay="indefinite"/>
                      </p:stCondLst>
                      <p:childTnLst>
                        <p:par>
                          <p:cTn id="63" fill="hold" nodeType="withGroup">
                            <p:stCondLst>
                              <p:cond delay="0"/>
                            </p:stCondLst>
                            <p:childTnLst>
                              <p:par>
                                <p:cTn id="64" presetID="4" presetClass="entr" presetSubtype="16" fill="hold" nodeType="clickEffect">
                                  <p:stCondLst>
                                    <p:cond delay="0"/>
                                  </p:stCondLst>
                                  <p:childTnLst>
                                    <p:set>
                                      <p:cBhvr>
                                        <p:cTn id="65" dur="1" fill="hold">
                                          <p:stCondLst>
                                            <p:cond delay="0"/>
                                          </p:stCondLst>
                                        </p:cTn>
                                        <p:tgtEl>
                                          <p:spTgt spid="1691676"/>
                                        </p:tgtEl>
                                        <p:attrNameLst>
                                          <p:attrName>style.visibility</p:attrName>
                                        </p:attrNameLst>
                                      </p:cBhvr>
                                      <p:to>
                                        <p:strVal val="visible"/>
                                      </p:to>
                                    </p:set>
                                    <p:animEffect transition="in" filter="box(in)">
                                      <p:cBhvr>
                                        <p:cTn id="66" dur="500"/>
                                        <p:tgtEl>
                                          <p:spTgt spid="16916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91650" grpId="0" autoUpdateAnimBg="0"/>
      <p:bldP spid="1691651" grpId="0" build="p" autoUpdateAnimBg="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8" name="Rectangle 4"/>
          <p:cNvSpPr>
            <a:spLocks noChangeArrowheads="1"/>
          </p:cNvSpPr>
          <p:nvPr/>
        </p:nvSpPr>
        <p:spPr bwMode="auto">
          <a:xfrm>
            <a:off x="1676400" y="228600"/>
            <a:ext cx="5105400" cy="579438"/>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92075" tIns="46038" rIns="92075" bIns="46038">
            <a:spAutoFit/>
          </a:bodyP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r>
              <a:rPr lang="en-US" altLang="zh-CN" sz="3200">
                <a:solidFill>
                  <a:srgbClr val="FF99FF"/>
                </a:solidFill>
                <a:latin typeface="幼圆" panose="02010509060101010101" pitchFamily="49" charset="-122"/>
                <a:ea typeface="幼圆" panose="02010509060101010101" pitchFamily="49" charset="-122"/>
              </a:rPr>
              <a:t>6.2 </a:t>
            </a:r>
            <a:r>
              <a:rPr lang="zh-CN" altLang="en-US" sz="3200">
                <a:solidFill>
                  <a:srgbClr val="FF99FF"/>
                </a:solidFill>
                <a:latin typeface="幼圆" panose="02010509060101010101" pitchFamily="49" charset="-122"/>
                <a:ea typeface="幼圆" panose="02010509060101010101" pitchFamily="49" charset="-122"/>
              </a:rPr>
              <a:t>电容  电容器</a:t>
            </a:r>
          </a:p>
        </p:txBody>
      </p:sp>
      <p:pic>
        <p:nvPicPr>
          <p:cNvPr id="104451" name="Picture 6" descr="db9a99bb9849af80a9ff63eddb29f2b1"/>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1524000"/>
            <a:ext cx="6667500" cy="444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00388"/>
                                        </p:tgtEl>
                                        <p:attrNameLst>
                                          <p:attrName>style.visibility</p:attrName>
                                        </p:attrNameLst>
                                      </p:cBhvr>
                                      <p:to>
                                        <p:strVal val="visible"/>
                                      </p:to>
                                    </p:set>
                                    <p:animEffect transition="in" filter="wipe(left)">
                                      <p:cBhvr>
                                        <p:cTn id="7" dur="500"/>
                                        <p:tgtEl>
                                          <p:spTgt spid="4003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0388" grpId="0" autoUpdateAnimBg="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5474" name="Picture 5" descr="afdb1b93685c63a498165648aab6f02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5238750" cy="342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5475" name="Picture 4" descr="51$AOTDTUB(Q9GK%NQ57QQH"/>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95800" y="2743200"/>
            <a:ext cx="4648200" cy="3902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ext Box 2"/>
          <p:cNvSpPr txBox="1">
            <a:spLocks noChangeArrowheads="1"/>
          </p:cNvSpPr>
          <p:nvPr/>
        </p:nvSpPr>
        <p:spPr bwMode="auto">
          <a:xfrm>
            <a:off x="685800" y="892175"/>
            <a:ext cx="3398838"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zh-CN" altLang="en-US">
                <a:solidFill>
                  <a:schemeClr val="accent2"/>
                </a:solidFill>
                <a:latin typeface="Times New Roman" panose="02020603050405020304" pitchFamily="18" charset="0"/>
              </a:rPr>
              <a:t>一、孤立导体的电容</a:t>
            </a:r>
          </a:p>
        </p:txBody>
      </p:sp>
      <p:sp>
        <p:nvSpPr>
          <p:cNvPr id="54275" name="Text Box 3"/>
          <p:cNvSpPr txBox="1">
            <a:spLocks noChangeArrowheads="1"/>
          </p:cNvSpPr>
          <p:nvPr/>
        </p:nvSpPr>
        <p:spPr bwMode="auto">
          <a:xfrm>
            <a:off x="838200" y="1447800"/>
            <a:ext cx="6256338"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zh-CN" altLang="en-US">
                <a:solidFill>
                  <a:srgbClr val="00FF00"/>
                </a:solidFill>
                <a:latin typeface="Times New Roman" panose="02020603050405020304" pitchFamily="18" charset="0"/>
              </a:rPr>
              <a:t>孤立导体：</a:t>
            </a:r>
            <a:r>
              <a:rPr lang="zh-CN" altLang="en-US">
                <a:latin typeface="Times New Roman" panose="02020603050405020304" pitchFamily="18" charset="0"/>
              </a:rPr>
              <a:t>附近没有其他导体和带电体</a:t>
            </a:r>
          </a:p>
        </p:txBody>
      </p:sp>
      <p:graphicFrame>
        <p:nvGraphicFramePr>
          <p:cNvPr id="54276" name="Object 4"/>
          <p:cNvGraphicFramePr>
            <a:graphicFrameLocks noChangeAspect="1"/>
          </p:cNvGraphicFramePr>
          <p:nvPr/>
        </p:nvGraphicFramePr>
        <p:xfrm>
          <a:off x="838200" y="2438400"/>
          <a:ext cx="1066800" cy="517525"/>
        </p:xfrm>
        <a:graphic>
          <a:graphicData uri="http://schemas.openxmlformats.org/presentationml/2006/ole">
            <mc:AlternateContent xmlns:mc="http://schemas.openxmlformats.org/markup-compatibility/2006">
              <mc:Choice xmlns:v="urn:schemas-microsoft-com:vml" Requires="v">
                <p:oleObj name="Equation" r:id="rId2" imgW="362062" imgH="142875" progId="Equation.3">
                  <p:embed/>
                </p:oleObj>
              </mc:Choice>
              <mc:Fallback>
                <p:oleObj name="Equation" r:id="rId2" imgW="362062" imgH="142875" progId="Equation.3">
                  <p:embed/>
                  <p:pic>
                    <p:nvPicPr>
                      <p:cNvPr id="0" name="Object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2438400"/>
                        <a:ext cx="1066800" cy="5175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4277" name="Object 5"/>
          <p:cNvGraphicFramePr>
            <a:graphicFrameLocks noChangeAspect="1"/>
          </p:cNvGraphicFramePr>
          <p:nvPr/>
        </p:nvGraphicFramePr>
        <p:xfrm>
          <a:off x="3429000" y="2209800"/>
          <a:ext cx="1163638" cy="1003300"/>
        </p:xfrm>
        <a:graphic>
          <a:graphicData uri="http://schemas.openxmlformats.org/presentationml/2006/ole">
            <mc:AlternateContent xmlns:mc="http://schemas.openxmlformats.org/markup-compatibility/2006">
              <mc:Choice xmlns:v="urn:schemas-microsoft-com:vml" Requires="v">
                <p:oleObj name="Equation" r:id="rId4" imgW="400050" imgH="333487" progId="Equation.3">
                  <p:embed/>
                </p:oleObj>
              </mc:Choice>
              <mc:Fallback>
                <p:oleObj name="Equation" r:id="rId4" imgW="400050" imgH="333487" progId="Equation.3">
                  <p:embed/>
                  <p:pic>
                    <p:nvPicPr>
                      <p:cNvPr id="0"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29000" y="2209800"/>
                        <a:ext cx="1163638" cy="1003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4278" name="AutoShape 6"/>
          <p:cNvSpPr>
            <a:spLocks noChangeArrowheads="1"/>
          </p:cNvSpPr>
          <p:nvPr/>
        </p:nvSpPr>
        <p:spPr bwMode="auto">
          <a:xfrm>
            <a:off x="2286000" y="2438400"/>
            <a:ext cx="685800" cy="457200"/>
          </a:xfrm>
          <a:prstGeom prst="rightArrow">
            <a:avLst>
              <a:gd name="adj1" fmla="val 50000"/>
              <a:gd name="adj2" fmla="val 37500"/>
            </a:avLst>
          </a:prstGeom>
          <a:solidFill>
            <a:srgbClr val="00FF00"/>
          </a:solidFill>
          <a:ln w="28575" cap="sq">
            <a:solidFill>
              <a:schemeClr val="bg2"/>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kumimoji="0" lang="zh-CN" altLang="en-US" sz="1800" b="0"/>
          </a:p>
        </p:txBody>
      </p:sp>
      <p:sp>
        <p:nvSpPr>
          <p:cNvPr id="54279" name="Text Box 7"/>
          <p:cNvSpPr txBox="1">
            <a:spLocks noChangeArrowheads="1"/>
          </p:cNvSpPr>
          <p:nvPr/>
        </p:nvSpPr>
        <p:spPr bwMode="auto">
          <a:xfrm>
            <a:off x="533400" y="4648200"/>
            <a:ext cx="80264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zh-CN" altLang="en-US">
                <a:solidFill>
                  <a:srgbClr val="00FF00"/>
                </a:solidFill>
                <a:latin typeface="Times New Roman" panose="02020603050405020304" pitchFamily="18" charset="0"/>
              </a:rPr>
              <a:t>单位：</a:t>
            </a:r>
            <a:r>
              <a:rPr lang="zh-CN" altLang="en-US">
                <a:latin typeface="Times New Roman" panose="02020603050405020304" pitchFamily="18" charset="0"/>
              </a:rPr>
              <a:t>法拉（</a:t>
            </a:r>
            <a:r>
              <a:rPr lang="en-US" altLang="zh-CN">
                <a:latin typeface="Times New Roman" panose="02020603050405020304" pitchFamily="18" charset="0"/>
              </a:rPr>
              <a:t>F</a:t>
            </a:r>
            <a:r>
              <a:rPr lang="zh-CN" altLang="en-US">
                <a:latin typeface="Times New Roman" panose="02020603050405020304" pitchFamily="18" charset="0"/>
              </a:rPr>
              <a:t>）、微法拉（</a:t>
            </a:r>
            <a:r>
              <a:rPr lang="zh-CN" altLang="en-US">
                <a:latin typeface="Times New Roman" panose="02020603050405020304" pitchFamily="18" charset="0"/>
                <a:sym typeface="Symbol" panose="05050102010706020507" pitchFamily="18" charset="2"/>
              </a:rPr>
              <a:t></a:t>
            </a:r>
            <a:r>
              <a:rPr lang="en-US" altLang="zh-CN">
                <a:latin typeface="Times New Roman" panose="02020603050405020304" pitchFamily="18" charset="0"/>
                <a:sym typeface="Symbol" panose="05050102010706020507" pitchFamily="18" charset="2"/>
              </a:rPr>
              <a:t>F</a:t>
            </a:r>
            <a:r>
              <a:rPr lang="zh-CN" altLang="en-US">
                <a:latin typeface="Times New Roman" panose="02020603050405020304" pitchFamily="18" charset="0"/>
              </a:rPr>
              <a:t>）、皮法拉（</a:t>
            </a:r>
            <a:r>
              <a:rPr lang="en-US" altLang="zh-CN">
                <a:latin typeface="Times New Roman" panose="02020603050405020304" pitchFamily="18" charset="0"/>
              </a:rPr>
              <a:t>pF</a:t>
            </a:r>
            <a:r>
              <a:rPr lang="zh-CN" altLang="en-US">
                <a:latin typeface="Times New Roman" panose="02020603050405020304" pitchFamily="18" charset="0"/>
              </a:rPr>
              <a:t>）</a:t>
            </a:r>
          </a:p>
        </p:txBody>
      </p:sp>
      <p:graphicFrame>
        <p:nvGraphicFramePr>
          <p:cNvPr id="54280" name="Object 8"/>
          <p:cNvGraphicFramePr>
            <a:graphicFrameLocks noChangeAspect="1"/>
          </p:cNvGraphicFramePr>
          <p:nvPr/>
        </p:nvGraphicFramePr>
        <p:xfrm>
          <a:off x="1905000" y="5410200"/>
          <a:ext cx="3681413" cy="550863"/>
        </p:xfrm>
        <a:graphic>
          <a:graphicData uri="http://schemas.openxmlformats.org/presentationml/2006/ole">
            <mc:AlternateContent xmlns:mc="http://schemas.openxmlformats.org/markup-compatibility/2006">
              <mc:Choice xmlns:v="urn:schemas-microsoft-com:vml" Requires="v">
                <p:oleObj name="Equation" r:id="rId6" imgW="1238138" imgH="162037" progId="Equation.3">
                  <p:embed/>
                </p:oleObj>
              </mc:Choice>
              <mc:Fallback>
                <p:oleObj name="Equation" r:id="rId6" imgW="1238138" imgH="162037" progId="Equation.3">
                  <p:embed/>
                  <p:pic>
                    <p:nvPicPr>
                      <p:cNvPr id="0" name="Object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05000" y="5410200"/>
                        <a:ext cx="3681413" cy="5508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4281" name="Object 9"/>
          <p:cNvGraphicFramePr>
            <a:graphicFrameLocks noChangeAspect="1"/>
          </p:cNvGraphicFramePr>
          <p:nvPr/>
        </p:nvGraphicFramePr>
        <p:xfrm>
          <a:off x="2025650" y="6064250"/>
          <a:ext cx="3330575" cy="582613"/>
        </p:xfrm>
        <a:graphic>
          <a:graphicData uri="http://schemas.openxmlformats.org/presentationml/2006/ole">
            <mc:AlternateContent xmlns:mc="http://schemas.openxmlformats.org/markup-compatibility/2006">
              <mc:Choice xmlns:v="urn:schemas-microsoft-com:vml" Requires="v">
                <p:oleObj name="Equation" r:id="rId8" imgW="1247887" imgH="171450" progId="Equation.DSMT4">
                  <p:embed/>
                </p:oleObj>
              </mc:Choice>
              <mc:Fallback>
                <p:oleObj name="Equation" r:id="rId8" imgW="1247887" imgH="171450" progId="Equation.DSMT4">
                  <p:embed/>
                  <p:pic>
                    <p:nvPicPr>
                      <p:cNvPr id="0" name="Object 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025650" y="6064250"/>
                        <a:ext cx="3330575" cy="582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4282" name="Text Box 10"/>
          <p:cNvSpPr txBox="1">
            <a:spLocks noChangeArrowheads="1"/>
          </p:cNvSpPr>
          <p:nvPr/>
        </p:nvSpPr>
        <p:spPr bwMode="auto">
          <a:xfrm>
            <a:off x="4953000" y="2438400"/>
            <a:ext cx="2684463"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zh-CN" altLang="en-US" u="sng">
                <a:latin typeface="Times New Roman" panose="02020603050405020304" pitchFamily="18" charset="0"/>
              </a:rPr>
              <a:t>孤立导体的电容</a:t>
            </a:r>
          </a:p>
        </p:txBody>
      </p:sp>
      <p:sp>
        <p:nvSpPr>
          <p:cNvPr id="54283" name="Text Box 11"/>
          <p:cNvSpPr txBox="1">
            <a:spLocks noChangeArrowheads="1"/>
          </p:cNvSpPr>
          <p:nvPr/>
        </p:nvSpPr>
        <p:spPr bwMode="auto">
          <a:xfrm>
            <a:off x="914400" y="3276600"/>
            <a:ext cx="55626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zh-CN" altLang="en-US">
                <a:solidFill>
                  <a:srgbClr val="FFFF00"/>
                </a:solidFill>
                <a:latin typeface="Times New Roman" panose="02020603050405020304" pitchFamily="18" charset="0"/>
              </a:rPr>
              <a:t>孤立导体球的电容     </a:t>
            </a:r>
            <a:r>
              <a:rPr lang="en-US" altLang="zh-CN" i="1">
                <a:solidFill>
                  <a:srgbClr val="FFFF00"/>
                </a:solidFill>
                <a:latin typeface="Times New Roman" panose="02020603050405020304" pitchFamily="18" charset="0"/>
              </a:rPr>
              <a:t>C</a:t>
            </a:r>
            <a:r>
              <a:rPr lang="en-US" altLang="zh-CN">
                <a:solidFill>
                  <a:srgbClr val="FFFF00"/>
                </a:solidFill>
                <a:latin typeface="Times New Roman" panose="02020603050405020304" pitchFamily="18" charset="0"/>
              </a:rPr>
              <a:t>=4</a:t>
            </a:r>
            <a:r>
              <a:rPr lang="en-US" altLang="zh-CN">
                <a:solidFill>
                  <a:srgbClr val="FFFF00"/>
                </a:solidFill>
                <a:latin typeface="Times New Roman" panose="02020603050405020304" pitchFamily="18" charset="0"/>
                <a:sym typeface="Symbol" panose="05050102010706020507" pitchFamily="18" charset="2"/>
              </a:rPr>
              <a:t></a:t>
            </a:r>
            <a:r>
              <a:rPr lang="en-US" altLang="zh-CN" baseline="-25000">
                <a:solidFill>
                  <a:srgbClr val="FFFF00"/>
                </a:solidFill>
                <a:latin typeface="Times New Roman" panose="02020603050405020304" pitchFamily="18" charset="0"/>
                <a:sym typeface="Symbol" panose="05050102010706020507" pitchFamily="18" charset="2"/>
              </a:rPr>
              <a:t>0</a:t>
            </a:r>
            <a:r>
              <a:rPr lang="en-US" altLang="zh-CN">
                <a:solidFill>
                  <a:srgbClr val="FFFF00"/>
                </a:solidFill>
                <a:latin typeface="Times New Roman" panose="02020603050405020304" pitchFamily="18" charset="0"/>
                <a:sym typeface="Symbol" panose="05050102010706020507" pitchFamily="18" charset="2"/>
              </a:rPr>
              <a:t>R</a:t>
            </a:r>
            <a:endParaRPr lang="en-US" altLang="zh-CN">
              <a:solidFill>
                <a:srgbClr val="FFFF00"/>
              </a:solidFill>
              <a:latin typeface="Times New Roman" panose="02020603050405020304" pitchFamily="18" charset="0"/>
            </a:endParaRPr>
          </a:p>
        </p:txBody>
      </p:sp>
      <p:sp>
        <p:nvSpPr>
          <p:cNvPr id="54284" name="Rectangle 12"/>
          <p:cNvSpPr>
            <a:spLocks noChangeArrowheads="1"/>
          </p:cNvSpPr>
          <p:nvPr/>
        </p:nvSpPr>
        <p:spPr bwMode="auto">
          <a:xfrm>
            <a:off x="762000" y="3886200"/>
            <a:ext cx="7162800" cy="5191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a:latin typeface="Bookman Old Style" panose="02050604050505020204" pitchFamily="18" charset="0"/>
              </a:rPr>
              <a:t>电容</a:t>
            </a:r>
            <a:r>
              <a:rPr lang="en-US" altLang="zh-CN">
                <a:latin typeface="Bookman Old Style" panose="02050604050505020204" pitchFamily="18" charset="0"/>
              </a:rPr>
              <a:t>——</a:t>
            </a:r>
            <a:r>
              <a:rPr lang="zh-CN" altLang="en-US">
                <a:latin typeface="Bookman Old Style" panose="02050604050505020204" pitchFamily="18" charset="0"/>
              </a:rPr>
              <a:t>使导体升高单位电势所需的电量。</a:t>
            </a:r>
          </a:p>
        </p:txBody>
      </p:sp>
      <p:sp>
        <p:nvSpPr>
          <p:cNvPr id="54285" name="Rectangle 13"/>
          <p:cNvSpPr>
            <a:spLocks noChangeArrowheads="1"/>
          </p:cNvSpPr>
          <p:nvPr/>
        </p:nvSpPr>
        <p:spPr bwMode="auto">
          <a:xfrm>
            <a:off x="1676400" y="228600"/>
            <a:ext cx="5105400" cy="579438"/>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92075" tIns="46038" rIns="92075" bIns="46038">
            <a:spAutoFit/>
          </a:bodyP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r>
              <a:rPr lang="en-US" altLang="zh-CN" sz="3200">
                <a:solidFill>
                  <a:srgbClr val="FF99FF"/>
                </a:solidFill>
                <a:latin typeface="幼圆" panose="02010509060101010101" pitchFamily="49" charset="-122"/>
                <a:ea typeface="幼圆" panose="02010509060101010101" pitchFamily="49" charset="-122"/>
              </a:rPr>
              <a:t>6.2 </a:t>
            </a:r>
            <a:r>
              <a:rPr lang="zh-CN" altLang="en-US" sz="3200">
                <a:solidFill>
                  <a:srgbClr val="FF99FF"/>
                </a:solidFill>
                <a:latin typeface="幼圆" panose="02010509060101010101" pitchFamily="49" charset="-122"/>
                <a:ea typeface="幼圆" panose="02010509060101010101" pitchFamily="49" charset="-122"/>
              </a:rPr>
              <a:t>电容  电容器</a:t>
            </a:r>
          </a:p>
        </p:txBody>
      </p:sp>
      <p:sp>
        <p:nvSpPr>
          <p:cNvPr id="106510" name="Line 15"/>
          <p:cNvSpPr>
            <a:spLocks noChangeShapeType="1"/>
          </p:cNvSpPr>
          <p:nvPr/>
        </p:nvSpPr>
        <p:spPr bwMode="auto">
          <a:xfrm>
            <a:off x="838200" y="4419600"/>
            <a:ext cx="6553200" cy="0"/>
          </a:xfrm>
          <a:prstGeom prst="line">
            <a:avLst/>
          </a:prstGeom>
          <a:noFill/>
          <a:ln w="254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4285"/>
                                        </p:tgtEl>
                                        <p:attrNameLst>
                                          <p:attrName>style.visibility</p:attrName>
                                        </p:attrNameLst>
                                      </p:cBhvr>
                                      <p:to>
                                        <p:strVal val="visible"/>
                                      </p:to>
                                    </p:set>
                                    <p:animEffect transition="in" filter="wipe(left)">
                                      <p:cBhvr>
                                        <p:cTn id="7" dur="500"/>
                                        <p:tgtEl>
                                          <p:spTgt spid="5428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4274"/>
                                        </p:tgtEl>
                                        <p:attrNameLst>
                                          <p:attrName>style.visibility</p:attrName>
                                        </p:attrNameLst>
                                      </p:cBhvr>
                                      <p:to>
                                        <p:strVal val="visible"/>
                                      </p:to>
                                    </p:set>
                                    <p:animEffect transition="in" filter="wipe(left)">
                                      <p:cBhvr>
                                        <p:cTn id="12" dur="500"/>
                                        <p:tgtEl>
                                          <p:spTgt spid="5427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4275"/>
                                        </p:tgtEl>
                                        <p:attrNameLst>
                                          <p:attrName>style.visibility</p:attrName>
                                        </p:attrNameLst>
                                      </p:cBhvr>
                                      <p:to>
                                        <p:strVal val="visible"/>
                                      </p:to>
                                    </p:set>
                                    <p:animEffect transition="in" filter="wipe(left)">
                                      <p:cBhvr>
                                        <p:cTn id="17" dur="500"/>
                                        <p:tgtEl>
                                          <p:spTgt spid="54275"/>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54276"/>
                                        </p:tgtEl>
                                        <p:attrNameLst>
                                          <p:attrName>style.visibility</p:attrName>
                                        </p:attrNameLst>
                                      </p:cBhvr>
                                      <p:to>
                                        <p:strVal val="visible"/>
                                      </p:to>
                                    </p:set>
                                    <p:animEffect transition="in" filter="wipe(left)">
                                      <p:cBhvr>
                                        <p:cTn id="22" dur="500"/>
                                        <p:tgtEl>
                                          <p:spTgt spid="54276"/>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54278"/>
                                        </p:tgtEl>
                                        <p:attrNameLst>
                                          <p:attrName>style.visibility</p:attrName>
                                        </p:attrNameLst>
                                      </p:cBhvr>
                                      <p:to>
                                        <p:strVal val="visible"/>
                                      </p:to>
                                    </p:set>
                                    <p:animEffect transition="in" filter="wipe(left)">
                                      <p:cBhvr>
                                        <p:cTn id="27" dur="500"/>
                                        <p:tgtEl>
                                          <p:spTgt spid="54278"/>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nodeType="clickEffect">
                                  <p:stCondLst>
                                    <p:cond delay="0"/>
                                  </p:stCondLst>
                                  <p:childTnLst>
                                    <p:set>
                                      <p:cBhvr>
                                        <p:cTn id="31" dur="1" fill="hold">
                                          <p:stCondLst>
                                            <p:cond delay="0"/>
                                          </p:stCondLst>
                                        </p:cTn>
                                        <p:tgtEl>
                                          <p:spTgt spid="54277"/>
                                        </p:tgtEl>
                                        <p:attrNameLst>
                                          <p:attrName>style.visibility</p:attrName>
                                        </p:attrNameLst>
                                      </p:cBhvr>
                                      <p:to>
                                        <p:strVal val="visible"/>
                                      </p:to>
                                    </p:set>
                                    <p:animEffect transition="in" filter="wipe(left)">
                                      <p:cBhvr>
                                        <p:cTn id="32" dur="500"/>
                                        <p:tgtEl>
                                          <p:spTgt spid="54277"/>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54282"/>
                                        </p:tgtEl>
                                        <p:attrNameLst>
                                          <p:attrName>style.visibility</p:attrName>
                                        </p:attrNameLst>
                                      </p:cBhvr>
                                      <p:to>
                                        <p:strVal val="visible"/>
                                      </p:to>
                                    </p:set>
                                    <p:animEffect transition="in" filter="wipe(left)">
                                      <p:cBhvr>
                                        <p:cTn id="37" dur="500"/>
                                        <p:tgtEl>
                                          <p:spTgt spid="54282"/>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54283"/>
                                        </p:tgtEl>
                                        <p:attrNameLst>
                                          <p:attrName>style.visibility</p:attrName>
                                        </p:attrNameLst>
                                      </p:cBhvr>
                                      <p:to>
                                        <p:strVal val="visible"/>
                                      </p:to>
                                    </p:set>
                                    <p:animEffect transition="in" filter="wipe(left)">
                                      <p:cBhvr>
                                        <p:cTn id="42" dur="500"/>
                                        <p:tgtEl>
                                          <p:spTgt spid="54283"/>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9" presetClass="entr" presetSubtype="0" fill="hold" grpId="0" nodeType="clickEffect">
                                  <p:stCondLst>
                                    <p:cond delay="0"/>
                                  </p:stCondLst>
                                  <p:childTnLst>
                                    <p:set>
                                      <p:cBhvr>
                                        <p:cTn id="46" dur="1" fill="hold">
                                          <p:stCondLst>
                                            <p:cond delay="0"/>
                                          </p:stCondLst>
                                        </p:cTn>
                                        <p:tgtEl>
                                          <p:spTgt spid="54284">
                                            <p:txEl>
                                              <p:pRg st="0" end="0"/>
                                            </p:txEl>
                                          </p:spTgt>
                                        </p:tgtEl>
                                        <p:attrNameLst>
                                          <p:attrName>style.visibility</p:attrName>
                                        </p:attrNameLst>
                                      </p:cBhvr>
                                      <p:to>
                                        <p:strVal val="visible"/>
                                      </p:to>
                                    </p:set>
                                    <p:animEffect transition="in" filter="dissolve">
                                      <p:cBhvr>
                                        <p:cTn id="47" dur="500"/>
                                        <p:tgtEl>
                                          <p:spTgt spid="54284">
                                            <p:txEl>
                                              <p:pRg st="0" end="0"/>
                                            </p:txEl>
                                          </p:spTgt>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54279"/>
                                        </p:tgtEl>
                                        <p:attrNameLst>
                                          <p:attrName>style.visibility</p:attrName>
                                        </p:attrNameLst>
                                      </p:cBhvr>
                                      <p:to>
                                        <p:strVal val="visible"/>
                                      </p:to>
                                    </p:set>
                                    <p:animEffect transition="in" filter="wipe(left)">
                                      <p:cBhvr>
                                        <p:cTn id="52" dur="500"/>
                                        <p:tgtEl>
                                          <p:spTgt spid="54279"/>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22" presetClass="entr" presetSubtype="8" fill="hold" nodeType="clickEffect">
                                  <p:stCondLst>
                                    <p:cond delay="0"/>
                                  </p:stCondLst>
                                  <p:childTnLst>
                                    <p:set>
                                      <p:cBhvr>
                                        <p:cTn id="56" dur="1" fill="hold">
                                          <p:stCondLst>
                                            <p:cond delay="0"/>
                                          </p:stCondLst>
                                        </p:cTn>
                                        <p:tgtEl>
                                          <p:spTgt spid="54280"/>
                                        </p:tgtEl>
                                        <p:attrNameLst>
                                          <p:attrName>style.visibility</p:attrName>
                                        </p:attrNameLst>
                                      </p:cBhvr>
                                      <p:to>
                                        <p:strVal val="visible"/>
                                      </p:to>
                                    </p:set>
                                    <p:animEffect transition="in" filter="wipe(left)">
                                      <p:cBhvr>
                                        <p:cTn id="57" dur="500"/>
                                        <p:tgtEl>
                                          <p:spTgt spid="54280"/>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22" presetClass="entr" presetSubtype="8" fill="hold" nodeType="clickEffect">
                                  <p:stCondLst>
                                    <p:cond delay="0"/>
                                  </p:stCondLst>
                                  <p:childTnLst>
                                    <p:set>
                                      <p:cBhvr>
                                        <p:cTn id="61" dur="1" fill="hold">
                                          <p:stCondLst>
                                            <p:cond delay="0"/>
                                          </p:stCondLst>
                                        </p:cTn>
                                        <p:tgtEl>
                                          <p:spTgt spid="54281"/>
                                        </p:tgtEl>
                                        <p:attrNameLst>
                                          <p:attrName>style.visibility</p:attrName>
                                        </p:attrNameLst>
                                      </p:cBhvr>
                                      <p:to>
                                        <p:strVal val="visible"/>
                                      </p:to>
                                    </p:set>
                                    <p:animEffect transition="in" filter="wipe(left)">
                                      <p:cBhvr>
                                        <p:cTn id="62" dur="500"/>
                                        <p:tgtEl>
                                          <p:spTgt spid="542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274" grpId="0" autoUpdateAnimBg="0"/>
      <p:bldP spid="54275" grpId="0" autoUpdateAnimBg="0"/>
      <p:bldP spid="54279" grpId="0" autoUpdateAnimBg="0"/>
      <p:bldP spid="54282" grpId="0" autoUpdateAnimBg="0"/>
      <p:bldP spid="54283" grpId="0" autoUpdateAnimBg="0"/>
      <p:bldP spid="54284" grpId="0" build="p" autoUpdateAnimBg="0"/>
      <p:bldP spid="54285" grpId="0" autoUpdateAnimBg="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Oval 4"/>
          <p:cNvSpPr>
            <a:spLocks noChangeArrowheads="1"/>
          </p:cNvSpPr>
          <p:nvPr/>
        </p:nvSpPr>
        <p:spPr bwMode="auto">
          <a:xfrm>
            <a:off x="3517900" y="1219200"/>
            <a:ext cx="3200400" cy="3200400"/>
          </a:xfrm>
          <a:prstGeom prst="ellipse">
            <a:avLst/>
          </a:prstGeom>
          <a:gradFill rotWithShape="0">
            <a:gsLst>
              <a:gs pos="0">
                <a:schemeClr val="bg1"/>
              </a:gs>
              <a:gs pos="100000">
                <a:schemeClr val="accent2"/>
              </a:gs>
            </a:gsLst>
            <a:path path="shape">
              <a:fillToRect l="50000" t="50000" r="50000" b="50000"/>
            </a:path>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lang="en-US" altLang="zh-CN" sz="2400" i="1">
              <a:solidFill>
                <a:schemeClr val="bg1"/>
              </a:solidFill>
              <a:latin typeface="Times New Roman" panose="02020603050405020304" pitchFamily="18" charset="0"/>
            </a:endParaRPr>
          </a:p>
          <a:p>
            <a:pPr algn="ctr" eaLnBrk="1" hangingPunct="1">
              <a:spcBef>
                <a:spcPct val="0"/>
              </a:spcBef>
              <a:buClrTx/>
              <a:buSzTx/>
              <a:buFontTx/>
              <a:buNone/>
            </a:pPr>
            <a:endParaRPr lang="en-US" altLang="zh-CN" sz="2400" i="1">
              <a:solidFill>
                <a:schemeClr val="bg1"/>
              </a:solidFill>
              <a:latin typeface="Times New Roman" panose="02020603050405020304" pitchFamily="18" charset="0"/>
            </a:endParaRPr>
          </a:p>
          <a:p>
            <a:pPr algn="ctr" eaLnBrk="1" hangingPunct="1">
              <a:spcBef>
                <a:spcPct val="0"/>
              </a:spcBef>
              <a:buClrTx/>
              <a:buSzTx/>
              <a:buFontTx/>
              <a:buNone/>
            </a:pPr>
            <a:endParaRPr lang="en-US" altLang="zh-CN" sz="2400" i="1">
              <a:solidFill>
                <a:schemeClr val="bg1"/>
              </a:solidFill>
              <a:latin typeface="Times New Roman" panose="02020603050405020304" pitchFamily="18" charset="0"/>
            </a:endParaRPr>
          </a:p>
          <a:p>
            <a:pPr algn="ctr" eaLnBrk="1" hangingPunct="1">
              <a:spcBef>
                <a:spcPct val="0"/>
              </a:spcBef>
              <a:buClrTx/>
              <a:buSzTx/>
              <a:buFontTx/>
              <a:buNone/>
            </a:pPr>
            <a:endParaRPr lang="en-US" altLang="zh-CN" sz="2400" i="1">
              <a:solidFill>
                <a:schemeClr val="bg1"/>
              </a:solidFill>
              <a:latin typeface="Times New Roman" panose="02020603050405020304" pitchFamily="18" charset="0"/>
            </a:endParaRPr>
          </a:p>
          <a:p>
            <a:pPr algn="ctr" eaLnBrk="1" hangingPunct="1">
              <a:spcBef>
                <a:spcPct val="0"/>
              </a:spcBef>
              <a:buClrTx/>
              <a:buSzTx/>
              <a:buFontTx/>
              <a:buNone/>
            </a:pPr>
            <a:endParaRPr lang="en-US" altLang="zh-CN" sz="2400" i="1">
              <a:solidFill>
                <a:schemeClr val="bg1"/>
              </a:solidFill>
              <a:latin typeface="Times New Roman" panose="02020603050405020304" pitchFamily="18" charset="0"/>
            </a:endParaRPr>
          </a:p>
          <a:p>
            <a:pPr algn="ctr" eaLnBrk="1" hangingPunct="1">
              <a:spcBef>
                <a:spcPct val="0"/>
              </a:spcBef>
              <a:buClrTx/>
              <a:buSzTx/>
              <a:buFontTx/>
              <a:buNone/>
            </a:pPr>
            <a:r>
              <a:rPr lang="en-US" altLang="zh-CN" sz="2400" i="1">
                <a:solidFill>
                  <a:srgbClr val="FF0000"/>
                </a:solidFill>
                <a:latin typeface="Times New Roman" panose="02020603050405020304" pitchFamily="18" charset="0"/>
              </a:rPr>
              <a:t>C </a:t>
            </a:r>
            <a:r>
              <a:rPr lang="en-US" altLang="zh-CN" sz="2400">
                <a:solidFill>
                  <a:srgbClr val="FF0000"/>
                </a:solidFill>
                <a:latin typeface="Times New Roman" panose="02020603050405020304" pitchFamily="18" charset="0"/>
              </a:rPr>
              <a:t>= 1</a:t>
            </a:r>
            <a:r>
              <a:rPr lang="en-US" altLang="zh-CN" sz="2400">
                <a:solidFill>
                  <a:srgbClr val="FF0000"/>
                </a:solidFill>
                <a:latin typeface="Times New Roman" panose="02020603050405020304" pitchFamily="18" charset="0"/>
                <a:sym typeface="Symbol" panose="05050102010706020507" pitchFamily="18" charset="2"/>
              </a:rPr>
              <a:t>10 </a:t>
            </a:r>
            <a:r>
              <a:rPr lang="en-US" altLang="zh-CN" sz="2400" baseline="36000">
                <a:solidFill>
                  <a:srgbClr val="FF0000"/>
                </a:solidFill>
                <a:latin typeface="Times New Roman" panose="02020603050405020304" pitchFamily="18" charset="0"/>
                <a:sym typeface="Symbol" panose="05050102010706020507" pitchFamily="18" charset="2"/>
              </a:rPr>
              <a:t>-</a:t>
            </a:r>
            <a:r>
              <a:rPr lang="en-US" altLang="zh-CN" sz="2400" baseline="30000">
                <a:solidFill>
                  <a:srgbClr val="FF0000"/>
                </a:solidFill>
                <a:latin typeface="Times New Roman" panose="02020603050405020304" pitchFamily="18" charset="0"/>
                <a:sym typeface="Symbol" panose="05050102010706020507" pitchFamily="18" charset="2"/>
              </a:rPr>
              <a:t>3</a:t>
            </a:r>
            <a:r>
              <a:rPr lang="en-US" altLang="zh-CN" sz="2400">
                <a:solidFill>
                  <a:srgbClr val="FF0000"/>
                </a:solidFill>
                <a:latin typeface="Times New Roman" panose="02020603050405020304" pitchFamily="18" charset="0"/>
                <a:sym typeface="Symbol" panose="05050102010706020507" pitchFamily="18" charset="2"/>
              </a:rPr>
              <a:t></a:t>
            </a:r>
            <a:r>
              <a:rPr lang="en-US" altLang="zh-CN" sz="2400">
                <a:solidFill>
                  <a:srgbClr val="FF0000"/>
                </a:solidFill>
                <a:latin typeface="Times New Roman" panose="02020603050405020304" pitchFamily="18" charset="0"/>
              </a:rPr>
              <a:t>F</a:t>
            </a:r>
          </a:p>
        </p:txBody>
      </p:sp>
      <p:pic>
        <p:nvPicPr>
          <p:cNvPr id="107523" name="Picture 5" descr="BS02044_"/>
          <p:cNvPicPr>
            <a:picLocks noChangeAspect="1" noChangeArrowheads="1"/>
          </p:cNvPicPr>
          <p:nvPr/>
        </p:nvPicPr>
        <p:blipFill>
          <a:blip r:embed="rId2">
            <a:lum bright="30000" contrast="100000"/>
            <a:extLst>
              <a:ext uri="{28A0092B-C50C-407E-A947-70E740481C1C}">
                <a14:useLocalDpi xmlns:a14="http://schemas.microsoft.com/office/drawing/2010/main" val="0"/>
              </a:ext>
            </a:extLst>
          </a:blip>
          <a:srcRect/>
          <a:stretch>
            <a:fillRect/>
          </a:stretch>
        </p:blipFill>
        <p:spPr bwMode="auto">
          <a:xfrm>
            <a:off x="6870700" y="3825875"/>
            <a:ext cx="582613" cy="593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7524" name="AutoShape 6"/>
          <p:cNvSpPr>
            <a:spLocks noChangeArrowheads="1"/>
          </p:cNvSpPr>
          <p:nvPr/>
        </p:nvSpPr>
        <p:spPr bwMode="auto">
          <a:xfrm>
            <a:off x="6489700" y="609600"/>
            <a:ext cx="1676400" cy="1676400"/>
          </a:xfrm>
          <a:prstGeom prst="cloudCallout">
            <a:avLst>
              <a:gd name="adj1" fmla="val -55968"/>
              <a:gd name="adj2" fmla="val 80301"/>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zh-CN" altLang="en-US" sz="2000">
                <a:solidFill>
                  <a:schemeClr val="accent2"/>
                </a:solidFill>
                <a:latin typeface="楷体_GB2312" pitchFamily="49" charset="-122"/>
                <a:ea typeface="楷体_GB2312" pitchFamily="49" charset="-122"/>
              </a:rPr>
              <a:t>啊</a:t>
            </a:r>
            <a:r>
              <a:rPr lang="en-US" altLang="zh-CN" sz="2000">
                <a:solidFill>
                  <a:schemeClr val="accent2"/>
                </a:solidFill>
                <a:latin typeface="楷体_GB2312" pitchFamily="49" charset="-122"/>
                <a:ea typeface="楷体_GB2312" pitchFamily="49" charset="-122"/>
              </a:rPr>
              <a:t>,</a:t>
            </a:r>
            <a:r>
              <a:rPr lang="zh-CN" altLang="en-US" sz="2000">
                <a:solidFill>
                  <a:schemeClr val="accent2"/>
                </a:solidFill>
                <a:latin typeface="楷体_GB2312" pitchFamily="49" charset="-122"/>
                <a:ea typeface="楷体_GB2312" pitchFamily="49" charset="-122"/>
              </a:rPr>
              <a:t>体积还这么大</a:t>
            </a:r>
            <a:r>
              <a:rPr lang="en-US" altLang="zh-CN" sz="2000">
                <a:solidFill>
                  <a:schemeClr val="accent2"/>
                </a:solidFill>
                <a:latin typeface="楷体_GB2312" pitchFamily="49" charset="-122"/>
                <a:ea typeface="楷体_GB2312" pitchFamily="49" charset="-122"/>
              </a:rPr>
              <a:t>!</a:t>
            </a:r>
          </a:p>
        </p:txBody>
      </p:sp>
      <p:sp>
        <p:nvSpPr>
          <p:cNvPr id="107525" name="Line 7"/>
          <p:cNvSpPr>
            <a:spLocks noChangeShapeType="1"/>
          </p:cNvSpPr>
          <p:nvPr/>
        </p:nvSpPr>
        <p:spPr bwMode="auto">
          <a:xfrm>
            <a:off x="7632700" y="3886200"/>
            <a:ext cx="609600" cy="0"/>
          </a:xfrm>
          <a:prstGeom prst="line">
            <a:avLst/>
          </a:prstGeom>
          <a:noFill/>
          <a:ln w="3810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7526" name="Rectangle 8" descr="宽上对角线"/>
          <p:cNvSpPr>
            <a:spLocks noChangeArrowheads="1"/>
          </p:cNvSpPr>
          <p:nvPr/>
        </p:nvSpPr>
        <p:spPr bwMode="auto">
          <a:xfrm>
            <a:off x="4279900" y="4419600"/>
            <a:ext cx="3733800" cy="152400"/>
          </a:xfrm>
          <a:prstGeom prst="rect">
            <a:avLst/>
          </a:prstGeom>
          <a:blipFill dpi="0" rotWithShape="0">
            <a:blip r:embed="rId3"/>
            <a:srcRect/>
            <a:tile tx="0" ty="0" sx="100000" sy="100000" flip="none" algn="tl"/>
          </a:blipFill>
          <a:ln w="28575">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kumimoji="0" lang="zh-CN" altLang="en-US" sz="1800" b="0"/>
          </a:p>
        </p:txBody>
      </p:sp>
      <p:sp>
        <p:nvSpPr>
          <p:cNvPr id="107527" name="Text Box 9"/>
          <p:cNvSpPr txBox="1">
            <a:spLocks noChangeArrowheads="1"/>
          </p:cNvSpPr>
          <p:nvPr/>
        </p:nvSpPr>
        <p:spPr bwMode="auto">
          <a:xfrm>
            <a:off x="8166100" y="3962400"/>
            <a:ext cx="977900" cy="366713"/>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SzTx/>
              <a:buFontTx/>
              <a:buNone/>
            </a:pPr>
            <a:r>
              <a:rPr lang="en-US" altLang="zh-CN" sz="1800">
                <a:latin typeface="Times New Roman" panose="02020603050405020304" pitchFamily="18" charset="0"/>
              </a:rPr>
              <a:t>1.8m</a:t>
            </a:r>
          </a:p>
        </p:txBody>
      </p:sp>
      <p:sp>
        <p:nvSpPr>
          <p:cNvPr id="107528" name="Line 10"/>
          <p:cNvSpPr>
            <a:spLocks noChangeShapeType="1"/>
          </p:cNvSpPr>
          <p:nvPr/>
        </p:nvSpPr>
        <p:spPr bwMode="auto">
          <a:xfrm flipH="1">
            <a:off x="7937500" y="3886200"/>
            <a:ext cx="14288" cy="593725"/>
          </a:xfrm>
          <a:prstGeom prst="line">
            <a:avLst/>
          </a:prstGeom>
          <a:noFill/>
          <a:ln w="38100">
            <a:solidFill>
              <a:srgbClr val="FFFF00"/>
            </a:solidFill>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7529" name="Line 11"/>
          <p:cNvSpPr>
            <a:spLocks noChangeShapeType="1"/>
          </p:cNvSpPr>
          <p:nvPr/>
        </p:nvSpPr>
        <p:spPr bwMode="auto">
          <a:xfrm flipV="1">
            <a:off x="5041900" y="1600200"/>
            <a:ext cx="990600" cy="1219200"/>
          </a:xfrm>
          <a:prstGeom prst="line">
            <a:avLst/>
          </a:prstGeom>
          <a:noFill/>
          <a:ln w="38100">
            <a:solidFill>
              <a:srgbClr val="FF000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7530" name="Text Box 12"/>
          <p:cNvSpPr txBox="1">
            <a:spLocks noChangeArrowheads="1"/>
          </p:cNvSpPr>
          <p:nvPr/>
        </p:nvSpPr>
        <p:spPr bwMode="auto">
          <a:xfrm>
            <a:off x="5727700" y="2286000"/>
            <a:ext cx="590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en-US" altLang="zh-CN" sz="2400">
                <a:solidFill>
                  <a:srgbClr val="000099"/>
                </a:solidFill>
                <a:latin typeface="Times New Roman" panose="02020603050405020304" pitchFamily="18" charset="0"/>
              </a:rPr>
              <a:t>9m</a:t>
            </a:r>
          </a:p>
        </p:txBody>
      </p:sp>
      <p:sp>
        <p:nvSpPr>
          <p:cNvPr id="107531" name="Text Box 4"/>
          <p:cNvSpPr txBox="1">
            <a:spLocks noChangeArrowheads="1"/>
          </p:cNvSpPr>
          <p:nvPr/>
        </p:nvSpPr>
        <p:spPr bwMode="auto">
          <a:xfrm>
            <a:off x="152400" y="304800"/>
            <a:ext cx="50292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kumimoji="0" lang="zh-CN" altLang="en-US" b="0">
                <a:solidFill>
                  <a:srgbClr val="FFFF00"/>
                </a:solidFill>
                <a:latin typeface="Times New Roman" panose="02020603050405020304" pitchFamily="18" charset="0"/>
                <a:ea typeface="华文中宋" panose="02010600040101010101" pitchFamily="2" charset="-122"/>
              </a:rPr>
              <a:t>例如：</a:t>
            </a:r>
            <a:r>
              <a:rPr kumimoji="0" lang="zh-CN" altLang="en-US" b="0">
                <a:solidFill>
                  <a:srgbClr val="FFFFFF"/>
                </a:solidFill>
                <a:latin typeface="Times New Roman" panose="02020603050405020304" pitchFamily="18" charset="0"/>
                <a:ea typeface="华文中宋" panose="02010600040101010101" pitchFamily="2" charset="-122"/>
              </a:rPr>
              <a:t>孤立导体球的电容：</a:t>
            </a:r>
          </a:p>
        </p:txBody>
      </p:sp>
      <p:graphicFrame>
        <p:nvGraphicFramePr>
          <p:cNvPr id="107532" name="Object 24"/>
          <p:cNvGraphicFramePr>
            <a:graphicFrameLocks/>
          </p:cNvGraphicFramePr>
          <p:nvPr/>
        </p:nvGraphicFramePr>
        <p:xfrm>
          <a:off x="152400" y="1219200"/>
          <a:ext cx="3762375" cy="1392238"/>
        </p:xfrm>
        <a:graphic>
          <a:graphicData uri="http://schemas.openxmlformats.org/presentationml/2006/ole">
            <mc:AlternateContent xmlns:mc="http://schemas.openxmlformats.org/markup-compatibility/2006">
              <mc:Choice xmlns:v="urn:schemas-microsoft-com:vml" Requires="v">
                <p:oleObj name="Equation" r:id="rId4" imgW="1514475" imgH="562087" progId="Equation.3">
                  <p:embed/>
                </p:oleObj>
              </mc:Choice>
              <mc:Fallback>
                <p:oleObj name="Equation" r:id="rId4" imgW="1514475" imgH="562087" progId="Equation.3">
                  <p:embed/>
                  <p:pic>
                    <p:nvPicPr>
                      <p:cNvPr id="0" name="Object 24"/>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2400" y="1219200"/>
                        <a:ext cx="3762375" cy="1392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7533" name="Text Box 13"/>
          <p:cNvSpPr txBox="1">
            <a:spLocks noChangeArrowheads="1"/>
          </p:cNvSpPr>
          <p:nvPr/>
        </p:nvSpPr>
        <p:spPr bwMode="auto">
          <a:xfrm>
            <a:off x="304800" y="4953000"/>
            <a:ext cx="1955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kumimoji="0" lang="en-US" altLang="zh-CN" b="0">
                <a:solidFill>
                  <a:srgbClr val="FFFFFF"/>
                </a:solidFill>
                <a:latin typeface="Times New Roman" panose="02020603050405020304" pitchFamily="18" charset="0"/>
                <a:ea typeface="华文中宋" panose="02010600040101010101" pitchFamily="2" charset="-122"/>
                <a:cs typeface="Times New Roman" panose="02020603050405020304" pitchFamily="18" charset="0"/>
              </a:rPr>
              <a:t>♦ </a:t>
            </a:r>
            <a:r>
              <a:rPr kumimoji="0" lang="zh-CN" altLang="en-US" b="0">
                <a:solidFill>
                  <a:srgbClr val="FFFFFF"/>
                </a:solidFill>
                <a:latin typeface="Times New Roman" panose="02020603050405020304" pitchFamily="18" charset="0"/>
                <a:ea typeface="华文中宋" panose="02010600040101010101" pitchFamily="2" charset="-122"/>
                <a:cs typeface="Times New Roman" panose="02020603050405020304" pitchFamily="18" charset="0"/>
              </a:rPr>
              <a:t>地球</a:t>
            </a:r>
          </a:p>
        </p:txBody>
      </p:sp>
      <p:graphicFrame>
        <p:nvGraphicFramePr>
          <p:cNvPr id="107534" name="Object 45"/>
          <p:cNvGraphicFramePr>
            <a:graphicFrameLocks/>
          </p:cNvGraphicFramePr>
          <p:nvPr/>
        </p:nvGraphicFramePr>
        <p:xfrm>
          <a:off x="1803400" y="5002213"/>
          <a:ext cx="2457450" cy="509587"/>
        </p:xfrm>
        <a:graphic>
          <a:graphicData uri="http://schemas.openxmlformats.org/presentationml/2006/ole">
            <mc:AlternateContent xmlns:mc="http://schemas.openxmlformats.org/markup-compatibility/2006">
              <mc:Choice xmlns:v="urn:schemas-microsoft-com:vml" Requires="v">
                <p:oleObj name="Equation" r:id="rId6" imgW="971550" imgH="171450" progId="Equation.3">
                  <p:embed/>
                </p:oleObj>
              </mc:Choice>
              <mc:Fallback>
                <p:oleObj name="Equation" r:id="rId6" imgW="971550" imgH="171450" progId="Equation.3">
                  <p:embed/>
                  <p:pic>
                    <p:nvPicPr>
                      <p:cNvPr id="0" name="Object 45"/>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03400" y="5002213"/>
                        <a:ext cx="2457450" cy="5095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7535" name="Object 46"/>
          <p:cNvGraphicFramePr>
            <a:graphicFrameLocks/>
          </p:cNvGraphicFramePr>
          <p:nvPr/>
        </p:nvGraphicFramePr>
        <p:xfrm>
          <a:off x="4548188" y="5040313"/>
          <a:ext cx="2244725" cy="511175"/>
        </p:xfrm>
        <a:graphic>
          <a:graphicData uri="http://schemas.openxmlformats.org/presentationml/2006/ole">
            <mc:AlternateContent xmlns:mc="http://schemas.openxmlformats.org/markup-compatibility/2006">
              <mc:Choice xmlns:v="urn:schemas-microsoft-com:vml" Requires="v">
                <p:oleObj name="Equation" r:id="rId8" imgW="885825" imgH="171450" progId="Equation.3">
                  <p:embed/>
                </p:oleObj>
              </mc:Choice>
              <mc:Fallback>
                <p:oleObj name="Equation" r:id="rId8" imgW="885825" imgH="171450" progId="Equation.3">
                  <p:embed/>
                  <p:pic>
                    <p:nvPicPr>
                      <p:cNvPr id="0" name="Object 46"/>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548188" y="5040313"/>
                        <a:ext cx="224472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val 134">
            <a:extLst>
              <a:ext uri="{FF2B5EF4-FFF2-40B4-BE49-F238E27FC236}">
                <a16:creationId xmlns:a16="http://schemas.microsoft.com/office/drawing/2014/main" id="{1CB1EC10-E1C4-46DE-AEF9-96E42EF8D550}"/>
              </a:ext>
            </a:extLst>
          </p:cNvPr>
          <p:cNvSpPr>
            <a:spLocks noChangeArrowheads="1"/>
          </p:cNvSpPr>
          <p:nvPr/>
        </p:nvSpPr>
        <p:spPr bwMode="auto">
          <a:xfrm>
            <a:off x="6532563" y="1233488"/>
            <a:ext cx="914400" cy="866775"/>
          </a:xfrm>
          <a:prstGeom prst="ellipse">
            <a:avLst/>
          </a:prstGeom>
          <a:solidFill>
            <a:srgbClr val="FFFF99"/>
          </a:solidFill>
          <a:ln w="19050">
            <a:solidFill>
              <a:srgbClr val="C00000"/>
            </a:solidFill>
            <a:round/>
            <a:headEnd/>
            <a:tailEnd/>
          </a:ln>
          <a:effectLst/>
        </p:spPr>
        <p:txBody>
          <a:bodyPr wrap="none" anchor="ctr"/>
          <a:lstStyle/>
          <a:p>
            <a:pPr>
              <a:defRPr/>
            </a:pPr>
            <a:endParaRPr lang="zh-CN" altLang="en-US" sz="2400" dirty="0">
              <a:latin typeface="+mj-lt"/>
              <a:ea typeface="SimSun-ExtB" pitchFamily="49" charset="-122"/>
            </a:endParaRPr>
          </a:p>
        </p:txBody>
      </p:sp>
      <p:sp>
        <p:nvSpPr>
          <p:cNvPr id="108547" name="矩形 10"/>
          <p:cNvSpPr>
            <a:spLocks noChangeArrowheads="1"/>
          </p:cNvSpPr>
          <p:nvPr/>
        </p:nvSpPr>
        <p:spPr bwMode="auto">
          <a:xfrm>
            <a:off x="6788150" y="1603375"/>
            <a:ext cx="4048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0" lang="en-US" altLang="zh-CN" sz="2400" b="0">
                <a:solidFill>
                  <a:srgbClr val="000000"/>
                </a:solidFill>
                <a:latin typeface="Times New Roman" panose="02020603050405020304" pitchFamily="18" charset="0"/>
                <a:ea typeface="SimSun-ExtB" panose="02010609060101010101" pitchFamily="49" charset="-122"/>
              </a:rPr>
              <a:t>A</a:t>
            </a:r>
          </a:p>
        </p:txBody>
      </p:sp>
      <p:grpSp>
        <p:nvGrpSpPr>
          <p:cNvPr id="26" name="组合 25"/>
          <p:cNvGrpSpPr>
            <a:grpSpLocks/>
          </p:cNvGrpSpPr>
          <p:nvPr/>
        </p:nvGrpSpPr>
        <p:grpSpPr bwMode="auto">
          <a:xfrm>
            <a:off x="5867400" y="609600"/>
            <a:ext cx="2624138" cy="2236788"/>
            <a:chOff x="6248400" y="1762010"/>
            <a:chExt cx="2624138" cy="2237502"/>
          </a:xfrm>
        </p:grpSpPr>
        <p:sp>
          <p:nvSpPr>
            <p:cNvPr id="108560" name="AutoShape 135"/>
            <p:cNvSpPr>
              <a:spLocks noChangeArrowheads="1"/>
            </p:cNvSpPr>
            <p:nvPr/>
          </p:nvSpPr>
          <p:spPr bwMode="auto">
            <a:xfrm>
              <a:off x="6248400" y="1762010"/>
              <a:ext cx="2263775" cy="2113676"/>
            </a:xfrm>
            <a:custGeom>
              <a:avLst/>
              <a:gdLst>
                <a:gd name="T0" fmla="*/ 2147483646 w 21600"/>
                <a:gd name="T1" fmla="*/ 0 h 21600"/>
                <a:gd name="T2" fmla="*/ 2147483646 w 21600"/>
                <a:gd name="T3" fmla="*/ 2147483646 h 21600"/>
                <a:gd name="T4" fmla="*/ 0 w 21600"/>
                <a:gd name="T5" fmla="*/ 2147483646 h 21600"/>
                <a:gd name="T6" fmla="*/ 2147483646 w 21600"/>
                <a:gd name="T7" fmla="*/ 2147483646 h 21600"/>
                <a:gd name="T8" fmla="*/ 2147483646 w 21600"/>
                <a:gd name="T9" fmla="*/ 2147483646 h 21600"/>
                <a:gd name="T10" fmla="*/ 2147483646 w 21600"/>
                <a:gd name="T11" fmla="*/ 2147483646 h 21600"/>
                <a:gd name="T12" fmla="*/ 2147483646 w 21600"/>
                <a:gd name="T13" fmla="*/ 2147483646 h 21600"/>
                <a:gd name="T14" fmla="*/ 2147483646 w 21600"/>
                <a:gd name="T15" fmla="*/ 2147483646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2870" y="10800"/>
                  </a:moveTo>
                  <a:cubicBezTo>
                    <a:pt x="2870" y="15180"/>
                    <a:pt x="6420" y="18730"/>
                    <a:pt x="10800" y="18730"/>
                  </a:cubicBezTo>
                  <a:cubicBezTo>
                    <a:pt x="15180" y="18730"/>
                    <a:pt x="18730" y="15180"/>
                    <a:pt x="18730" y="10800"/>
                  </a:cubicBezTo>
                  <a:cubicBezTo>
                    <a:pt x="18730" y="6420"/>
                    <a:pt x="15180" y="2870"/>
                    <a:pt x="10800" y="2870"/>
                  </a:cubicBezTo>
                  <a:cubicBezTo>
                    <a:pt x="6420" y="2870"/>
                    <a:pt x="2870" y="6420"/>
                    <a:pt x="2870" y="10800"/>
                  </a:cubicBezTo>
                  <a:close/>
                </a:path>
              </a:pathLst>
            </a:custGeom>
            <a:solidFill>
              <a:srgbClr val="FFFF99"/>
            </a:solidFill>
            <a:ln w="19050">
              <a:solidFill>
                <a:srgbClr val="C00000"/>
              </a:solidFill>
              <a:round/>
              <a:headEnd/>
              <a:tailEnd/>
            </a:ln>
          </p:spPr>
          <p:txBody>
            <a:bodyPr wrap="none" anchor="ctr"/>
            <a:lstStyle/>
            <a:p>
              <a:endParaRPr lang="zh-CN" altLang="en-US"/>
            </a:p>
          </p:txBody>
        </p:sp>
        <p:sp>
          <p:nvSpPr>
            <p:cNvPr id="108561" name="Line 138"/>
            <p:cNvSpPr>
              <a:spLocks noChangeShapeType="1"/>
            </p:cNvSpPr>
            <p:nvPr/>
          </p:nvSpPr>
          <p:spPr bwMode="auto">
            <a:xfrm flipV="1">
              <a:off x="7372350" y="2521730"/>
              <a:ext cx="317500" cy="303888"/>
            </a:xfrm>
            <a:prstGeom prst="line">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08562" name="Line 139"/>
            <p:cNvSpPr>
              <a:spLocks noChangeShapeType="1"/>
            </p:cNvSpPr>
            <p:nvPr/>
          </p:nvSpPr>
          <p:spPr bwMode="auto">
            <a:xfrm flipH="1" flipV="1">
              <a:off x="6573838" y="2067402"/>
              <a:ext cx="792163" cy="752198"/>
            </a:xfrm>
            <a:prstGeom prst="line">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08563" name="矩形 11"/>
            <p:cNvSpPr>
              <a:spLocks noChangeArrowheads="1"/>
            </p:cNvSpPr>
            <p:nvPr/>
          </p:nvSpPr>
          <p:spPr bwMode="auto">
            <a:xfrm>
              <a:off x="7200900" y="3500878"/>
              <a:ext cx="387350" cy="457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0" lang="en-US" altLang="zh-CN" sz="2400" b="0">
                  <a:solidFill>
                    <a:srgbClr val="000000"/>
                  </a:solidFill>
                  <a:latin typeface="Times New Roman" panose="02020603050405020304" pitchFamily="18" charset="0"/>
                  <a:ea typeface="SimSun-ExtB" panose="02010609060101010101" pitchFamily="49" charset="-122"/>
                </a:rPr>
                <a:t>B</a:t>
              </a:r>
            </a:p>
          </p:txBody>
        </p:sp>
        <p:sp>
          <p:nvSpPr>
            <p:cNvPr id="108564" name="Freeform 188"/>
            <p:cNvSpPr>
              <a:spLocks/>
            </p:cNvSpPr>
            <p:nvPr/>
          </p:nvSpPr>
          <p:spPr bwMode="auto">
            <a:xfrm>
              <a:off x="8150225" y="3586761"/>
              <a:ext cx="514350" cy="288925"/>
            </a:xfrm>
            <a:custGeom>
              <a:avLst/>
              <a:gdLst>
                <a:gd name="T0" fmla="*/ 0 w 324"/>
                <a:gd name="T1" fmla="*/ 0 h 182"/>
                <a:gd name="T2" fmla="*/ 2147483646 w 324"/>
                <a:gd name="T3" fmla="*/ 0 h 182"/>
                <a:gd name="T4" fmla="*/ 2147483646 w 324"/>
                <a:gd name="T5" fmla="*/ 2147483646 h 182"/>
                <a:gd name="T6" fmla="*/ 0 60000 65536"/>
                <a:gd name="T7" fmla="*/ 0 60000 65536"/>
                <a:gd name="T8" fmla="*/ 0 60000 65536"/>
                <a:gd name="T9" fmla="*/ 0 w 324"/>
                <a:gd name="T10" fmla="*/ 0 h 182"/>
                <a:gd name="T11" fmla="*/ 324 w 324"/>
                <a:gd name="T12" fmla="*/ 182 h 182"/>
              </a:gdLst>
              <a:ahLst/>
              <a:cxnLst>
                <a:cxn ang="T6">
                  <a:pos x="T0" y="T1"/>
                </a:cxn>
                <a:cxn ang="T7">
                  <a:pos x="T2" y="T3"/>
                </a:cxn>
                <a:cxn ang="T8">
                  <a:pos x="T4" y="T5"/>
                </a:cxn>
              </a:cxnLst>
              <a:rect l="T9" t="T10" r="T11" b="T12"/>
              <a:pathLst>
                <a:path w="324" h="182">
                  <a:moveTo>
                    <a:pt x="0" y="0"/>
                  </a:moveTo>
                  <a:lnTo>
                    <a:pt x="324" y="0"/>
                  </a:lnTo>
                  <a:lnTo>
                    <a:pt x="324" y="182"/>
                  </a:lnTo>
                </a:path>
              </a:pathLst>
            </a:custGeom>
            <a:noFill/>
            <a:ln w="19050">
              <a:solidFill>
                <a:srgbClr val="FFC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8565" name="Line 189"/>
            <p:cNvSpPr>
              <a:spLocks noChangeShapeType="1"/>
            </p:cNvSpPr>
            <p:nvPr/>
          </p:nvSpPr>
          <p:spPr bwMode="auto">
            <a:xfrm>
              <a:off x="8470900" y="3875686"/>
              <a:ext cx="401638" cy="0"/>
            </a:xfrm>
            <a:prstGeom prst="line">
              <a:avLst/>
            </a:prstGeom>
            <a:noFill/>
            <a:ln w="38100">
              <a:solidFill>
                <a:srgbClr val="FFC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8566" name="Line 190"/>
            <p:cNvSpPr>
              <a:spLocks noChangeShapeType="1"/>
            </p:cNvSpPr>
            <p:nvPr/>
          </p:nvSpPr>
          <p:spPr bwMode="auto">
            <a:xfrm flipV="1">
              <a:off x="8516938" y="3940774"/>
              <a:ext cx="304800" cy="0"/>
            </a:xfrm>
            <a:prstGeom prst="line">
              <a:avLst/>
            </a:prstGeom>
            <a:noFill/>
            <a:ln w="19050">
              <a:solidFill>
                <a:srgbClr val="FFC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8567" name="Line 191"/>
            <p:cNvSpPr>
              <a:spLocks noChangeShapeType="1"/>
            </p:cNvSpPr>
            <p:nvPr/>
          </p:nvSpPr>
          <p:spPr bwMode="auto">
            <a:xfrm>
              <a:off x="8594725" y="3997924"/>
              <a:ext cx="152400" cy="1588"/>
            </a:xfrm>
            <a:prstGeom prst="line">
              <a:avLst/>
            </a:prstGeom>
            <a:noFill/>
            <a:ln w="19050">
              <a:solidFill>
                <a:srgbClr val="FFC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08549" name="Rectangle 15"/>
          <p:cNvSpPr>
            <a:spLocks noChangeArrowheads="1"/>
          </p:cNvSpPr>
          <p:nvPr/>
        </p:nvSpPr>
        <p:spPr bwMode="auto">
          <a:xfrm>
            <a:off x="7308850" y="1531938"/>
            <a:ext cx="420688" cy="457200"/>
          </a:xfrm>
          <a:prstGeom prst="rect">
            <a:avLst/>
          </a:prstGeom>
          <a:noFill/>
          <a:ln>
            <a:noFill/>
          </a:ln>
          <a:effectLst>
            <a:prstShdw prst="shdw17" dist="17961" dir="2700000">
              <a:srgbClr val="007A5C"/>
            </a:prstShdw>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0" lang="en-US" altLang="zh-CN" sz="2400">
                <a:solidFill>
                  <a:srgbClr val="FFFFFF"/>
                </a:solidFill>
                <a:latin typeface="Times New Roman" panose="02020603050405020304" pitchFamily="18" charset="0"/>
              </a:rPr>
              <a:t>Q</a:t>
            </a:r>
          </a:p>
        </p:txBody>
      </p:sp>
      <p:sp>
        <p:nvSpPr>
          <p:cNvPr id="380944" name="Rectangle 16"/>
          <p:cNvSpPr>
            <a:spLocks noChangeArrowheads="1"/>
          </p:cNvSpPr>
          <p:nvPr/>
        </p:nvSpPr>
        <p:spPr bwMode="auto">
          <a:xfrm>
            <a:off x="304800" y="381000"/>
            <a:ext cx="48006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zh-CN" altLang="en-US" sz="3200">
                <a:solidFill>
                  <a:schemeClr val="accent2"/>
                </a:solidFill>
                <a:latin typeface="Bookman Old Style" panose="02050604050505020204" pitchFamily="18" charset="0"/>
              </a:rPr>
              <a:t>二、电容器</a:t>
            </a:r>
          </a:p>
        </p:txBody>
      </p:sp>
      <p:sp>
        <p:nvSpPr>
          <p:cNvPr id="13" name="TextBox 12"/>
          <p:cNvSpPr txBox="1">
            <a:spLocks noChangeArrowheads="1"/>
          </p:cNvSpPr>
          <p:nvPr/>
        </p:nvSpPr>
        <p:spPr bwMode="auto">
          <a:xfrm>
            <a:off x="387350" y="1238250"/>
            <a:ext cx="56848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0" lang="en-US" altLang="zh-CN" sz="2400">
                <a:solidFill>
                  <a:srgbClr val="FFFFFF"/>
                </a:solidFill>
                <a:latin typeface="Times New Roman" panose="02020603050405020304" pitchFamily="18" charset="0"/>
              </a:rPr>
              <a:t>        A</a:t>
            </a:r>
            <a:r>
              <a:rPr kumimoji="0" lang="zh-CN" altLang="en-US" sz="2400">
                <a:solidFill>
                  <a:srgbClr val="FFFFFF"/>
                </a:solidFill>
                <a:latin typeface="Times New Roman" panose="02020603050405020304" pitchFamily="18" charset="0"/>
              </a:rPr>
              <a:t>、</a:t>
            </a:r>
            <a:r>
              <a:rPr kumimoji="0" lang="en-US" altLang="zh-CN" sz="2400">
                <a:solidFill>
                  <a:srgbClr val="FFFFFF"/>
                </a:solidFill>
                <a:latin typeface="Times New Roman" panose="02020603050405020304" pitchFamily="18" charset="0"/>
              </a:rPr>
              <a:t>B</a:t>
            </a:r>
            <a:r>
              <a:rPr kumimoji="0" lang="zh-CN" altLang="en-US" sz="2400">
                <a:solidFill>
                  <a:srgbClr val="FFFFFF"/>
                </a:solidFill>
                <a:latin typeface="Times New Roman" panose="02020603050405020304" pitchFamily="18" charset="0"/>
              </a:rPr>
              <a:t>之间的电势差为</a:t>
            </a:r>
            <a:r>
              <a:rPr kumimoji="0" lang="en-US" altLang="zh-CN" sz="2400">
                <a:solidFill>
                  <a:srgbClr val="FFFFFF"/>
                </a:solidFill>
                <a:latin typeface="Times New Roman" panose="02020603050405020304" pitchFamily="18" charset="0"/>
              </a:rPr>
              <a:t>: </a:t>
            </a:r>
            <a:r>
              <a:rPr kumimoji="0" lang="en-US" altLang="zh-CN" sz="2400" i="1">
                <a:solidFill>
                  <a:srgbClr val="FFFF00"/>
                </a:solidFill>
                <a:latin typeface="Times New Roman" panose="02020603050405020304" pitchFamily="18" charset="0"/>
              </a:rPr>
              <a:t>U</a:t>
            </a:r>
            <a:r>
              <a:rPr kumimoji="0" lang="en-US" altLang="zh-CN" sz="2400" baseline="-25000">
                <a:solidFill>
                  <a:srgbClr val="FFFF00"/>
                </a:solidFill>
                <a:latin typeface="Times New Roman" panose="02020603050405020304" pitchFamily="18" charset="0"/>
              </a:rPr>
              <a:t>A</a:t>
            </a:r>
            <a:r>
              <a:rPr kumimoji="0" lang="en-US" altLang="zh-CN" sz="2400">
                <a:solidFill>
                  <a:srgbClr val="FFFF00"/>
                </a:solidFill>
                <a:latin typeface="Times New Roman" panose="02020603050405020304" pitchFamily="18" charset="0"/>
              </a:rPr>
              <a:t>-</a:t>
            </a:r>
            <a:r>
              <a:rPr kumimoji="0" lang="en-US" altLang="zh-CN" sz="2400" i="1">
                <a:solidFill>
                  <a:srgbClr val="FFFF00"/>
                </a:solidFill>
                <a:latin typeface="Times New Roman" panose="02020603050405020304" pitchFamily="18" charset="0"/>
              </a:rPr>
              <a:t>U</a:t>
            </a:r>
            <a:r>
              <a:rPr kumimoji="0" lang="en-US" altLang="zh-CN" sz="2400" baseline="-25000">
                <a:solidFill>
                  <a:srgbClr val="FFFF00"/>
                </a:solidFill>
                <a:latin typeface="Times New Roman" panose="02020603050405020304" pitchFamily="18" charset="0"/>
              </a:rPr>
              <a:t>B</a:t>
            </a:r>
          </a:p>
        </p:txBody>
      </p:sp>
      <p:sp>
        <p:nvSpPr>
          <p:cNvPr id="15" name="TextBox 14"/>
          <p:cNvSpPr txBox="1">
            <a:spLocks noChangeArrowheads="1"/>
          </p:cNvSpPr>
          <p:nvPr/>
        </p:nvSpPr>
        <p:spPr bwMode="auto">
          <a:xfrm>
            <a:off x="333375" y="1763713"/>
            <a:ext cx="5684838"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0" lang="en-US" altLang="zh-CN" sz="2400" dirty="0">
                <a:solidFill>
                  <a:srgbClr val="FFFFFF"/>
                </a:solidFill>
                <a:latin typeface="Times New Roman" panose="02020603050405020304" pitchFamily="18" charset="0"/>
              </a:rPr>
              <a:t>        </a:t>
            </a:r>
            <a:r>
              <a:rPr kumimoji="0" lang="zh-CN" altLang="en-US" sz="2400" dirty="0">
                <a:solidFill>
                  <a:srgbClr val="FFFFFF"/>
                </a:solidFill>
                <a:latin typeface="Times New Roman" panose="02020603050405020304" pitchFamily="18" charset="0"/>
              </a:rPr>
              <a:t>由静电屏蔽可知：</a:t>
            </a:r>
            <a:r>
              <a:rPr kumimoji="0" lang="zh-CN" altLang="en-US" sz="2400" i="1" dirty="0">
                <a:solidFill>
                  <a:srgbClr val="FF0000"/>
                </a:solidFill>
              </a:rPr>
              <a:t> </a:t>
            </a:r>
            <a:r>
              <a:rPr kumimoji="0" lang="en-US" altLang="zh-CN" sz="2400" i="1" dirty="0">
                <a:solidFill>
                  <a:srgbClr val="FFFF00"/>
                </a:solidFill>
                <a:latin typeface="Times New Roman" panose="02020603050405020304" pitchFamily="18" charset="0"/>
              </a:rPr>
              <a:t>U</a:t>
            </a:r>
            <a:r>
              <a:rPr kumimoji="0" lang="en-US" altLang="zh-CN" sz="2400" baseline="-25000" dirty="0">
                <a:solidFill>
                  <a:srgbClr val="FFFF00"/>
                </a:solidFill>
                <a:latin typeface="Times New Roman" panose="02020603050405020304" pitchFamily="18" charset="0"/>
              </a:rPr>
              <a:t>A</a:t>
            </a:r>
            <a:r>
              <a:rPr kumimoji="0" lang="en-US" altLang="zh-CN" sz="2400" dirty="0">
                <a:solidFill>
                  <a:srgbClr val="FFFF00"/>
                </a:solidFill>
                <a:latin typeface="Times New Roman" panose="02020603050405020304" pitchFamily="18" charset="0"/>
              </a:rPr>
              <a:t>-</a:t>
            </a:r>
            <a:r>
              <a:rPr kumimoji="0" lang="en-US" altLang="zh-CN" sz="2400" i="1" dirty="0">
                <a:solidFill>
                  <a:srgbClr val="FFFF00"/>
                </a:solidFill>
                <a:latin typeface="Times New Roman" panose="02020603050405020304" pitchFamily="18" charset="0"/>
              </a:rPr>
              <a:t>U</a:t>
            </a:r>
            <a:r>
              <a:rPr kumimoji="0" lang="en-US" altLang="zh-CN" sz="2400" baseline="-25000" dirty="0">
                <a:solidFill>
                  <a:srgbClr val="FFFF00"/>
                </a:solidFill>
                <a:latin typeface="Times New Roman" panose="02020603050405020304" pitchFamily="18" charset="0"/>
              </a:rPr>
              <a:t>B</a:t>
            </a:r>
            <a:r>
              <a:rPr kumimoji="0" lang="en-US" altLang="zh-CN" sz="2400" baseline="-25000" dirty="0">
                <a:solidFill>
                  <a:srgbClr val="FFFF00"/>
                </a:solidFill>
              </a:rPr>
              <a:t> </a:t>
            </a:r>
            <a:r>
              <a:rPr kumimoji="0" lang="zh-CN" altLang="en-US" sz="2400" dirty="0">
                <a:solidFill>
                  <a:srgbClr val="FFFFFF"/>
                </a:solidFill>
                <a:latin typeface="Times New Roman" panose="02020603050405020304" pitchFamily="18" charset="0"/>
              </a:rPr>
              <a:t>只与</a:t>
            </a:r>
            <a:r>
              <a:rPr kumimoji="0" lang="en-US" altLang="zh-CN" sz="2400" dirty="0">
                <a:solidFill>
                  <a:srgbClr val="FFFFFF"/>
                </a:solidFill>
                <a:latin typeface="Times New Roman" panose="02020603050405020304" pitchFamily="18" charset="0"/>
              </a:rPr>
              <a:t>A</a:t>
            </a:r>
            <a:r>
              <a:rPr kumimoji="0" lang="zh-CN" altLang="en-US" sz="2400" dirty="0">
                <a:solidFill>
                  <a:srgbClr val="FFFFFF"/>
                </a:solidFill>
                <a:latin typeface="Times New Roman" panose="02020603050405020304" pitchFamily="18" charset="0"/>
              </a:rPr>
              <a:t>、</a:t>
            </a:r>
            <a:r>
              <a:rPr kumimoji="0" lang="en-US" altLang="zh-CN" sz="2400" dirty="0">
                <a:solidFill>
                  <a:srgbClr val="FFFFFF"/>
                </a:solidFill>
                <a:latin typeface="Times New Roman" panose="02020603050405020304" pitchFamily="18" charset="0"/>
              </a:rPr>
              <a:t>B</a:t>
            </a:r>
            <a:r>
              <a:rPr kumimoji="0" lang="zh-CN" altLang="en-US" sz="2400" dirty="0">
                <a:solidFill>
                  <a:srgbClr val="FFFFFF"/>
                </a:solidFill>
                <a:latin typeface="Times New Roman" panose="02020603050405020304" pitchFamily="18" charset="0"/>
              </a:rPr>
              <a:t>的大小、形状、相对位置、电量</a:t>
            </a:r>
            <a:r>
              <a:rPr kumimoji="0" lang="en-US" altLang="zh-CN" sz="2400" dirty="0">
                <a:solidFill>
                  <a:srgbClr val="FFFFFF"/>
                </a:solidFill>
                <a:latin typeface="Times New Roman" panose="02020603050405020304" pitchFamily="18" charset="0"/>
              </a:rPr>
              <a:t>Q</a:t>
            </a:r>
            <a:r>
              <a:rPr kumimoji="0" lang="zh-CN" altLang="en-US" sz="2400" dirty="0">
                <a:solidFill>
                  <a:srgbClr val="FFFFFF"/>
                </a:solidFill>
                <a:latin typeface="Times New Roman" panose="02020603050405020304" pitchFamily="18" charset="0"/>
              </a:rPr>
              <a:t>、其间的介质有关，与</a:t>
            </a:r>
            <a:r>
              <a:rPr kumimoji="0" lang="en-US" altLang="zh-CN" sz="2400" u="sng" dirty="0">
                <a:solidFill>
                  <a:srgbClr val="FFFF00"/>
                </a:solidFill>
                <a:latin typeface="Times New Roman" panose="02020603050405020304" pitchFamily="18" charset="0"/>
              </a:rPr>
              <a:t>B</a:t>
            </a:r>
            <a:r>
              <a:rPr kumimoji="0" lang="zh-CN" altLang="en-US" sz="2400" u="sng" dirty="0">
                <a:solidFill>
                  <a:srgbClr val="FFFF00"/>
                </a:solidFill>
                <a:latin typeface="Times New Roman" panose="02020603050405020304" pitchFamily="18" charset="0"/>
              </a:rPr>
              <a:t>外的物质及电荷无关</a:t>
            </a:r>
            <a:r>
              <a:rPr kumimoji="0" lang="zh-CN" altLang="en-US" sz="2400" dirty="0">
                <a:solidFill>
                  <a:srgbClr val="FFFFFF"/>
                </a:solidFill>
                <a:latin typeface="Times New Roman" panose="02020603050405020304" pitchFamily="18" charset="0"/>
              </a:rPr>
              <a:t>。</a:t>
            </a:r>
          </a:p>
          <a:p>
            <a:pPr>
              <a:spcBef>
                <a:spcPct val="0"/>
              </a:spcBef>
              <a:buClrTx/>
              <a:buSzTx/>
              <a:buFontTx/>
              <a:buNone/>
            </a:pPr>
            <a:r>
              <a:rPr kumimoji="0" lang="zh-CN" altLang="en-US" sz="2400" baseline="-25000" dirty="0">
                <a:solidFill>
                  <a:srgbClr val="FFFFFF"/>
                </a:solidFill>
                <a:latin typeface="Times New Roman" panose="02020603050405020304" pitchFamily="18" charset="0"/>
              </a:rPr>
              <a:t> </a:t>
            </a:r>
            <a:r>
              <a:rPr kumimoji="0" lang="zh-CN" altLang="en-US" sz="2400" dirty="0">
                <a:solidFill>
                  <a:srgbClr val="FFFFFF"/>
                </a:solidFill>
                <a:latin typeface="Times New Roman" panose="02020603050405020304" pitchFamily="18" charset="0"/>
              </a:rPr>
              <a:t>        当</a:t>
            </a:r>
            <a:r>
              <a:rPr kumimoji="0" lang="en-US" altLang="zh-CN" sz="2400" dirty="0">
                <a:solidFill>
                  <a:srgbClr val="FFFFFF"/>
                </a:solidFill>
                <a:latin typeface="Times New Roman" panose="02020603050405020304" pitchFamily="18" charset="0"/>
              </a:rPr>
              <a:t>Q</a:t>
            </a:r>
            <a:r>
              <a:rPr kumimoji="0" lang="zh-CN" altLang="en-US" sz="2400" dirty="0">
                <a:solidFill>
                  <a:srgbClr val="FFFFFF"/>
                </a:solidFill>
                <a:latin typeface="Times New Roman" panose="02020603050405020304" pitchFamily="18" charset="0"/>
              </a:rPr>
              <a:t>增加时，</a:t>
            </a:r>
            <a:r>
              <a:rPr kumimoji="0" lang="zh-CN" altLang="en-US" sz="2400" i="1" dirty="0">
                <a:solidFill>
                  <a:srgbClr val="FF0000"/>
                </a:solidFill>
              </a:rPr>
              <a:t> </a:t>
            </a:r>
            <a:r>
              <a:rPr kumimoji="0" lang="en-US" altLang="zh-CN" sz="2400" i="1" dirty="0">
                <a:solidFill>
                  <a:srgbClr val="FFFF00"/>
                </a:solidFill>
              </a:rPr>
              <a:t>U</a:t>
            </a:r>
            <a:r>
              <a:rPr kumimoji="0" lang="en-US" altLang="zh-CN" sz="2400" baseline="-25000" dirty="0">
                <a:solidFill>
                  <a:srgbClr val="FFFF00"/>
                </a:solidFill>
              </a:rPr>
              <a:t>A</a:t>
            </a:r>
            <a:r>
              <a:rPr kumimoji="0" lang="en-US" altLang="zh-CN" sz="2400" dirty="0">
                <a:solidFill>
                  <a:srgbClr val="FFFF00"/>
                </a:solidFill>
              </a:rPr>
              <a:t>-</a:t>
            </a:r>
            <a:r>
              <a:rPr kumimoji="0" lang="en-US" altLang="zh-CN" sz="2400" i="1" dirty="0">
                <a:solidFill>
                  <a:srgbClr val="FFFF00"/>
                </a:solidFill>
              </a:rPr>
              <a:t>U</a:t>
            </a:r>
            <a:r>
              <a:rPr kumimoji="0" lang="en-US" altLang="zh-CN" sz="2400" baseline="-25000" dirty="0">
                <a:solidFill>
                  <a:srgbClr val="FFFF00"/>
                </a:solidFill>
              </a:rPr>
              <a:t>B</a:t>
            </a:r>
            <a:r>
              <a:rPr kumimoji="0" lang="zh-CN" altLang="en-US" sz="2400" dirty="0">
                <a:solidFill>
                  <a:srgbClr val="FFFFFF"/>
                </a:solidFill>
                <a:latin typeface="Times New Roman" panose="02020603050405020304" pitchFamily="18" charset="0"/>
              </a:rPr>
              <a:t>增加，当</a:t>
            </a:r>
            <a:r>
              <a:rPr kumimoji="0" lang="en-US" altLang="zh-CN" sz="2400" i="1" dirty="0">
                <a:solidFill>
                  <a:srgbClr val="FFFF00"/>
                </a:solidFill>
              </a:rPr>
              <a:t>U</a:t>
            </a:r>
            <a:r>
              <a:rPr kumimoji="0" lang="en-US" altLang="zh-CN" sz="2400" baseline="-25000" dirty="0">
                <a:solidFill>
                  <a:srgbClr val="FFFF00"/>
                </a:solidFill>
              </a:rPr>
              <a:t>A</a:t>
            </a:r>
            <a:r>
              <a:rPr kumimoji="0" lang="en-US" altLang="zh-CN" sz="2400" dirty="0">
                <a:solidFill>
                  <a:srgbClr val="FFFF00"/>
                </a:solidFill>
              </a:rPr>
              <a:t>-</a:t>
            </a:r>
            <a:r>
              <a:rPr kumimoji="0" lang="en-US" altLang="zh-CN" sz="2400" i="1" dirty="0">
                <a:solidFill>
                  <a:srgbClr val="FFFF00"/>
                </a:solidFill>
              </a:rPr>
              <a:t>U</a:t>
            </a:r>
            <a:r>
              <a:rPr kumimoji="0" lang="en-US" altLang="zh-CN" sz="2400" baseline="-25000" dirty="0">
                <a:solidFill>
                  <a:srgbClr val="FFFF00"/>
                </a:solidFill>
              </a:rPr>
              <a:t>B</a:t>
            </a:r>
            <a:r>
              <a:rPr kumimoji="0" lang="zh-CN" altLang="en-US" sz="2400" dirty="0">
                <a:solidFill>
                  <a:srgbClr val="FFFFFF"/>
                </a:solidFill>
                <a:latin typeface="Times New Roman" panose="02020603050405020304" pitchFamily="18" charset="0"/>
              </a:rPr>
              <a:t>增加到一定程度，</a:t>
            </a:r>
            <a:r>
              <a:rPr kumimoji="0" lang="en-US" altLang="zh-CN" sz="2400" dirty="0">
                <a:solidFill>
                  <a:srgbClr val="FFFFFF"/>
                </a:solidFill>
                <a:latin typeface="Times New Roman" panose="02020603050405020304" pitchFamily="18" charset="0"/>
              </a:rPr>
              <a:t>A</a:t>
            </a:r>
            <a:r>
              <a:rPr kumimoji="0" lang="zh-CN" altLang="en-US" sz="2400" dirty="0">
                <a:solidFill>
                  <a:srgbClr val="FFFFFF"/>
                </a:solidFill>
                <a:latin typeface="Times New Roman" panose="02020603050405020304" pitchFamily="18" charset="0"/>
              </a:rPr>
              <a:t>、</a:t>
            </a:r>
            <a:r>
              <a:rPr kumimoji="0" lang="en-US" altLang="zh-CN" sz="2400" dirty="0">
                <a:solidFill>
                  <a:srgbClr val="FFFFFF"/>
                </a:solidFill>
                <a:latin typeface="Times New Roman" panose="02020603050405020304" pitchFamily="18" charset="0"/>
              </a:rPr>
              <a:t>B</a:t>
            </a:r>
            <a:r>
              <a:rPr kumimoji="0" lang="zh-CN" altLang="en-US" sz="2400" dirty="0">
                <a:solidFill>
                  <a:srgbClr val="FFFFFF"/>
                </a:solidFill>
                <a:latin typeface="Times New Roman" panose="02020603050405020304" pitchFamily="18" charset="0"/>
              </a:rPr>
              <a:t>间的介质可能</a:t>
            </a:r>
            <a:r>
              <a:rPr kumimoji="0" lang="zh-CN" altLang="en-US" sz="2400">
                <a:solidFill>
                  <a:srgbClr val="FFFFFF"/>
                </a:solidFill>
                <a:latin typeface="Times New Roman" panose="02020603050405020304" pitchFamily="18" charset="0"/>
              </a:rPr>
              <a:t>被击穿。</a:t>
            </a:r>
            <a:endParaRPr kumimoji="0" lang="zh-CN" altLang="en-US" sz="2400" baseline="-25000" dirty="0">
              <a:solidFill>
                <a:srgbClr val="FFFFFF"/>
              </a:solidFill>
              <a:latin typeface="Times New Roman" panose="02020603050405020304" pitchFamily="18" charset="0"/>
            </a:endParaRPr>
          </a:p>
        </p:txBody>
      </p:sp>
      <p:sp>
        <p:nvSpPr>
          <p:cNvPr id="16" name="TextBox 15"/>
          <p:cNvSpPr txBox="1">
            <a:spLocks noChangeArrowheads="1"/>
          </p:cNvSpPr>
          <p:nvPr/>
        </p:nvSpPr>
        <p:spPr bwMode="auto">
          <a:xfrm>
            <a:off x="393700" y="4138613"/>
            <a:ext cx="49149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0" lang="zh-CN" altLang="en-US" sz="2400">
                <a:solidFill>
                  <a:srgbClr val="FFFF00"/>
                </a:solidFill>
              </a:rPr>
              <a:t>定义</a:t>
            </a:r>
            <a:r>
              <a:rPr kumimoji="0" lang="zh-CN" altLang="en-US" sz="2400">
                <a:solidFill>
                  <a:srgbClr val="FFFFFF"/>
                </a:solidFill>
              </a:rPr>
              <a:t>：</a:t>
            </a:r>
            <a:r>
              <a:rPr kumimoji="0" lang="en-US" altLang="zh-CN" sz="2400">
                <a:solidFill>
                  <a:srgbClr val="FFFFFF"/>
                </a:solidFill>
              </a:rPr>
              <a:t>A</a:t>
            </a:r>
            <a:r>
              <a:rPr kumimoji="0" lang="zh-CN" altLang="en-US" sz="2400">
                <a:solidFill>
                  <a:srgbClr val="FFFFFF"/>
                </a:solidFill>
              </a:rPr>
              <a:t>、</a:t>
            </a:r>
            <a:r>
              <a:rPr kumimoji="0" lang="en-US" altLang="zh-CN" sz="2400">
                <a:solidFill>
                  <a:srgbClr val="FFFFFF"/>
                </a:solidFill>
              </a:rPr>
              <a:t>B</a:t>
            </a:r>
            <a:r>
              <a:rPr kumimoji="0" lang="zh-CN" altLang="en-US" sz="2400">
                <a:solidFill>
                  <a:srgbClr val="FFFFFF"/>
                </a:solidFill>
              </a:rPr>
              <a:t>组成的系统称为电容器</a:t>
            </a:r>
          </a:p>
        </p:txBody>
      </p:sp>
      <p:sp>
        <p:nvSpPr>
          <p:cNvPr id="21" name="Text Box 5"/>
          <p:cNvSpPr txBox="1">
            <a:spLocks noChangeArrowheads="1"/>
          </p:cNvSpPr>
          <p:nvPr/>
        </p:nvSpPr>
        <p:spPr bwMode="auto">
          <a:xfrm>
            <a:off x="381000" y="5029200"/>
            <a:ext cx="4543425" cy="1373188"/>
          </a:xfrm>
          <a:prstGeom prst="rect">
            <a:avLst/>
          </a:prstGeom>
          <a:gradFill rotWithShape="1">
            <a:gsLst>
              <a:gs pos="0">
                <a:srgbClr val="FFFFFF"/>
              </a:gs>
              <a:gs pos="100000">
                <a:srgbClr val="FFCCFF"/>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kumimoji="0" lang="zh-CN" altLang="en-US">
                <a:solidFill>
                  <a:srgbClr val="0000CC"/>
                </a:solidFill>
                <a:latin typeface="Times New Roman" panose="02020603050405020304" pitchFamily="18" charset="0"/>
                <a:ea typeface="华文中宋" panose="02010600040101010101" pitchFamily="2" charset="-122"/>
              </a:rPr>
              <a:t>注意：</a:t>
            </a:r>
            <a:r>
              <a:rPr kumimoji="0" lang="zh-CN" altLang="en-US" b="0">
                <a:solidFill>
                  <a:srgbClr val="000000"/>
                </a:solidFill>
                <a:latin typeface="Times New Roman" panose="02020603050405020304" pitchFamily="18" charset="0"/>
                <a:ea typeface="华文中宋" panose="02010600040101010101" pitchFamily="2" charset="-122"/>
              </a:rPr>
              <a:t>电容的大小仅与导体的</a:t>
            </a:r>
            <a:r>
              <a:rPr kumimoji="0" lang="zh-CN" altLang="en-US">
                <a:solidFill>
                  <a:srgbClr val="FF0000"/>
                </a:solidFill>
                <a:latin typeface="Times New Roman" panose="02020603050405020304" pitchFamily="18" charset="0"/>
                <a:ea typeface="华文中宋" panose="02010600040101010101" pitchFamily="2" charset="-122"/>
              </a:rPr>
              <a:t>形状</a:t>
            </a:r>
            <a:r>
              <a:rPr kumimoji="0" lang="zh-CN" altLang="en-US" b="0">
                <a:solidFill>
                  <a:srgbClr val="000000"/>
                </a:solidFill>
                <a:latin typeface="Times New Roman" panose="02020603050405020304" pitchFamily="18" charset="0"/>
                <a:ea typeface="华文中宋" panose="02010600040101010101" pitchFamily="2" charset="-122"/>
              </a:rPr>
              <a:t>、</a:t>
            </a:r>
            <a:r>
              <a:rPr kumimoji="0" lang="zh-CN" altLang="en-US">
                <a:solidFill>
                  <a:srgbClr val="FF0000"/>
                </a:solidFill>
                <a:latin typeface="Times New Roman" panose="02020603050405020304" pitchFamily="18" charset="0"/>
                <a:ea typeface="华文中宋" panose="02010600040101010101" pitchFamily="2" charset="-122"/>
              </a:rPr>
              <a:t>相对位置</a:t>
            </a:r>
            <a:r>
              <a:rPr kumimoji="0" lang="zh-CN" altLang="en-US" b="0">
                <a:solidFill>
                  <a:srgbClr val="000000"/>
                </a:solidFill>
                <a:latin typeface="Times New Roman" panose="02020603050405020304" pitchFamily="18" charset="0"/>
                <a:ea typeface="华文中宋" panose="02010600040101010101" pitchFamily="2" charset="-122"/>
              </a:rPr>
              <a:t>有关，与所带电荷量</a:t>
            </a:r>
            <a:r>
              <a:rPr kumimoji="0" lang="zh-CN" altLang="en-US">
                <a:solidFill>
                  <a:srgbClr val="0000CC"/>
                </a:solidFill>
                <a:latin typeface="Times New Roman" panose="02020603050405020304" pitchFamily="18" charset="0"/>
                <a:ea typeface="华文中宋" panose="02010600040101010101" pitchFamily="2" charset="-122"/>
              </a:rPr>
              <a:t>无关</a:t>
            </a:r>
            <a:r>
              <a:rPr kumimoji="0" lang="zh-CN" altLang="en-US" b="0">
                <a:solidFill>
                  <a:srgbClr val="000000"/>
                </a:solidFill>
                <a:latin typeface="Times New Roman" panose="02020603050405020304" pitchFamily="18" charset="0"/>
                <a:ea typeface="华文中宋" panose="02010600040101010101" pitchFamily="2" charset="-122"/>
              </a:rPr>
              <a:t>。</a:t>
            </a:r>
          </a:p>
        </p:txBody>
      </p:sp>
      <p:grpSp>
        <p:nvGrpSpPr>
          <p:cNvPr id="19" name="组合 18"/>
          <p:cNvGrpSpPr>
            <a:grpSpLocks/>
          </p:cNvGrpSpPr>
          <p:nvPr/>
        </p:nvGrpSpPr>
        <p:grpSpPr bwMode="auto">
          <a:xfrm>
            <a:off x="5376863" y="4386263"/>
            <a:ext cx="3946525" cy="2454275"/>
            <a:chOff x="5376449" y="4386806"/>
            <a:chExt cx="3946394" cy="2453833"/>
          </a:xfrm>
        </p:grpSpPr>
        <p:sp>
          <p:nvSpPr>
            <p:cNvPr id="17" name="圆角矩形 16">
              <a:extLst>
                <a:ext uri="{FF2B5EF4-FFF2-40B4-BE49-F238E27FC236}">
                  <a16:creationId xmlns:a16="http://schemas.microsoft.com/office/drawing/2014/main" id="{81EE7A7E-833D-42C2-A476-0E5B477F1A17}"/>
                </a:ext>
              </a:extLst>
            </p:cNvPr>
            <p:cNvSpPr/>
            <p:nvPr/>
          </p:nvSpPr>
          <p:spPr>
            <a:xfrm>
              <a:off x="5376449" y="4386806"/>
              <a:ext cx="3728913" cy="2453833"/>
            </a:xfrm>
            <a:prstGeom prst="roundRect">
              <a:avLst/>
            </a:prstGeom>
            <a:solidFill>
              <a:schemeClr val="bg1">
                <a:lumMod val="85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p>
          </p:txBody>
        </p:sp>
        <p:sp>
          <p:nvSpPr>
            <p:cNvPr id="108557" name="Text Box 3"/>
            <p:cNvSpPr txBox="1">
              <a:spLocks noChangeArrowheads="1"/>
            </p:cNvSpPr>
            <p:nvPr/>
          </p:nvSpPr>
          <p:spPr bwMode="auto">
            <a:xfrm>
              <a:off x="6011569" y="4442259"/>
              <a:ext cx="27432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kumimoji="0" lang="zh-CN" altLang="en-US" b="0">
                  <a:latin typeface="Times New Roman" panose="02020603050405020304" pitchFamily="18" charset="0"/>
                  <a:ea typeface="华文中宋" panose="02010600040101010101" pitchFamily="2" charset="-122"/>
                </a:rPr>
                <a:t>电容器的</a:t>
              </a:r>
              <a:r>
                <a:rPr kumimoji="0" lang="zh-CN" altLang="en-US">
                  <a:solidFill>
                    <a:srgbClr val="FFFF00"/>
                  </a:solidFill>
                  <a:latin typeface="Times New Roman" panose="02020603050405020304" pitchFamily="18" charset="0"/>
                  <a:ea typeface="华文中宋" panose="02010600040101010101" pitchFamily="2" charset="-122"/>
                </a:rPr>
                <a:t>电容</a:t>
              </a:r>
            </a:p>
          </p:txBody>
        </p:sp>
        <p:sp>
          <p:nvSpPr>
            <p:cNvPr id="108558" name="Text Box 62"/>
            <p:cNvSpPr txBox="1">
              <a:spLocks noChangeArrowheads="1"/>
            </p:cNvSpPr>
            <p:nvPr/>
          </p:nvSpPr>
          <p:spPr bwMode="auto">
            <a:xfrm>
              <a:off x="5436643" y="6197996"/>
              <a:ext cx="38862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lg"/>
                </a14:hiddenLine>
              </a:ext>
            </a:extLst>
          </p:spPr>
          <p:txBody>
            <a:bodyPr>
              <a:spAutoFit/>
            </a:bodyP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kumimoji="0" lang="zh-CN" altLang="en-US">
                  <a:solidFill>
                    <a:srgbClr val="FFFF00"/>
                  </a:solidFill>
                  <a:latin typeface="Times New Roman" panose="02020603050405020304" pitchFamily="18" charset="0"/>
                  <a:ea typeface="华文中宋" panose="02010600040101010101" pitchFamily="2" charset="-122"/>
                </a:rPr>
                <a:t>意义</a:t>
              </a:r>
              <a:r>
                <a:rPr kumimoji="0" lang="zh-CN" altLang="en-US" b="0">
                  <a:latin typeface="Times New Roman" panose="02020603050405020304" pitchFamily="18" charset="0"/>
                  <a:ea typeface="华文中宋" panose="02010600040101010101" pitchFamily="2" charset="-122"/>
                </a:rPr>
                <a:t>：</a:t>
              </a:r>
              <a:r>
                <a:rPr kumimoji="0" lang="zh-CN" altLang="en-US">
                  <a:latin typeface="Times New Roman" panose="02020603050405020304" pitchFamily="18" charset="0"/>
                  <a:ea typeface="华文中宋" panose="02010600040101010101" pitchFamily="2" charset="-122"/>
                </a:rPr>
                <a:t>贮存电荷的能力</a:t>
              </a:r>
            </a:p>
          </p:txBody>
        </p:sp>
        <p:graphicFrame>
          <p:nvGraphicFramePr>
            <p:cNvPr id="108559" name="Object 10"/>
            <p:cNvGraphicFramePr>
              <a:graphicFrameLocks noChangeAspect="1"/>
            </p:cNvGraphicFramePr>
            <p:nvPr/>
          </p:nvGraphicFramePr>
          <p:xfrm>
            <a:off x="6084450" y="5101052"/>
            <a:ext cx="2390696" cy="965026"/>
          </p:xfrm>
          <a:graphic>
            <a:graphicData uri="http://schemas.openxmlformats.org/presentationml/2006/ole">
              <mc:AlternateContent xmlns:mc="http://schemas.openxmlformats.org/markup-compatibility/2006">
                <mc:Choice xmlns:v="urn:schemas-microsoft-com:vml" Requires="v">
                  <p:oleObj name="Equation" r:id="rId2" imgW="1117600" imgH="431800" progId="Equation.DSMT4">
                    <p:embed/>
                  </p:oleObj>
                </mc:Choice>
                <mc:Fallback>
                  <p:oleObj name="Equation" r:id="rId2" imgW="1117600" imgH="431800" progId="Equation.DSMT4">
                    <p:embed/>
                    <p:pic>
                      <p:nvPicPr>
                        <p:cNvPr id="0" name="Object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84450" y="5101052"/>
                          <a:ext cx="2390696" cy="965026"/>
                        </a:xfrm>
                        <a:prstGeom prst="rect">
                          <a:avLst/>
                        </a:prstGeom>
                        <a:noFill/>
                        <a:ln>
                          <a:noFill/>
                        </a:ln>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500" fill="hold"/>
                                        <p:tgtEl>
                                          <p:spTgt spid="26"/>
                                        </p:tgtEl>
                                        <p:attrNameLst>
                                          <p:attrName>ppt_x</p:attrName>
                                        </p:attrNameLst>
                                      </p:cBhvr>
                                      <p:tavLst>
                                        <p:tav tm="0">
                                          <p:val>
                                            <p:strVal val="#ppt_x"/>
                                          </p:val>
                                        </p:tav>
                                        <p:tav tm="100000">
                                          <p:val>
                                            <p:strVal val="#ppt_x"/>
                                          </p:val>
                                        </p:tav>
                                      </p:tavLst>
                                    </p:anim>
                                    <p:anim calcmode="lin" valueType="num">
                                      <p:cBhvr additive="base">
                                        <p:cTn id="8"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2" presetClass="entr" presetSubtype="8" fill="hold" grpId="0" nodeType="clickEffect">
                                  <p:stCondLst>
                                    <p:cond delay="0"/>
                                  </p:stCondLst>
                                  <p:childTnLst>
                                    <p:set>
                                      <p:cBhvr>
                                        <p:cTn id="12" dur="1" fill="hold">
                                          <p:stCondLst>
                                            <p:cond delay="0"/>
                                          </p:stCondLst>
                                        </p:cTn>
                                        <p:tgtEl>
                                          <p:spTgt spid="380944">
                                            <p:txEl>
                                              <p:pRg st="0" end="0"/>
                                            </p:txEl>
                                          </p:spTgt>
                                        </p:tgtEl>
                                        <p:attrNameLst>
                                          <p:attrName>style.visibility</p:attrName>
                                        </p:attrNameLst>
                                      </p:cBhvr>
                                      <p:to>
                                        <p:strVal val="visible"/>
                                      </p:to>
                                    </p:set>
                                    <p:animEffect transition="in" filter="wipe(left)">
                                      <p:cBhvr>
                                        <p:cTn id="13" dur="500"/>
                                        <p:tgtEl>
                                          <p:spTgt spid="380944">
                                            <p:txEl>
                                              <p:pRg st="0" end="0"/>
                                            </p:txEl>
                                          </p:spTgt>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3">
                                            <p:txEl>
                                              <p:pRg st="0" end="0"/>
                                            </p:txEl>
                                          </p:spTgt>
                                        </p:tgtEl>
                                        <p:attrNameLst>
                                          <p:attrName>style.visibility</p:attrName>
                                        </p:attrNameLst>
                                      </p:cBhvr>
                                      <p:to>
                                        <p:strVal val="visible"/>
                                      </p:to>
                                    </p:set>
                                    <p:animEffect transition="in" filter="fade">
                                      <p:cBhvr>
                                        <p:cTn id="18" dur="2000"/>
                                        <p:tgtEl>
                                          <p:spTgt spid="13">
                                            <p:txEl>
                                              <p:pRg st="0" end="0"/>
                                            </p:txEl>
                                          </p:spTgt>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5">
                                            <p:txEl>
                                              <p:pRg st="0" end="0"/>
                                            </p:txEl>
                                          </p:spTgt>
                                        </p:tgtEl>
                                        <p:attrNameLst>
                                          <p:attrName>style.visibility</p:attrName>
                                        </p:attrNameLst>
                                      </p:cBhvr>
                                      <p:to>
                                        <p:strVal val="visible"/>
                                      </p:to>
                                    </p:set>
                                    <p:animEffect transition="in" filter="fade">
                                      <p:cBhvr>
                                        <p:cTn id="23" dur="2000"/>
                                        <p:tgtEl>
                                          <p:spTgt spid="15">
                                            <p:txEl>
                                              <p:pRg st="0" end="0"/>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5">
                                            <p:txEl>
                                              <p:pRg st="1" end="1"/>
                                            </p:txEl>
                                          </p:spTgt>
                                        </p:tgtEl>
                                        <p:attrNameLst>
                                          <p:attrName>style.visibility</p:attrName>
                                        </p:attrNameLst>
                                      </p:cBhvr>
                                      <p:to>
                                        <p:strVal val="visible"/>
                                      </p:to>
                                    </p:set>
                                    <p:animEffect transition="in" filter="fade">
                                      <p:cBhvr>
                                        <p:cTn id="26" dur="2000"/>
                                        <p:tgtEl>
                                          <p:spTgt spid="15">
                                            <p:txEl>
                                              <p:pRg st="1" end="1"/>
                                            </p:txEl>
                                          </p:spTgt>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6">
                                            <p:txEl>
                                              <p:pRg st="0" end="0"/>
                                            </p:txEl>
                                          </p:spTgt>
                                        </p:tgtEl>
                                        <p:attrNameLst>
                                          <p:attrName>style.visibility</p:attrName>
                                        </p:attrNameLst>
                                      </p:cBhvr>
                                      <p:to>
                                        <p:strVal val="visible"/>
                                      </p:to>
                                    </p:set>
                                    <p:animEffect transition="in" filter="fade">
                                      <p:cBhvr>
                                        <p:cTn id="31" dur="2000"/>
                                        <p:tgtEl>
                                          <p:spTgt spid="16">
                                            <p:txEl>
                                              <p:pRg st="0" end="0"/>
                                            </p:txEl>
                                          </p:spTgt>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3" presetClass="entr" presetSubtype="5" fill="hold" grpId="0" nodeType="clickEffect">
                                  <p:stCondLst>
                                    <p:cond delay="0"/>
                                  </p:stCondLst>
                                  <p:childTnLst>
                                    <p:set>
                                      <p:cBhvr>
                                        <p:cTn id="35" dur="1" fill="hold">
                                          <p:stCondLst>
                                            <p:cond delay="0"/>
                                          </p:stCondLst>
                                        </p:cTn>
                                        <p:tgtEl>
                                          <p:spTgt spid="21"/>
                                        </p:tgtEl>
                                        <p:attrNameLst>
                                          <p:attrName>style.visibility</p:attrName>
                                        </p:attrNameLst>
                                      </p:cBhvr>
                                      <p:to>
                                        <p:strVal val="visible"/>
                                      </p:to>
                                    </p:set>
                                    <p:animEffect transition="in" filter="blinds(vertical)">
                                      <p:cBhvr>
                                        <p:cTn id="36" dur="500"/>
                                        <p:tgtEl>
                                          <p:spTgt spid="21"/>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10" presetClass="entr" presetSubtype="0" fill="hold" nodeType="clickEffect">
                                  <p:stCondLst>
                                    <p:cond delay="0"/>
                                  </p:stCondLst>
                                  <p:childTnLst>
                                    <p:set>
                                      <p:cBhvr>
                                        <p:cTn id="40" dur="1" fill="hold">
                                          <p:stCondLst>
                                            <p:cond delay="0"/>
                                          </p:stCondLst>
                                        </p:cTn>
                                        <p:tgtEl>
                                          <p:spTgt spid="19"/>
                                        </p:tgtEl>
                                        <p:attrNameLst>
                                          <p:attrName>style.visibility</p:attrName>
                                        </p:attrNameLst>
                                      </p:cBhvr>
                                      <p:to>
                                        <p:strVal val="visible"/>
                                      </p:to>
                                    </p:set>
                                    <p:animEffect transition="in" filter="fade">
                                      <p:cBhvr>
                                        <p:cTn id="41" dur="20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0944" grpId="0" build="p" autoUpdateAnimBg="0"/>
      <p:bldP spid="13" grpId="0" build="allAtOnce"/>
      <p:bldP spid="15" grpId="0" build="allAtOnce"/>
      <p:bldP spid="16" grpId="0" build="allAtOnce"/>
      <p:bldP spid="21" grpId="0" animBg="1" autoUpdateAnimBg="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ChangeArrowheads="1"/>
          </p:cNvSpPr>
          <p:nvPr/>
        </p:nvSpPr>
        <p:spPr bwMode="auto">
          <a:xfrm>
            <a:off x="2041525" y="227013"/>
            <a:ext cx="4303713"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zh-CN" altLang="en-US" sz="3600">
                <a:solidFill>
                  <a:srgbClr val="FFFF66"/>
                </a:solidFill>
                <a:latin typeface="Bookman Old Style" panose="02050604050505020204" pitchFamily="18" charset="0"/>
              </a:rPr>
              <a:t>导体的静电感应过程</a:t>
            </a:r>
          </a:p>
        </p:txBody>
      </p:sp>
      <p:sp>
        <p:nvSpPr>
          <p:cNvPr id="43011" name="Rectangle 3"/>
          <p:cNvSpPr>
            <a:spLocks noChangeArrowheads="1"/>
          </p:cNvSpPr>
          <p:nvPr/>
        </p:nvSpPr>
        <p:spPr bwMode="auto">
          <a:xfrm>
            <a:off x="2057400" y="1447800"/>
            <a:ext cx="4876800" cy="4495800"/>
          </a:xfrm>
          <a:prstGeom prst="rect">
            <a:avLst/>
          </a:prstGeom>
          <a:gradFill rotWithShape="0">
            <a:gsLst>
              <a:gs pos="0">
                <a:srgbClr val="FF9900"/>
              </a:gs>
              <a:gs pos="100000">
                <a:srgbClr val="B26B00"/>
              </a:gs>
            </a:gsLst>
            <a:path path="rect">
              <a:fillToRect r="100000" b="10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kumimoji="0" lang="zh-CN" altLang="en-US" sz="1800" b="0"/>
          </a:p>
        </p:txBody>
      </p:sp>
      <p:sp>
        <p:nvSpPr>
          <p:cNvPr id="43012" name="Line 4"/>
          <p:cNvSpPr>
            <a:spLocks noChangeShapeType="1"/>
          </p:cNvSpPr>
          <p:nvPr/>
        </p:nvSpPr>
        <p:spPr bwMode="auto">
          <a:xfrm>
            <a:off x="6934200" y="2057400"/>
            <a:ext cx="1676400" cy="0"/>
          </a:xfrm>
          <a:prstGeom prst="line">
            <a:avLst/>
          </a:prstGeom>
          <a:noFill/>
          <a:ln w="127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13" name="Line 5"/>
          <p:cNvSpPr>
            <a:spLocks noChangeShapeType="1"/>
          </p:cNvSpPr>
          <p:nvPr/>
        </p:nvSpPr>
        <p:spPr bwMode="auto">
          <a:xfrm>
            <a:off x="533400" y="1600200"/>
            <a:ext cx="8077200" cy="0"/>
          </a:xfrm>
          <a:prstGeom prst="line">
            <a:avLst/>
          </a:prstGeom>
          <a:noFill/>
          <a:ln w="127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14" name="Line 6"/>
          <p:cNvSpPr>
            <a:spLocks noChangeShapeType="1"/>
          </p:cNvSpPr>
          <p:nvPr/>
        </p:nvSpPr>
        <p:spPr bwMode="auto">
          <a:xfrm>
            <a:off x="533400" y="5715000"/>
            <a:ext cx="8077200" cy="0"/>
          </a:xfrm>
          <a:prstGeom prst="line">
            <a:avLst/>
          </a:prstGeom>
          <a:noFill/>
          <a:ln w="127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15" name="Line 7"/>
          <p:cNvSpPr>
            <a:spLocks noChangeShapeType="1"/>
          </p:cNvSpPr>
          <p:nvPr/>
        </p:nvSpPr>
        <p:spPr bwMode="auto">
          <a:xfrm>
            <a:off x="533400" y="2514600"/>
            <a:ext cx="8077200" cy="0"/>
          </a:xfrm>
          <a:prstGeom prst="line">
            <a:avLst/>
          </a:prstGeom>
          <a:noFill/>
          <a:ln w="127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16" name="Line 8"/>
          <p:cNvSpPr>
            <a:spLocks noChangeShapeType="1"/>
          </p:cNvSpPr>
          <p:nvPr/>
        </p:nvSpPr>
        <p:spPr bwMode="auto">
          <a:xfrm>
            <a:off x="534988" y="2971800"/>
            <a:ext cx="8077200" cy="0"/>
          </a:xfrm>
          <a:prstGeom prst="line">
            <a:avLst/>
          </a:prstGeom>
          <a:noFill/>
          <a:ln w="127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17" name="Line 9"/>
          <p:cNvSpPr>
            <a:spLocks noChangeShapeType="1"/>
          </p:cNvSpPr>
          <p:nvPr/>
        </p:nvSpPr>
        <p:spPr bwMode="auto">
          <a:xfrm>
            <a:off x="534988" y="3429000"/>
            <a:ext cx="8077200" cy="0"/>
          </a:xfrm>
          <a:prstGeom prst="line">
            <a:avLst/>
          </a:prstGeom>
          <a:noFill/>
          <a:ln w="127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18" name="Line 10"/>
          <p:cNvSpPr>
            <a:spLocks noChangeShapeType="1"/>
          </p:cNvSpPr>
          <p:nvPr/>
        </p:nvSpPr>
        <p:spPr bwMode="auto">
          <a:xfrm>
            <a:off x="534988" y="3886200"/>
            <a:ext cx="8077200" cy="0"/>
          </a:xfrm>
          <a:prstGeom prst="line">
            <a:avLst/>
          </a:prstGeom>
          <a:noFill/>
          <a:ln w="127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19" name="Line 11"/>
          <p:cNvSpPr>
            <a:spLocks noChangeShapeType="1"/>
          </p:cNvSpPr>
          <p:nvPr/>
        </p:nvSpPr>
        <p:spPr bwMode="auto">
          <a:xfrm>
            <a:off x="534988" y="4343400"/>
            <a:ext cx="8077200" cy="0"/>
          </a:xfrm>
          <a:prstGeom prst="line">
            <a:avLst/>
          </a:prstGeom>
          <a:noFill/>
          <a:ln w="127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20" name="Line 12"/>
          <p:cNvSpPr>
            <a:spLocks noChangeShapeType="1"/>
          </p:cNvSpPr>
          <p:nvPr/>
        </p:nvSpPr>
        <p:spPr bwMode="auto">
          <a:xfrm>
            <a:off x="534988" y="4800600"/>
            <a:ext cx="8077200" cy="0"/>
          </a:xfrm>
          <a:prstGeom prst="line">
            <a:avLst/>
          </a:prstGeom>
          <a:noFill/>
          <a:ln w="127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21" name="Line 13"/>
          <p:cNvSpPr>
            <a:spLocks noChangeShapeType="1"/>
          </p:cNvSpPr>
          <p:nvPr/>
        </p:nvSpPr>
        <p:spPr bwMode="auto">
          <a:xfrm>
            <a:off x="534988" y="5257800"/>
            <a:ext cx="8077200" cy="0"/>
          </a:xfrm>
          <a:prstGeom prst="line">
            <a:avLst/>
          </a:prstGeom>
          <a:noFill/>
          <a:ln w="127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22" name="Oval 14"/>
          <p:cNvSpPr>
            <a:spLocks noChangeArrowheads="1"/>
          </p:cNvSpPr>
          <p:nvPr/>
        </p:nvSpPr>
        <p:spPr bwMode="auto">
          <a:xfrm>
            <a:off x="2063750" y="1987550"/>
            <a:ext cx="292100" cy="292100"/>
          </a:xfrm>
          <a:prstGeom prst="ellipse">
            <a:avLst/>
          </a:prstGeom>
          <a:solidFill>
            <a:srgbClr val="CC0066"/>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kumimoji="0" lang="zh-CN" altLang="en-US" sz="1800" b="0"/>
          </a:p>
        </p:txBody>
      </p:sp>
      <p:sp>
        <p:nvSpPr>
          <p:cNvPr id="43023" name="Line 15"/>
          <p:cNvSpPr>
            <a:spLocks noChangeShapeType="1"/>
          </p:cNvSpPr>
          <p:nvPr/>
        </p:nvSpPr>
        <p:spPr bwMode="auto">
          <a:xfrm>
            <a:off x="2133600" y="2133600"/>
            <a:ext cx="152400" cy="0"/>
          </a:xfrm>
          <a:prstGeom prst="line">
            <a:avLst/>
          </a:prstGeom>
          <a:noFill/>
          <a:ln w="50800">
            <a:solidFill>
              <a:srgbClr val="FFFF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24" name="Oval 16"/>
          <p:cNvSpPr>
            <a:spLocks noChangeArrowheads="1"/>
          </p:cNvSpPr>
          <p:nvPr/>
        </p:nvSpPr>
        <p:spPr bwMode="auto">
          <a:xfrm>
            <a:off x="5645150" y="3740150"/>
            <a:ext cx="292100" cy="292100"/>
          </a:xfrm>
          <a:prstGeom prst="ellipse">
            <a:avLst/>
          </a:prstGeom>
          <a:solidFill>
            <a:srgbClr val="CC0066"/>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kumimoji="0" lang="zh-CN" altLang="en-US" sz="1800" b="0"/>
          </a:p>
        </p:txBody>
      </p:sp>
      <p:sp>
        <p:nvSpPr>
          <p:cNvPr id="43025" name="Line 17"/>
          <p:cNvSpPr>
            <a:spLocks noChangeShapeType="1"/>
          </p:cNvSpPr>
          <p:nvPr/>
        </p:nvSpPr>
        <p:spPr bwMode="auto">
          <a:xfrm>
            <a:off x="5715000" y="3886200"/>
            <a:ext cx="152400" cy="0"/>
          </a:xfrm>
          <a:prstGeom prst="line">
            <a:avLst/>
          </a:prstGeom>
          <a:noFill/>
          <a:ln w="50800">
            <a:solidFill>
              <a:srgbClr val="FFFF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26" name="Oval 18"/>
          <p:cNvSpPr>
            <a:spLocks noChangeArrowheads="1"/>
          </p:cNvSpPr>
          <p:nvPr/>
        </p:nvSpPr>
        <p:spPr bwMode="auto">
          <a:xfrm>
            <a:off x="5187950" y="2825750"/>
            <a:ext cx="292100" cy="292100"/>
          </a:xfrm>
          <a:prstGeom prst="ellipse">
            <a:avLst/>
          </a:prstGeom>
          <a:solidFill>
            <a:srgbClr val="CC0066"/>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kumimoji="0" lang="zh-CN" altLang="en-US" sz="1800" b="0"/>
          </a:p>
        </p:txBody>
      </p:sp>
      <p:sp>
        <p:nvSpPr>
          <p:cNvPr id="43027" name="Line 19"/>
          <p:cNvSpPr>
            <a:spLocks noChangeShapeType="1"/>
          </p:cNvSpPr>
          <p:nvPr/>
        </p:nvSpPr>
        <p:spPr bwMode="auto">
          <a:xfrm>
            <a:off x="5257800" y="2971800"/>
            <a:ext cx="152400" cy="0"/>
          </a:xfrm>
          <a:prstGeom prst="line">
            <a:avLst/>
          </a:prstGeom>
          <a:noFill/>
          <a:ln w="50800">
            <a:solidFill>
              <a:srgbClr val="FFFF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28" name="Oval 20"/>
          <p:cNvSpPr>
            <a:spLocks noChangeArrowheads="1"/>
          </p:cNvSpPr>
          <p:nvPr/>
        </p:nvSpPr>
        <p:spPr bwMode="auto">
          <a:xfrm>
            <a:off x="3206750" y="4578350"/>
            <a:ext cx="292100" cy="292100"/>
          </a:xfrm>
          <a:prstGeom prst="ellipse">
            <a:avLst/>
          </a:prstGeom>
          <a:solidFill>
            <a:srgbClr val="CC0066"/>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kumimoji="0" lang="zh-CN" altLang="en-US" sz="1800" b="0"/>
          </a:p>
        </p:txBody>
      </p:sp>
      <p:sp>
        <p:nvSpPr>
          <p:cNvPr id="43029" name="Line 21"/>
          <p:cNvSpPr>
            <a:spLocks noChangeShapeType="1"/>
          </p:cNvSpPr>
          <p:nvPr/>
        </p:nvSpPr>
        <p:spPr bwMode="auto">
          <a:xfrm>
            <a:off x="3276600" y="4724400"/>
            <a:ext cx="152400" cy="0"/>
          </a:xfrm>
          <a:prstGeom prst="line">
            <a:avLst/>
          </a:prstGeom>
          <a:noFill/>
          <a:ln w="50800">
            <a:solidFill>
              <a:srgbClr val="FFFF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30" name="Oval 22"/>
          <p:cNvSpPr>
            <a:spLocks noChangeArrowheads="1"/>
          </p:cNvSpPr>
          <p:nvPr/>
        </p:nvSpPr>
        <p:spPr bwMode="auto">
          <a:xfrm>
            <a:off x="2749550" y="3359150"/>
            <a:ext cx="292100" cy="292100"/>
          </a:xfrm>
          <a:prstGeom prst="ellipse">
            <a:avLst/>
          </a:prstGeom>
          <a:solidFill>
            <a:srgbClr val="CC0066"/>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kumimoji="0" lang="zh-CN" altLang="en-US" sz="1800" b="0"/>
          </a:p>
        </p:txBody>
      </p:sp>
      <p:sp>
        <p:nvSpPr>
          <p:cNvPr id="43031" name="Line 23"/>
          <p:cNvSpPr>
            <a:spLocks noChangeShapeType="1"/>
          </p:cNvSpPr>
          <p:nvPr/>
        </p:nvSpPr>
        <p:spPr bwMode="auto">
          <a:xfrm>
            <a:off x="2819400" y="3505200"/>
            <a:ext cx="152400" cy="0"/>
          </a:xfrm>
          <a:prstGeom prst="line">
            <a:avLst/>
          </a:prstGeom>
          <a:noFill/>
          <a:ln w="50800">
            <a:solidFill>
              <a:srgbClr val="FFFF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32" name="Oval 24"/>
          <p:cNvSpPr>
            <a:spLocks noChangeArrowheads="1"/>
          </p:cNvSpPr>
          <p:nvPr/>
        </p:nvSpPr>
        <p:spPr bwMode="auto">
          <a:xfrm>
            <a:off x="3663950" y="2444750"/>
            <a:ext cx="292100" cy="292100"/>
          </a:xfrm>
          <a:prstGeom prst="ellipse">
            <a:avLst/>
          </a:prstGeom>
          <a:solidFill>
            <a:srgbClr val="CC0066"/>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kumimoji="0" lang="zh-CN" altLang="en-US" sz="1800" b="0"/>
          </a:p>
        </p:txBody>
      </p:sp>
      <p:sp>
        <p:nvSpPr>
          <p:cNvPr id="43033" name="Line 25"/>
          <p:cNvSpPr>
            <a:spLocks noChangeShapeType="1"/>
          </p:cNvSpPr>
          <p:nvPr/>
        </p:nvSpPr>
        <p:spPr bwMode="auto">
          <a:xfrm>
            <a:off x="3733800" y="2590800"/>
            <a:ext cx="152400" cy="0"/>
          </a:xfrm>
          <a:prstGeom prst="line">
            <a:avLst/>
          </a:prstGeom>
          <a:noFill/>
          <a:ln w="50800">
            <a:solidFill>
              <a:srgbClr val="FFFF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34" name="Oval 26"/>
          <p:cNvSpPr>
            <a:spLocks noChangeArrowheads="1"/>
          </p:cNvSpPr>
          <p:nvPr/>
        </p:nvSpPr>
        <p:spPr bwMode="auto">
          <a:xfrm>
            <a:off x="4730750" y="1606550"/>
            <a:ext cx="292100" cy="292100"/>
          </a:xfrm>
          <a:prstGeom prst="ellipse">
            <a:avLst/>
          </a:prstGeom>
          <a:solidFill>
            <a:srgbClr val="CC0066"/>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kumimoji="0" lang="zh-CN" altLang="en-US" sz="1800" b="0"/>
          </a:p>
        </p:txBody>
      </p:sp>
      <p:sp>
        <p:nvSpPr>
          <p:cNvPr id="43035" name="Line 27"/>
          <p:cNvSpPr>
            <a:spLocks noChangeShapeType="1"/>
          </p:cNvSpPr>
          <p:nvPr/>
        </p:nvSpPr>
        <p:spPr bwMode="auto">
          <a:xfrm>
            <a:off x="4800600" y="1752600"/>
            <a:ext cx="152400" cy="0"/>
          </a:xfrm>
          <a:prstGeom prst="line">
            <a:avLst/>
          </a:prstGeom>
          <a:noFill/>
          <a:ln w="50800">
            <a:solidFill>
              <a:srgbClr val="FFFF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36" name="Oval 28"/>
          <p:cNvSpPr>
            <a:spLocks noChangeArrowheads="1"/>
          </p:cNvSpPr>
          <p:nvPr/>
        </p:nvSpPr>
        <p:spPr bwMode="auto">
          <a:xfrm>
            <a:off x="6102350" y="5492750"/>
            <a:ext cx="292100" cy="292100"/>
          </a:xfrm>
          <a:prstGeom prst="ellipse">
            <a:avLst/>
          </a:prstGeom>
          <a:solidFill>
            <a:srgbClr val="CC0066"/>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kumimoji="0" lang="zh-CN" altLang="en-US" sz="1800" b="0"/>
          </a:p>
        </p:txBody>
      </p:sp>
      <p:sp>
        <p:nvSpPr>
          <p:cNvPr id="43037" name="Line 29"/>
          <p:cNvSpPr>
            <a:spLocks noChangeShapeType="1"/>
          </p:cNvSpPr>
          <p:nvPr/>
        </p:nvSpPr>
        <p:spPr bwMode="auto">
          <a:xfrm>
            <a:off x="6172200" y="5638800"/>
            <a:ext cx="152400" cy="0"/>
          </a:xfrm>
          <a:prstGeom prst="line">
            <a:avLst/>
          </a:prstGeom>
          <a:noFill/>
          <a:ln w="50800">
            <a:solidFill>
              <a:srgbClr val="FFFF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38" name="Oval 30"/>
          <p:cNvSpPr>
            <a:spLocks noChangeArrowheads="1"/>
          </p:cNvSpPr>
          <p:nvPr/>
        </p:nvSpPr>
        <p:spPr bwMode="auto">
          <a:xfrm>
            <a:off x="2368550" y="5035550"/>
            <a:ext cx="292100" cy="292100"/>
          </a:xfrm>
          <a:prstGeom prst="ellipse">
            <a:avLst/>
          </a:prstGeom>
          <a:solidFill>
            <a:srgbClr val="CC0066"/>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kumimoji="0" lang="zh-CN" altLang="en-US" sz="1800" b="0"/>
          </a:p>
        </p:txBody>
      </p:sp>
      <p:sp>
        <p:nvSpPr>
          <p:cNvPr id="43039" name="Line 31"/>
          <p:cNvSpPr>
            <a:spLocks noChangeShapeType="1"/>
          </p:cNvSpPr>
          <p:nvPr/>
        </p:nvSpPr>
        <p:spPr bwMode="auto">
          <a:xfrm>
            <a:off x="2438400" y="5181600"/>
            <a:ext cx="152400" cy="0"/>
          </a:xfrm>
          <a:prstGeom prst="line">
            <a:avLst/>
          </a:prstGeom>
          <a:noFill/>
          <a:ln w="50800">
            <a:solidFill>
              <a:srgbClr val="FFFF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40" name="Oval 32"/>
          <p:cNvSpPr>
            <a:spLocks noChangeArrowheads="1"/>
          </p:cNvSpPr>
          <p:nvPr/>
        </p:nvSpPr>
        <p:spPr bwMode="auto">
          <a:xfrm>
            <a:off x="4273550" y="4197350"/>
            <a:ext cx="292100" cy="292100"/>
          </a:xfrm>
          <a:prstGeom prst="ellipse">
            <a:avLst/>
          </a:prstGeom>
          <a:solidFill>
            <a:srgbClr val="CC0066"/>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kumimoji="0" lang="zh-CN" altLang="en-US" sz="1800" b="0"/>
          </a:p>
        </p:txBody>
      </p:sp>
      <p:sp>
        <p:nvSpPr>
          <p:cNvPr id="43041" name="Line 33"/>
          <p:cNvSpPr>
            <a:spLocks noChangeShapeType="1"/>
          </p:cNvSpPr>
          <p:nvPr/>
        </p:nvSpPr>
        <p:spPr bwMode="auto">
          <a:xfrm>
            <a:off x="4343400" y="4343400"/>
            <a:ext cx="152400" cy="0"/>
          </a:xfrm>
          <a:prstGeom prst="line">
            <a:avLst/>
          </a:prstGeom>
          <a:noFill/>
          <a:ln w="50800">
            <a:solidFill>
              <a:srgbClr val="FFFF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42" name="Rectangle 34"/>
          <p:cNvSpPr>
            <a:spLocks noChangeArrowheads="1"/>
          </p:cNvSpPr>
          <p:nvPr/>
        </p:nvSpPr>
        <p:spPr bwMode="auto">
          <a:xfrm>
            <a:off x="2955925" y="6215063"/>
            <a:ext cx="2930525"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zh-CN" altLang="en-US" sz="3600">
                <a:latin typeface="Bookman Old Style" panose="02050604050505020204" pitchFamily="18" charset="0"/>
              </a:rPr>
              <a:t>加上外电场后</a:t>
            </a:r>
          </a:p>
        </p:txBody>
      </p:sp>
      <p:sp>
        <p:nvSpPr>
          <p:cNvPr id="43043" name="Rectangle 35"/>
          <p:cNvSpPr>
            <a:spLocks noChangeArrowheads="1"/>
          </p:cNvSpPr>
          <p:nvPr/>
        </p:nvSpPr>
        <p:spPr bwMode="auto">
          <a:xfrm>
            <a:off x="7451725" y="777875"/>
            <a:ext cx="598488" cy="823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4800" b="0" i="1">
                <a:latin typeface="Bookman Old Style" panose="02050604050505020204" pitchFamily="18" charset="0"/>
              </a:rPr>
              <a:t>E</a:t>
            </a:r>
          </a:p>
        </p:txBody>
      </p:sp>
      <p:sp>
        <p:nvSpPr>
          <p:cNvPr id="43044" name="Rectangle 36"/>
          <p:cNvSpPr>
            <a:spLocks noChangeArrowheads="1"/>
          </p:cNvSpPr>
          <p:nvPr/>
        </p:nvSpPr>
        <p:spPr bwMode="auto">
          <a:xfrm>
            <a:off x="7832725" y="1279525"/>
            <a:ext cx="3857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2400">
                <a:latin typeface="Bookman Old Style" panose="02050604050505020204" pitchFamily="18" charset="0"/>
              </a:rPr>
              <a:t>0</a:t>
            </a:r>
          </a:p>
        </p:txBody>
      </p:sp>
      <p:sp>
        <p:nvSpPr>
          <p:cNvPr id="43045" name="Line 37"/>
          <p:cNvSpPr>
            <a:spLocks noChangeShapeType="1"/>
          </p:cNvSpPr>
          <p:nvPr/>
        </p:nvSpPr>
        <p:spPr bwMode="auto">
          <a:xfrm>
            <a:off x="7543800" y="838200"/>
            <a:ext cx="609600" cy="0"/>
          </a:xfrm>
          <a:prstGeom prst="line">
            <a:avLst/>
          </a:prstGeom>
          <a:noFill/>
          <a:ln w="127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46" name="Oval 38"/>
          <p:cNvSpPr>
            <a:spLocks noChangeArrowheads="1"/>
          </p:cNvSpPr>
          <p:nvPr/>
        </p:nvSpPr>
        <p:spPr bwMode="auto">
          <a:xfrm>
            <a:off x="6635750" y="1987550"/>
            <a:ext cx="292100" cy="292100"/>
          </a:xfrm>
          <a:prstGeom prst="ellipse">
            <a:avLst/>
          </a:prstGeom>
          <a:solidFill>
            <a:schemeClr val="accent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kumimoji="0" lang="zh-CN" altLang="en-US" sz="1800" b="0"/>
          </a:p>
        </p:txBody>
      </p:sp>
      <p:sp>
        <p:nvSpPr>
          <p:cNvPr id="43047" name="Rectangle 39"/>
          <p:cNvSpPr>
            <a:spLocks noChangeArrowheads="1"/>
          </p:cNvSpPr>
          <p:nvPr/>
        </p:nvSpPr>
        <p:spPr bwMode="auto">
          <a:xfrm>
            <a:off x="6615113" y="1919288"/>
            <a:ext cx="39687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a:solidFill>
                  <a:srgbClr val="FFFF00"/>
                </a:solidFill>
                <a:latin typeface="Bookman Old Style" panose="02050604050505020204" pitchFamily="18" charset="0"/>
              </a:rPr>
              <a:t>+</a:t>
            </a:r>
          </a:p>
        </p:txBody>
      </p:sp>
      <p:sp>
        <p:nvSpPr>
          <p:cNvPr id="43048" name="Line 40"/>
          <p:cNvSpPr>
            <a:spLocks noChangeShapeType="1"/>
          </p:cNvSpPr>
          <p:nvPr/>
        </p:nvSpPr>
        <p:spPr bwMode="auto">
          <a:xfrm>
            <a:off x="533400" y="2057400"/>
            <a:ext cx="1447800" cy="0"/>
          </a:xfrm>
          <a:prstGeom prst="line">
            <a:avLst/>
          </a:prstGeom>
          <a:noFill/>
          <a:ln w="127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43049" name="Object 41"/>
          <p:cNvGraphicFramePr>
            <a:graphicFrameLocks noChangeAspect="1"/>
          </p:cNvGraphicFramePr>
          <p:nvPr/>
        </p:nvGraphicFramePr>
        <p:xfrm>
          <a:off x="2819400" y="4876800"/>
          <a:ext cx="2743200" cy="963613"/>
        </p:xfrm>
        <a:graphic>
          <a:graphicData uri="http://schemas.openxmlformats.org/presentationml/2006/ole">
            <mc:AlternateContent xmlns:mc="http://schemas.openxmlformats.org/markup-compatibility/2006">
              <mc:Choice xmlns:v="urn:schemas-microsoft-com:vml" Requires="v">
                <p:oleObj name="Equation" r:id="rId2" imgW="666638" imgH="200025" progId="Equation.3">
                  <p:embed/>
                </p:oleObj>
              </mc:Choice>
              <mc:Fallback>
                <p:oleObj name="Equation" r:id="rId2" imgW="666638" imgH="200025" progId="Equation.3">
                  <p:embed/>
                  <p:pic>
                    <p:nvPicPr>
                      <p:cNvPr id="0" name="Object 4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19400" y="4876800"/>
                        <a:ext cx="2743200" cy="963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5298" name="Object 2"/>
          <p:cNvGraphicFramePr>
            <a:graphicFrameLocks noChangeAspect="1"/>
          </p:cNvGraphicFramePr>
          <p:nvPr/>
        </p:nvGraphicFramePr>
        <p:xfrm>
          <a:off x="3124200" y="5105400"/>
          <a:ext cx="2209800" cy="1155700"/>
        </p:xfrm>
        <a:graphic>
          <a:graphicData uri="http://schemas.openxmlformats.org/presentationml/2006/ole">
            <mc:AlternateContent xmlns:mc="http://schemas.openxmlformats.org/markup-compatibility/2006">
              <mc:Choice xmlns:v="urn:schemas-microsoft-com:vml" Requires="v">
                <p:oleObj name="公式" r:id="rId2" imgW="962137" imgH="476362" progId="Equation.3">
                  <p:embed/>
                </p:oleObj>
              </mc:Choice>
              <mc:Fallback>
                <p:oleObj name="公式" r:id="rId2" imgW="962137" imgH="476362" progId="Equation.3">
                  <p:embed/>
                  <p:pic>
                    <p:nvPicPr>
                      <p:cNvPr id="0" name="Object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4200" y="5105400"/>
                        <a:ext cx="2209800" cy="1155700"/>
                      </a:xfrm>
                      <a:prstGeom prst="rect">
                        <a:avLst/>
                      </a:prstGeom>
                      <a:noFill/>
                      <a:ln>
                        <a:noFill/>
                      </a:ln>
                      <a:effectLst/>
                      <a:extLst>
                        <a:ext uri="{909E8E84-426E-40DD-AFC4-6F175D3DCCD1}">
                          <a14:hiddenFill xmlns:a14="http://schemas.microsoft.com/office/drawing/2010/main">
                            <a:solidFill>
                              <a:srgbClr val="007F7C"/>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5299" name="Text Box 3"/>
          <p:cNvSpPr txBox="1">
            <a:spLocks noChangeArrowheads="1"/>
          </p:cNvSpPr>
          <p:nvPr/>
        </p:nvSpPr>
        <p:spPr bwMode="auto">
          <a:xfrm>
            <a:off x="914400" y="1371600"/>
            <a:ext cx="4114800" cy="16303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0"/>
              </a:spcBef>
              <a:buClrTx/>
              <a:buSzTx/>
              <a:buFontTx/>
              <a:buNone/>
            </a:pPr>
            <a:r>
              <a:rPr lang="en-US" altLang="zh-CN">
                <a:latin typeface="Times New Roman" panose="02020603050405020304" pitchFamily="18" charset="0"/>
              </a:rPr>
              <a:t>        </a:t>
            </a:r>
            <a:r>
              <a:rPr lang="zh-CN" altLang="en-US">
                <a:latin typeface="Times New Roman" panose="02020603050405020304" pitchFamily="18" charset="0"/>
              </a:rPr>
              <a:t>导体组合，</a:t>
            </a:r>
            <a:r>
              <a:rPr lang="zh-CN" altLang="zh-CN">
                <a:latin typeface="Times New Roman" panose="02020603050405020304" pitchFamily="18" charset="0"/>
              </a:rPr>
              <a:t>使之不受周围导体的影响</a:t>
            </a:r>
            <a:endParaRPr lang="zh-CN" altLang="en-US">
              <a:latin typeface="Times New Roman" panose="02020603050405020304" pitchFamily="18" charset="0"/>
            </a:endParaRPr>
          </a:p>
          <a:p>
            <a:pPr eaLnBrk="1" hangingPunct="1">
              <a:lnSpc>
                <a:spcPct val="120000"/>
              </a:lnSpc>
              <a:spcBef>
                <a:spcPct val="0"/>
              </a:spcBef>
              <a:buClrTx/>
              <a:buSzTx/>
              <a:buFontTx/>
              <a:buNone/>
            </a:pPr>
            <a:r>
              <a:rPr lang="zh-CN" altLang="en-US">
                <a:latin typeface="Times New Roman" panose="02020603050405020304" pitchFamily="18" charset="0"/>
              </a:rPr>
              <a:t>                  </a:t>
            </a:r>
            <a:r>
              <a:rPr lang="en-US" altLang="zh-CN">
                <a:latin typeface="Times New Roman" panose="02020603050405020304" pitchFamily="18" charset="0"/>
              </a:rPr>
              <a:t>——</a:t>
            </a:r>
            <a:r>
              <a:rPr lang="zh-CN" altLang="en-US">
                <a:latin typeface="Times New Roman" panose="02020603050405020304" pitchFamily="18" charset="0"/>
              </a:rPr>
              <a:t>电容器</a:t>
            </a:r>
          </a:p>
        </p:txBody>
      </p:sp>
      <p:sp>
        <p:nvSpPr>
          <p:cNvPr id="55300" name="Rectangle 4"/>
          <p:cNvSpPr>
            <a:spLocks noChangeArrowheads="1"/>
          </p:cNvSpPr>
          <p:nvPr/>
        </p:nvSpPr>
        <p:spPr bwMode="auto">
          <a:xfrm>
            <a:off x="381000" y="3124200"/>
            <a:ext cx="8534400" cy="175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lnSpc>
                <a:spcPct val="130000"/>
              </a:lnSpc>
              <a:spcBef>
                <a:spcPct val="0"/>
              </a:spcBef>
              <a:buClrTx/>
              <a:buSzTx/>
              <a:buFontTx/>
              <a:buNone/>
            </a:pPr>
            <a:r>
              <a:rPr lang="zh-CN" altLang="en-US">
                <a:latin typeface="Bookman Old Style" panose="02050604050505020204" pitchFamily="18" charset="0"/>
              </a:rPr>
              <a:t>电容器的电容：当电容器的两极板分别带有</a:t>
            </a:r>
            <a:r>
              <a:rPr lang="zh-CN" altLang="en-US">
                <a:solidFill>
                  <a:schemeClr val="tx2"/>
                </a:solidFill>
                <a:latin typeface="Bookman Old Style" panose="02050604050505020204" pitchFamily="18" charset="0"/>
              </a:rPr>
              <a:t>等值异号</a:t>
            </a:r>
          </a:p>
          <a:p>
            <a:pPr>
              <a:lnSpc>
                <a:spcPct val="130000"/>
              </a:lnSpc>
              <a:spcBef>
                <a:spcPct val="0"/>
              </a:spcBef>
              <a:buClrTx/>
              <a:buSzTx/>
              <a:buFontTx/>
              <a:buNone/>
            </a:pPr>
            <a:r>
              <a:rPr lang="zh-CN" altLang="en-US">
                <a:solidFill>
                  <a:schemeClr val="tx2"/>
                </a:solidFill>
                <a:latin typeface="Bookman Old Style" panose="02050604050505020204" pitchFamily="18" charset="0"/>
              </a:rPr>
              <a:t>                    电荷</a:t>
            </a:r>
            <a:r>
              <a:rPr lang="en-US" altLang="zh-CN" i="1">
                <a:latin typeface="Times New Roman" panose="02020603050405020304" pitchFamily="18" charset="0"/>
              </a:rPr>
              <a:t>q</a:t>
            </a:r>
            <a:r>
              <a:rPr lang="zh-CN" altLang="en-US">
                <a:latin typeface="Bookman Old Style" panose="02050604050505020204" pitchFamily="18" charset="0"/>
              </a:rPr>
              <a:t>时，电量</a:t>
            </a:r>
            <a:r>
              <a:rPr lang="en-US" altLang="zh-CN" i="1">
                <a:latin typeface="Times New Roman" panose="02020603050405020304" pitchFamily="18" charset="0"/>
              </a:rPr>
              <a:t>q</a:t>
            </a:r>
            <a:r>
              <a:rPr lang="zh-CN" altLang="en-US">
                <a:latin typeface="Bookman Old Style" panose="02050604050505020204" pitchFamily="18" charset="0"/>
              </a:rPr>
              <a:t>与两极板间相应的电</a:t>
            </a:r>
          </a:p>
          <a:p>
            <a:pPr>
              <a:lnSpc>
                <a:spcPct val="130000"/>
              </a:lnSpc>
              <a:spcBef>
                <a:spcPct val="0"/>
              </a:spcBef>
              <a:buClrTx/>
              <a:buSzTx/>
              <a:buFontTx/>
              <a:buNone/>
            </a:pPr>
            <a:r>
              <a:rPr lang="zh-CN" altLang="en-US">
                <a:latin typeface="Bookman Old Style" panose="02050604050505020204" pitchFamily="18" charset="0"/>
              </a:rPr>
              <a:t>                    势差</a:t>
            </a:r>
            <a:r>
              <a:rPr lang="en-US" altLang="zh-CN" i="1">
                <a:latin typeface="Times New Roman" panose="02020603050405020304" pitchFamily="18" charset="0"/>
              </a:rPr>
              <a:t>u</a:t>
            </a:r>
            <a:r>
              <a:rPr lang="en-US" altLang="zh-CN" i="1" baseline="-25000">
                <a:latin typeface="Times New Roman" panose="02020603050405020304" pitchFamily="18" charset="0"/>
              </a:rPr>
              <a:t>A</a:t>
            </a:r>
            <a:r>
              <a:rPr lang="en-US" altLang="zh-CN">
                <a:latin typeface="Bookman Old Style" panose="02050604050505020204" pitchFamily="18" charset="0"/>
              </a:rPr>
              <a:t>-</a:t>
            </a:r>
            <a:r>
              <a:rPr lang="en-US" altLang="zh-CN" i="1">
                <a:latin typeface="Times New Roman" panose="02020603050405020304" pitchFamily="18" charset="0"/>
              </a:rPr>
              <a:t>u</a:t>
            </a:r>
            <a:r>
              <a:rPr lang="en-US" altLang="zh-CN" i="1" baseline="-25000">
                <a:latin typeface="Times New Roman" panose="02020603050405020304" pitchFamily="18" charset="0"/>
              </a:rPr>
              <a:t>B</a:t>
            </a:r>
            <a:r>
              <a:rPr lang="zh-CN" altLang="en-US">
                <a:latin typeface="Bookman Old Style" panose="02050604050505020204" pitchFamily="18" charset="0"/>
              </a:rPr>
              <a:t>的比值。</a:t>
            </a:r>
          </a:p>
        </p:txBody>
      </p:sp>
      <p:grpSp>
        <p:nvGrpSpPr>
          <p:cNvPr id="55301" name="Group 5"/>
          <p:cNvGrpSpPr>
            <a:grpSpLocks/>
          </p:cNvGrpSpPr>
          <p:nvPr/>
        </p:nvGrpSpPr>
        <p:grpSpPr bwMode="auto">
          <a:xfrm>
            <a:off x="6629400" y="381000"/>
            <a:ext cx="1066800" cy="2743200"/>
            <a:chOff x="3552" y="240"/>
            <a:chExt cx="672" cy="1728"/>
          </a:xfrm>
        </p:grpSpPr>
        <p:sp>
          <p:nvSpPr>
            <p:cNvPr id="109575" name="Rectangle 6"/>
            <p:cNvSpPr>
              <a:spLocks noChangeArrowheads="1"/>
            </p:cNvSpPr>
            <p:nvPr/>
          </p:nvSpPr>
          <p:spPr bwMode="auto">
            <a:xfrm>
              <a:off x="3552" y="240"/>
              <a:ext cx="144" cy="1728"/>
            </a:xfrm>
            <a:prstGeom prst="rect">
              <a:avLst/>
            </a:prstGeom>
            <a:solidFill>
              <a:schemeClr val="hlink"/>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kumimoji="0" lang="zh-CN" altLang="en-US" sz="1800" b="0"/>
            </a:p>
          </p:txBody>
        </p:sp>
        <p:sp>
          <p:nvSpPr>
            <p:cNvPr id="109576" name="Rectangle 7"/>
            <p:cNvSpPr>
              <a:spLocks noChangeArrowheads="1"/>
            </p:cNvSpPr>
            <p:nvPr/>
          </p:nvSpPr>
          <p:spPr bwMode="auto">
            <a:xfrm>
              <a:off x="4080" y="240"/>
              <a:ext cx="144" cy="1728"/>
            </a:xfrm>
            <a:prstGeom prst="rect">
              <a:avLst/>
            </a:prstGeom>
            <a:solidFill>
              <a:schemeClr val="hlink"/>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kumimoji="0" lang="zh-CN" altLang="en-US" sz="1800" b="0"/>
            </a:p>
          </p:txBody>
        </p:sp>
      </p:grpSp>
      <p:sp>
        <p:nvSpPr>
          <p:cNvPr id="55304" name="Rectangle 8"/>
          <p:cNvSpPr>
            <a:spLocks noChangeArrowheads="1"/>
          </p:cNvSpPr>
          <p:nvPr/>
        </p:nvSpPr>
        <p:spPr bwMode="auto">
          <a:xfrm>
            <a:off x="304800" y="381000"/>
            <a:ext cx="48006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zh-CN" altLang="en-US" sz="3200">
                <a:solidFill>
                  <a:schemeClr val="accent2"/>
                </a:solidFill>
                <a:latin typeface="Bookman Old Style" panose="02050604050505020204" pitchFamily="18" charset="0"/>
              </a:rPr>
              <a:t>二、电容器</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5304">
                                            <p:txEl>
                                              <p:pRg st="0" end="0"/>
                                            </p:txEl>
                                          </p:spTgt>
                                        </p:tgtEl>
                                        <p:attrNameLst>
                                          <p:attrName>style.visibility</p:attrName>
                                        </p:attrNameLst>
                                      </p:cBhvr>
                                      <p:to>
                                        <p:strVal val="visible"/>
                                      </p:to>
                                    </p:set>
                                    <p:animEffect transition="in" filter="wipe(left)">
                                      <p:cBhvr>
                                        <p:cTn id="7" dur="500"/>
                                        <p:tgtEl>
                                          <p:spTgt spid="55304">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5299">
                                            <p:txEl>
                                              <p:pRg st="0" end="0"/>
                                            </p:txEl>
                                          </p:spTgt>
                                        </p:tgtEl>
                                        <p:attrNameLst>
                                          <p:attrName>style.visibility</p:attrName>
                                        </p:attrNameLst>
                                      </p:cBhvr>
                                      <p:to>
                                        <p:strVal val="visible"/>
                                      </p:to>
                                    </p:set>
                                    <p:animEffect transition="in" filter="wipe(left)">
                                      <p:cBhvr>
                                        <p:cTn id="12" dur="500"/>
                                        <p:tgtEl>
                                          <p:spTgt spid="55299">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5299">
                                            <p:txEl>
                                              <p:pRg st="1" end="1"/>
                                            </p:txEl>
                                          </p:spTgt>
                                        </p:tgtEl>
                                        <p:attrNameLst>
                                          <p:attrName>style.visibility</p:attrName>
                                        </p:attrNameLst>
                                      </p:cBhvr>
                                      <p:to>
                                        <p:strVal val="visible"/>
                                      </p:to>
                                    </p:set>
                                    <p:animEffect transition="in" filter="wipe(left)">
                                      <p:cBhvr>
                                        <p:cTn id="17" dur="500"/>
                                        <p:tgtEl>
                                          <p:spTgt spid="55299">
                                            <p:txEl>
                                              <p:pRg st="1" end="1"/>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 presetClass="entr" presetSubtype="0" fill="hold" nodeType="clickEffect">
                                  <p:stCondLst>
                                    <p:cond delay="0"/>
                                  </p:stCondLst>
                                  <p:childTnLst>
                                    <p:set>
                                      <p:cBhvr>
                                        <p:cTn id="21" dur="1" fill="hold">
                                          <p:stCondLst>
                                            <p:cond delay="499"/>
                                          </p:stCondLst>
                                        </p:cTn>
                                        <p:tgtEl>
                                          <p:spTgt spid="55301"/>
                                        </p:tgtEl>
                                        <p:attrNameLst>
                                          <p:attrName>style.visibility</p:attrName>
                                        </p:attrNameLst>
                                      </p:cBhvr>
                                      <p:to>
                                        <p:strVal val="visible"/>
                                      </p:to>
                                    </p:set>
                                  </p:childTnLst>
                                </p:cTn>
                              </p:par>
                            </p:childTnLst>
                          </p:cTn>
                        </p:par>
                      </p:childTnLst>
                    </p:cTn>
                  </p:par>
                  <p:par>
                    <p:cTn id="22" fill="hold" nodeType="clickPar">
                      <p:stCondLst>
                        <p:cond delay="indefinite"/>
                      </p:stCondLst>
                      <p:childTnLst>
                        <p:par>
                          <p:cTn id="23" fill="hold" nodeType="withGroup">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55300"/>
                                        </p:tgtEl>
                                        <p:attrNameLst>
                                          <p:attrName>style.visibility</p:attrName>
                                        </p:attrNameLst>
                                      </p:cBhvr>
                                      <p:to>
                                        <p:strVal val="visible"/>
                                      </p:to>
                                    </p:set>
                                    <p:animEffect transition="in" filter="wipe(left)">
                                      <p:cBhvr>
                                        <p:cTn id="26" dur="500"/>
                                        <p:tgtEl>
                                          <p:spTgt spid="55300"/>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4" presetClass="entr" presetSubtype="16" fill="hold" nodeType="clickEffect">
                                  <p:stCondLst>
                                    <p:cond delay="0"/>
                                  </p:stCondLst>
                                  <p:childTnLst>
                                    <p:set>
                                      <p:cBhvr>
                                        <p:cTn id="30" dur="1" fill="hold">
                                          <p:stCondLst>
                                            <p:cond delay="0"/>
                                          </p:stCondLst>
                                        </p:cTn>
                                        <p:tgtEl>
                                          <p:spTgt spid="55298"/>
                                        </p:tgtEl>
                                        <p:attrNameLst>
                                          <p:attrName>style.visibility</p:attrName>
                                        </p:attrNameLst>
                                      </p:cBhvr>
                                      <p:to>
                                        <p:strVal val="visible"/>
                                      </p:to>
                                    </p:set>
                                    <p:animEffect transition="in" filter="box(in)">
                                      <p:cBhvr>
                                        <p:cTn id="31" dur="500"/>
                                        <p:tgtEl>
                                          <p:spTgt spid="552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299" grpId="0" build="p" autoUpdateAnimBg="0"/>
      <p:bldP spid="55300" grpId="0" autoUpdateAnimBg="0"/>
      <p:bldP spid="55304" grpId="0" build="p" autoUpdateAnimBg="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Text Box 6"/>
          <p:cNvSpPr txBox="1">
            <a:spLocks noChangeArrowheads="1"/>
          </p:cNvSpPr>
          <p:nvPr/>
        </p:nvSpPr>
        <p:spPr bwMode="auto">
          <a:xfrm>
            <a:off x="304800" y="533400"/>
            <a:ext cx="42672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kumimoji="0" lang="en-US" altLang="zh-CN">
                <a:solidFill>
                  <a:srgbClr val="FFFFFF"/>
                </a:solidFill>
                <a:latin typeface="Times New Roman" panose="02020603050405020304" pitchFamily="18" charset="0"/>
                <a:ea typeface="华文中宋" panose="02010600040101010101" pitchFamily="2" charset="-122"/>
                <a:cs typeface="Times New Roman" panose="02020603050405020304" pitchFamily="18" charset="0"/>
              </a:rPr>
              <a:t>♦ </a:t>
            </a:r>
            <a:r>
              <a:rPr kumimoji="0" lang="zh-CN" altLang="en-US" sz="3600">
                <a:solidFill>
                  <a:srgbClr val="FFFFFF"/>
                </a:solidFill>
                <a:latin typeface="Times New Roman" panose="02020603050405020304" pitchFamily="18" charset="0"/>
                <a:ea typeface="华文中宋" panose="02010600040101010101" pitchFamily="2" charset="-122"/>
                <a:cs typeface="Times New Roman" panose="02020603050405020304" pitchFamily="18" charset="0"/>
              </a:rPr>
              <a:t>电容器电容的计算</a:t>
            </a:r>
          </a:p>
        </p:txBody>
      </p:sp>
      <p:grpSp>
        <p:nvGrpSpPr>
          <p:cNvPr id="16" name="Group 64"/>
          <p:cNvGrpSpPr>
            <a:grpSpLocks/>
          </p:cNvGrpSpPr>
          <p:nvPr/>
        </p:nvGrpSpPr>
        <p:grpSpPr bwMode="auto">
          <a:xfrm>
            <a:off x="152400" y="1600200"/>
            <a:ext cx="8763000" cy="1357313"/>
            <a:chOff x="158" y="3281"/>
            <a:chExt cx="5520" cy="855"/>
          </a:xfrm>
        </p:grpSpPr>
        <p:sp>
          <p:nvSpPr>
            <p:cNvPr id="110596" name="Rectangle 52"/>
            <p:cNvSpPr>
              <a:spLocks noChangeArrowheads="1"/>
            </p:cNvSpPr>
            <p:nvPr/>
          </p:nvSpPr>
          <p:spPr bwMode="auto">
            <a:xfrm>
              <a:off x="793" y="3689"/>
              <a:ext cx="46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kumimoji="0" lang="en-US" altLang="zh-CN" b="0">
                  <a:solidFill>
                    <a:srgbClr val="FFFFFF"/>
                  </a:solidFill>
                  <a:latin typeface="Times New Roman" panose="02020603050405020304" pitchFamily="18" charset="0"/>
                  <a:ea typeface="华文中宋" panose="02010600040101010101" pitchFamily="2" charset="-122"/>
                </a:rPr>
                <a:t>3.</a:t>
              </a:r>
              <a:r>
                <a:rPr kumimoji="0" lang="en-US" altLang="zh-CN" b="0">
                  <a:solidFill>
                    <a:srgbClr val="CC0000"/>
                  </a:solidFill>
                  <a:latin typeface="Times New Roman" panose="02020603050405020304" pitchFamily="18" charset="0"/>
                  <a:ea typeface="华文中宋" panose="02010600040101010101" pitchFamily="2" charset="-122"/>
                </a:rPr>
                <a:t> </a:t>
              </a:r>
              <a:r>
                <a:rPr kumimoji="0" lang="zh-CN" altLang="en-US" b="0">
                  <a:solidFill>
                    <a:srgbClr val="FFFFFF"/>
                  </a:solidFill>
                  <a:latin typeface="Times New Roman" panose="02020603050405020304" pitchFamily="18" charset="0"/>
                  <a:ea typeface="华文中宋" panose="02010600040101010101" pitchFamily="2" charset="-122"/>
                </a:rPr>
                <a:t>求    ，                                 </a:t>
              </a:r>
              <a:r>
                <a:rPr kumimoji="0" lang="en-US" altLang="zh-CN" b="0">
                  <a:solidFill>
                    <a:srgbClr val="FFFFFF"/>
                  </a:solidFill>
                  <a:latin typeface="Times New Roman" panose="02020603050405020304" pitchFamily="18" charset="0"/>
                  <a:ea typeface="华文中宋" panose="02010600040101010101" pitchFamily="2" charset="-122"/>
                </a:rPr>
                <a:t>4. </a:t>
              </a:r>
              <a:r>
                <a:rPr kumimoji="0" lang="zh-CN" altLang="en-US" b="0">
                  <a:solidFill>
                    <a:srgbClr val="FFFFFF"/>
                  </a:solidFill>
                  <a:latin typeface="Times New Roman" panose="02020603050405020304" pitchFamily="18" charset="0"/>
                  <a:ea typeface="华文中宋" panose="02010600040101010101" pitchFamily="2" charset="-122"/>
                </a:rPr>
                <a:t>求   ，</a:t>
              </a:r>
            </a:p>
          </p:txBody>
        </p:sp>
        <p:sp>
          <p:nvSpPr>
            <p:cNvPr id="110597" name="Text Box 47"/>
            <p:cNvSpPr txBox="1">
              <a:spLocks noChangeArrowheads="1"/>
            </p:cNvSpPr>
            <p:nvPr/>
          </p:nvSpPr>
          <p:spPr bwMode="auto">
            <a:xfrm>
              <a:off x="793" y="3323"/>
              <a:ext cx="485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kumimoji="0" lang="en-US" altLang="zh-CN" b="0">
                  <a:solidFill>
                    <a:srgbClr val="FFFFFF"/>
                  </a:solidFill>
                  <a:latin typeface="Times New Roman" panose="02020603050405020304" pitchFamily="18" charset="0"/>
                  <a:ea typeface="华文中宋" panose="02010600040101010101" pitchFamily="2" charset="-122"/>
                </a:rPr>
                <a:t>1. </a:t>
              </a:r>
              <a:r>
                <a:rPr kumimoji="0" lang="zh-CN" altLang="en-US" b="0">
                  <a:solidFill>
                    <a:srgbClr val="FFFFFF"/>
                  </a:solidFill>
                  <a:latin typeface="Times New Roman" panose="02020603050405020304" pitchFamily="18" charset="0"/>
                  <a:ea typeface="华文中宋" panose="02010600040101010101" pitchFamily="2" charset="-122"/>
                </a:rPr>
                <a:t>设两极板分别带电             </a:t>
              </a:r>
              <a:r>
                <a:rPr kumimoji="0" lang="en-US" altLang="zh-CN" b="0">
                  <a:solidFill>
                    <a:srgbClr val="FFFFFF"/>
                  </a:solidFill>
                  <a:latin typeface="Times New Roman" panose="02020603050405020304" pitchFamily="18" charset="0"/>
                  <a:ea typeface="华文中宋" panose="02010600040101010101" pitchFamily="2" charset="-122"/>
                </a:rPr>
                <a:t>2. </a:t>
              </a:r>
              <a:r>
                <a:rPr kumimoji="0" lang="zh-CN" altLang="en-US" b="0">
                  <a:solidFill>
                    <a:srgbClr val="FFFFFF"/>
                  </a:solidFill>
                  <a:latin typeface="Times New Roman" panose="02020603050405020304" pitchFamily="18" charset="0"/>
                  <a:ea typeface="华文中宋" panose="02010600040101010101" pitchFamily="2" charset="-122"/>
                </a:rPr>
                <a:t>求</a:t>
              </a:r>
              <a:r>
                <a:rPr kumimoji="0" lang="zh-CN" altLang="zh-CN" b="0">
                  <a:solidFill>
                    <a:srgbClr val="FFFFFF"/>
                  </a:solidFill>
                  <a:latin typeface="Times New Roman" panose="02020603050405020304" pitchFamily="18" charset="0"/>
                  <a:ea typeface="华文中宋" panose="02010600040101010101" pitchFamily="2" charset="-122"/>
                </a:rPr>
                <a:t> </a:t>
              </a:r>
              <a:r>
                <a:rPr kumimoji="0" lang="zh-CN" altLang="en-US" b="0">
                  <a:solidFill>
                    <a:srgbClr val="FFFFFF"/>
                  </a:solidFill>
                  <a:latin typeface="Times New Roman" panose="02020603050405020304" pitchFamily="18" charset="0"/>
                  <a:ea typeface="华文中宋" panose="02010600040101010101" pitchFamily="2" charset="-122"/>
                </a:rPr>
                <a:t>   </a:t>
              </a:r>
              <a:r>
                <a:rPr kumimoji="0" lang="en-US" altLang="zh-CN" b="0">
                  <a:solidFill>
                    <a:srgbClr val="FFFFFF"/>
                  </a:solidFill>
                  <a:latin typeface="Times New Roman" panose="02020603050405020304" pitchFamily="18" charset="0"/>
                  <a:ea typeface="华文中宋" panose="02010600040101010101" pitchFamily="2" charset="-122"/>
                </a:rPr>
                <a:t>(</a:t>
              </a:r>
              <a:r>
                <a:rPr kumimoji="0" lang="zh-CN" altLang="en-US" b="0">
                  <a:solidFill>
                    <a:srgbClr val="FFFFFF"/>
                  </a:solidFill>
                  <a:latin typeface="Times New Roman" panose="02020603050405020304" pitchFamily="18" charset="0"/>
                  <a:ea typeface="华文中宋" panose="02010600040101010101" pitchFamily="2" charset="-122"/>
                </a:rPr>
                <a:t>高斯定理</a:t>
              </a:r>
              <a:r>
                <a:rPr kumimoji="0" lang="en-US" altLang="zh-CN" b="0">
                  <a:solidFill>
                    <a:srgbClr val="FFFFFF"/>
                  </a:solidFill>
                  <a:latin typeface="Times New Roman" panose="02020603050405020304" pitchFamily="18" charset="0"/>
                  <a:ea typeface="华文中宋" panose="02010600040101010101" pitchFamily="2" charset="-122"/>
                </a:rPr>
                <a:t>) </a:t>
              </a:r>
            </a:p>
          </p:txBody>
        </p:sp>
        <p:graphicFrame>
          <p:nvGraphicFramePr>
            <p:cNvPr id="110598" name="Object 48"/>
            <p:cNvGraphicFramePr>
              <a:graphicFrameLocks noChangeAspect="1"/>
            </p:cNvGraphicFramePr>
            <p:nvPr/>
          </p:nvGraphicFramePr>
          <p:xfrm>
            <a:off x="2919" y="3335"/>
            <a:ext cx="399" cy="320"/>
          </p:xfrm>
          <a:graphic>
            <a:graphicData uri="http://schemas.openxmlformats.org/presentationml/2006/ole">
              <mc:AlternateContent xmlns:mc="http://schemas.openxmlformats.org/markup-compatibility/2006">
                <mc:Choice xmlns:v="urn:schemas-microsoft-com:vml" Requires="v">
                  <p:oleObj name="Equation" r:id="rId2" imgW="253780" imgH="203024" progId="Equation.DSMT4">
                    <p:embed/>
                  </p:oleObj>
                </mc:Choice>
                <mc:Fallback>
                  <p:oleObj name="Equation" r:id="rId2" imgW="253780" imgH="203024" progId="Equation.DSMT4">
                    <p:embed/>
                    <p:pic>
                      <p:nvPicPr>
                        <p:cNvPr id="0" name="Object 48"/>
                        <p:cNvPicPr>
                          <a:picLocks noChangeAspect="1" noChangeArrowheads="1"/>
                        </p:cNvPicPr>
                        <p:nvPr/>
                      </p:nvPicPr>
                      <p:blipFill>
                        <a:blip r:embed="rId3">
                          <a:lum bright="100000" contrast="100000"/>
                          <a:extLst>
                            <a:ext uri="{28A0092B-C50C-407E-A947-70E740481C1C}">
                              <a14:useLocalDpi xmlns:a14="http://schemas.microsoft.com/office/drawing/2010/main" val="0"/>
                            </a:ext>
                          </a:extLst>
                        </a:blip>
                        <a:srcRect/>
                        <a:stretch>
                          <a:fillRect/>
                        </a:stretch>
                      </p:blipFill>
                      <p:spPr bwMode="auto">
                        <a:xfrm>
                          <a:off x="2919" y="3335"/>
                          <a:ext cx="399" cy="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0599" name="Object 49"/>
            <p:cNvGraphicFramePr>
              <a:graphicFrameLocks noChangeAspect="1"/>
            </p:cNvGraphicFramePr>
            <p:nvPr/>
          </p:nvGraphicFramePr>
          <p:xfrm>
            <a:off x="4002" y="3328"/>
            <a:ext cx="259" cy="300"/>
          </p:xfrm>
          <a:graphic>
            <a:graphicData uri="http://schemas.openxmlformats.org/presentationml/2006/ole">
              <mc:AlternateContent xmlns:mc="http://schemas.openxmlformats.org/markup-compatibility/2006">
                <mc:Choice xmlns:v="urn:schemas-microsoft-com:vml" Requires="v">
                  <p:oleObj name="Equation" r:id="rId4" imgW="164957" imgH="190335" progId="Equation.DSMT4">
                    <p:embed/>
                  </p:oleObj>
                </mc:Choice>
                <mc:Fallback>
                  <p:oleObj name="Equation" r:id="rId4" imgW="164957" imgH="190335" progId="Equation.DSMT4">
                    <p:embed/>
                    <p:pic>
                      <p:nvPicPr>
                        <p:cNvPr id="0" name="Object 49"/>
                        <p:cNvPicPr>
                          <a:picLocks noChangeAspect="1" noChangeArrowheads="1"/>
                        </p:cNvPicPr>
                        <p:nvPr/>
                      </p:nvPicPr>
                      <p:blipFill>
                        <a:blip r:embed="rId5">
                          <a:lum bright="100000" contrast="100000"/>
                          <a:extLst>
                            <a:ext uri="{28A0092B-C50C-407E-A947-70E740481C1C}">
                              <a14:useLocalDpi xmlns:a14="http://schemas.microsoft.com/office/drawing/2010/main" val="0"/>
                            </a:ext>
                          </a:extLst>
                        </a:blip>
                        <a:srcRect/>
                        <a:stretch>
                          <a:fillRect/>
                        </a:stretch>
                      </p:blipFill>
                      <p:spPr bwMode="auto">
                        <a:xfrm>
                          <a:off x="4002" y="3328"/>
                          <a:ext cx="259"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0600" name="Object 50"/>
            <p:cNvGraphicFramePr>
              <a:graphicFrameLocks noChangeAspect="1"/>
            </p:cNvGraphicFramePr>
            <p:nvPr/>
          </p:nvGraphicFramePr>
          <p:xfrm>
            <a:off x="1293" y="3729"/>
            <a:ext cx="260" cy="280"/>
          </p:xfrm>
          <a:graphic>
            <a:graphicData uri="http://schemas.openxmlformats.org/presentationml/2006/ole">
              <mc:AlternateContent xmlns:mc="http://schemas.openxmlformats.org/markup-compatibility/2006">
                <mc:Choice xmlns:v="urn:schemas-microsoft-com:vml" Requires="v">
                  <p:oleObj name="Equation" r:id="rId6" imgW="164814" imgH="177492" progId="Equation.DSMT4">
                    <p:embed/>
                  </p:oleObj>
                </mc:Choice>
                <mc:Fallback>
                  <p:oleObj name="Equation" r:id="rId6" imgW="164814" imgH="177492" progId="Equation.DSMT4">
                    <p:embed/>
                    <p:pic>
                      <p:nvPicPr>
                        <p:cNvPr id="0" name="Object 50"/>
                        <p:cNvPicPr>
                          <a:picLocks noChangeAspect="1" noChangeArrowheads="1"/>
                        </p:cNvPicPr>
                        <p:nvPr/>
                      </p:nvPicPr>
                      <p:blipFill>
                        <a:blip r:embed="rId7">
                          <a:lum bright="100000" contrast="100000"/>
                          <a:extLst>
                            <a:ext uri="{28A0092B-C50C-407E-A947-70E740481C1C}">
                              <a14:useLocalDpi xmlns:a14="http://schemas.microsoft.com/office/drawing/2010/main" val="0"/>
                            </a:ext>
                          </a:extLst>
                        </a:blip>
                        <a:srcRect/>
                        <a:stretch>
                          <a:fillRect/>
                        </a:stretch>
                      </p:blipFill>
                      <p:spPr bwMode="auto">
                        <a:xfrm>
                          <a:off x="1293" y="3729"/>
                          <a:ext cx="260" cy="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0601" name="Object 51"/>
            <p:cNvGraphicFramePr>
              <a:graphicFrameLocks noChangeAspect="1"/>
            </p:cNvGraphicFramePr>
            <p:nvPr/>
          </p:nvGraphicFramePr>
          <p:xfrm>
            <a:off x="3995" y="3738"/>
            <a:ext cx="260" cy="280"/>
          </p:xfrm>
          <a:graphic>
            <a:graphicData uri="http://schemas.openxmlformats.org/presentationml/2006/ole">
              <mc:AlternateContent xmlns:mc="http://schemas.openxmlformats.org/markup-compatibility/2006">
                <mc:Choice xmlns:v="urn:schemas-microsoft-com:vml" Requires="v">
                  <p:oleObj name="Equation" r:id="rId8" imgW="164814" imgH="177492" progId="Equation.DSMT4">
                    <p:embed/>
                  </p:oleObj>
                </mc:Choice>
                <mc:Fallback>
                  <p:oleObj name="Equation" r:id="rId8" imgW="164814" imgH="177492" progId="Equation.DSMT4">
                    <p:embed/>
                    <p:pic>
                      <p:nvPicPr>
                        <p:cNvPr id="0" name="Object 51"/>
                        <p:cNvPicPr>
                          <a:picLocks noChangeAspect="1" noChangeArrowheads="1"/>
                        </p:cNvPicPr>
                        <p:nvPr/>
                      </p:nvPicPr>
                      <p:blipFill>
                        <a:blip r:embed="rId9">
                          <a:lum bright="100000" contrast="100000"/>
                          <a:extLst>
                            <a:ext uri="{28A0092B-C50C-407E-A947-70E740481C1C}">
                              <a14:useLocalDpi xmlns:a14="http://schemas.microsoft.com/office/drawing/2010/main" val="0"/>
                            </a:ext>
                          </a:extLst>
                        </a:blip>
                        <a:srcRect/>
                        <a:stretch>
                          <a:fillRect/>
                        </a:stretch>
                      </p:blipFill>
                      <p:spPr bwMode="auto">
                        <a:xfrm>
                          <a:off x="3995" y="3738"/>
                          <a:ext cx="260" cy="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10602" name="Text Box 53"/>
            <p:cNvSpPr txBox="1">
              <a:spLocks noChangeArrowheads="1"/>
            </p:cNvSpPr>
            <p:nvPr/>
          </p:nvSpPr>
          <p:spPr bwMode="auto">
            <a:xfrm>
              <a:off x="254" y="3385"/>
              <a:ext cx="494" cy="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Tx/>
                <a:buNone/>
              </a:pPr>
              <a:r>
                <a:rPr kumimoji="0" lang="zh-CN" altLang="en-US">
                  <a:solidFill>
                    <a:srgbClr val="FF0000"/>
                  </a:solidFill>
                  <a:latin typeface="方正姚体" panose="02010601030101010101" pitchFamily="2" charset="-122"/>
                  <a:ea typeface="方正姚体" panose="02010601030101010101" pitchFamily="2" charset="-122"/>
                </a:rPr>
                <a:t>步骤</a:t>
              </a:r>
            </a:p>
          </p:txBody>
        </p:sp>
        <p:graphicFrame>
          <p:nvGraphicFramePr>
            <p:cNvPr id="110603" name="Object 54"/>
            <p:cNvGraphicFramePr>
              <a:graphicFrameLocks noChangeAspect="1"/>
            </p:cNvGraphicFramePr>
            <p:nvPr/>
          </p:nvGraphicFramePr>
          <p:xfrm>
            <a:off x="1661" y="3613"/>
            <a:ext cx="1559" cy="520"/>
          </p:xfrm>
          <a:graphic>
            <a:graphicData uri="http://schemas.openxmlformats.org/presentationml/2006/ole">
              <mc:AlternateContent xmlns:mc="http://schemas.openxmlformats.org/markup-compatibility/2006">
                <mc:Choice xmlns:v="urn:schemas-microsoft-com:vml" Requires="v">
                  <p:oleObj name="Equation" r:id="rId10" imgW="990170" imgH="330057" progId="Equation.DSMT4">
                    <p:embed/>
                  </p:oleObj>
                </mc:Choice>
                <mc:Fallback>
                  <p:oleObj name="Equation" r:id="rId10" imgW="990170" imgH="330057" progId="Equation.DSMT4">
                    <p:embed/>
                    <p:pic>
                      <p:nvPicPr>
                        <p:cNvPr id="0" name="Object 54"/>
                        <p:cNvPicPr>
                          <a:picLocks noChangeAspect="1" noChangeArrowheads="1"/>
                        </p:cNvPicPr>
                        <p:nvPr/>
                      </p:nvPicPr>
                      <p:blipFill>
                        <a:blip r:embed="rId11">
                          <a:lum bright="100000" contrast="100000"/>
                          <a:extLst>
                            <a:ext uri="{28A0092B-C50C-407E-A947-70E740481C1C}">
                              <a14:useLocalDpi xmlns:a14="http://schemas.microsoft.com/office/drawing/2010/main" val="0"/>
                            </a:ext>
                          </a:extLst>
                        </a:blip>
                        <a:srcRect/>
                        <a:stretch>
                          <a:fillRect/>
                        </a:stretch>
                      </p:blipFill>
                      <p:spPr bwMode="auto">
                        <a:xfrm>
                          <a:off x="1661" y="3613"/>
                          <a:ext cx="1559" cy="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10604" name="Rectangle 55"/>
            <p:cNvSpPr>
              <a:spLocks noChangeArrowheads="1"/>
            </p:cNvSpPr>
            <p:nvPr/>
          </p:nvSpPr>
          <p:spPr bwMode="auto">
            <a:xfrm>
              <a:off x="158" y="3281"/>
              <a:ext cx="5520" cy="855"/>
            </a:xfrm>
            <a:prstGeom prst="rect">
              <a:avLst/>
            </a:prstGeom>
            <a:noFill/>
            <a:ln w="28575">
              <a:solidFill>
                <a:srgbClr val="0070C0"/>
              </a:solidFill>
              <a:miter lim="800000"/>
              <a:headEnd/>
              <a:tailEnd type="none" w="sm" len="lg"/>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kumimoji="0" lang="zh-CN" altLang="zh-CN" b="0">
                <a:latin typeface="Times New Roman" panose="02020603050405020304" pitchFamily="18" charset="0"/>
                <a:ea typeface="华文中宋" panose="02010600040101010101" pitchFamily="2" charset="-122"/>
              </a:endParaRPr>
            </a:p>
          </p:txBody>
        </p:sp>
        <p:graphicFrame>
          <p:nvGraphicFramePr>
            <p:cNvPr id="110605" name="Object 63"/>
            <p:cNvGraphicFramePr>
              <a:graphicFrameLocks noChangeAspect="1"/>
            </p:cNvGraphicFramePr>
            <p:nvPr/>
          </p:nvGraphicFramePr>
          <p:xfrm>
            <a:off x="4380" y="3751"/>
            <a:ext cx="1020" cy="319"/>
          </p:xfrm>
          <a:graphic>
            <a:graphicData uri="http://schemas.openxmlformats.org/presentationml/2006/ole">
              <mc:AlternateContent xmlns:mc="http://schemas.openxmlformats.org/markup-compatibility/2006">
                <mc:Choice xmlns:v="urn:schemas-microsoft-com:vml" Requires="v">
                  <p:oleObj name="Equation" r:id="rId12" imgW="647419" imgH="203112" progId="Equation.DSMT4">
                    <p:embed/>
                  </p:oleObj>
                </mc:Choice>
                <mc:Fallback>
                  <p:oleObj name="Equation" r:id="rId12" imgW="647419" imgH="203112" progId="Equation.DSMT4">
                    <p:embed/>
                    <p:pic>
                      <p:nvPicPr>
                        <p:cNvPr id="0" name="Object 63"/>
                        <p:cNvPicPr>
                          <a:picLocks noChangeAspect="1" noChangeArrowheads="1"/>
                        </p:cNvPicPr>
                        <p:nvPr/>
                      </p:nvPicPr>
                      <p:blipFill>
                        <a:blip r:embed="rId13">
                          <a:lum bright="100000" contrast="100000"/>
                          <a:extLst>
                            <a:ext uri="{28A0092B-C50C-407E-A947-70E740481C1C}">
                              <a14:useLocalDpi xmlns:a14="http://schemas.microsoft.com/office/drawing/2010/main" val="0"/>
                            </a:ext>
                          </a:extLst>
                        </a:blip>
                        <a:srcRect/>
                        <a:stretch>
                          <a:fillRect/>
                        </a:stretch>
                      </p:blipFill>
                      <p:spPr bwMode="auto">
                        <a:xfrm>
                          <a:off x="4380" y="3751"/>
                          <a:ext cx="1020" cy="319"/>
                        </a:xfrm>
                        <a:prstGeom prst="rect">
                          <a:avLst/>
                        </a:prstGeom>
                        <a:noFill/>
                        <a:ln>
                          <a:noFill/>
                        </a:ln>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28575">
                              <a:solidFill>
                                <a:srgbClr val="CC0000"/>
                              </a:solidFill>
                              <a:miter lim="800000"/>
                              <a:headEnd/>
                              <a:tailEnd/>
                            </a14:hiddenLine>
                          </a:ext>
                        </a:extLst>
                      </p:spPr>
                    </p:pic>
                  </p:oleObj>
                </mc:Fallback>
              </mc:AlternateContent>
            </a:graphicData>
          </a:graphic>
        </p:graphicFrame>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blinds(horizontal)">
                                      <p:cBhvr>
                                        <p:cTn id="7" dur="500"/>
                                        <p:tgtEl>
                                          <p:spTgt spid="53"/>
                                        </p:tgtEl>
                                      </p:cBhvr>
                                    </p:animEffect>
                                  </p:childTnLst>
                                </p:cTn>
                              </p:par>
                            </p:childTnLst>
                          </p:cTn>
                        </p:par>
                        <p:par>
                          <p:cTn id="8" fill="hold" nodeType="afterGroup">
                            <p:stCondLst>
                              <p:cond delay="500"/>
                            </p:stCondLst>
                            <p:childTnLst>
                              <p:par>
                                <p:cTn id="9" presetID="18" presetClass="entr" presetSubtype="6" fill="hold"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strips(downRight)">
                                      <p:cBhvr>
                                        <p:cTn id="11"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utoUpdateAnimBg="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6322" name="Group 2"/>
          <p:cNvGrpSpPr>
            <a:grpSpLocks/>
          </p:cNvGrpSpPr>
          <p:nvPr/>
        </p:nvGrpSpPr>
        <p:grpSpPr bwMode="auto">
          <a:xfrm>
            <a:off x="5867400" y="685800"/>
            <a:ext cx="1771650" cy="2819400"/>
            <a:chOff x="4320" y="480"/>
            <a:chExt cx="1116" cy="1776"/>
          </a:xfrm>
        </p:grpSpPr>
        <p:sp>
          <p:nvSpPr>
            <p:cNvPr id="111675" name="Rectangle 3"/>
            <p:cNvSpPr>
              <a:spLocks noChangeArrowheads="1"/>
            </p:cNvSpPr>
            <p:nvPr/>
          </p:nvSpPr>
          <p:spPr bwMode="auto">
            <a:xfrm>
              <a:off x="4368" y="480"/>
              <a:ext cx="240" cy="1296"/>
            </a:xfrm>
            <a:prstGeom prst="rect">
              <a:avLst/>
            </a:prstGeom>
            <a:solidFill>
              <a:schemeClr val="hlink"/>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kumimoji="0" lang="zh-CN" altLang="en-US" sz="1800" b="0"/>
            </a:p>
          </p:txBody>
        </p:sp>
        <p:sp>
          <p:nvSpPr>
            <p:cNvPr id="111676" name="Rectangle 4"/>
            <p:cNvSpPr>
              <a:spLocks noChangeArrowheads="1"/>
            </p:cNvSpPr>
            <p:nvPr/>
          </p:nvSpPr>
          <p:spPr bwMode="auto">
            <a:xfrm>
              <a:off x="5184" y="480"/>
              <a:ext cx="240" cy="1296"/>
            </a:xfrm>
            <a:prstGeom prst="rect">
              <a:avLst/>
            </a:prstGeom>
            <a:solidFill>
              <a:schemeClr val="hlink"/>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kumimoji="0" lang="zh-CN" altLang="en-US" sz="1800" b="0"/>
            </a:p>
          </p:txBody>
        </p:sp>
        <p:sp>
          <p:nvSpPr>
            <p:cNvPr id="111677" name="Line 5"/>
            <p:cNvSpPr>
              <a:spLocks noChangeShapeType="1"/>
            </p:cNvSpPr>
            <p:nvPr/>
          </p:nvSpPr>
          <p:spPr bwMode="auto">
            <a:xfrm>
              <a:off x="4608" y="1872"/>
              <a:ext cx="0" cy="3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1678" name="Line 6"/>
            <p:cNvSpPr>
              <a:spLocks noChangeShapeType="1"/>
            </p:cNvSpPr>
            <p:nvPr/>
          </p:nvSpPr>
          <p:spPr bwMode="auto">
            <a:xfrm>
              <a:off x="5184" y="1872"/>
              <a:ext cx="0" cy="3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1679" name="Line 7"/>
            <p:cNvSpPr>
              <a:spLocks noChangeShapeType="1"/>
            </p:cNvSpPr>
            <p:nvPr/>
          </p:nvSpPr>
          <p:spPr bwMode="auto">
            <a:xfrm>
              <a:off x="4608" y="2112"/>
              <a:ext cx="576" cy="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111680" name="Object 8"/>
            <p:cNvGraphicFramePr>
              <a:graphicFrameLocks noChangeAspect="1"/>
            </p:cNvGraphicFramePr>
            <p:nvPr/>
          </p:nvGraphicFramePr>
          <p:xfrm>
            <a:off x="4800" y="1824"/>
            <a:ext cx="192" cy="256"/>
          </p:xfrm>
          <a:graphic>
            <a:graphicData uri="http://schemas.openxmlformats.org/presentationml/2006/ole">
              <mc:AlternateContent xmlns:mc="http://schemas.openxmlformats.org/markup-compatibility/2006">
                <mc:Choice xmlns:v="urn:schemas-microsoft-com:vml" Requires="v">
                  <p:oleObj name="公式" r:id="rId2" imgW="95138" imgH="142875" progId="Equation.3">
                    <p:embed/>
                  </p:oleObj>
                </mc:Choice>
                <mc:Fallback>
                  <p:oleObj name="公式" r:id="rId2" imgW="95138" imgH="142875" progId="Equation.3">
                    <p:embed/>
                    <p:pic>
                      <p:nvPicPr>
                        <p:cNvPr id="0" name="Object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0" y="1824"/>
                          <a:ext cx="192" cy="2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1681" name="Object 9"/>
            <p:cNvGraphicFramePr>
              <a:graphicFrameLocks noChangeAspect="1"/>
            </p:cNvGraphicFramePr>
            <p:nvPr/>
          </p:nvGraphicFramePr>
          <p:xfrm>
            <a:off x="4320" y="1776"/>
            <a:ext cx="252" cy="252"/>
          </p:xfrm>
          <a:graphic>
            <a:graphicData uri="http://schemas.openxmlformats.org/presentationml/2006/ole">
              <mc:AlternateContent xmlns:mc="http://schemas.openxmlformats.org/markup-compatibility/2006">
                <mc:Choice xmlns:v="urn:schemas-microsoft-com:vml" Requires="v">
                  <p:oleObj name="公式" r:id="rId4" imgW="133462" imgH="133462" progId="Equation.3">
                    <p:embed/>
                  </p:oleObj>
                </mc:Choice>
                <mc:Fallback>
                  <p:oleObj name="公式" r:id="rId4" imgW="133462" imgH="133462" progId="Equation.3">
                    <p:embed/>
                    <p:pic>
                      <p:nvPicPr>
                        <p:cNvPr id="0" name="Object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20" y="1776"/>
                          <a:ext cx="252" cy="2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1682" name="Object 10"/>
            <p:cNvGraphicFramePr>
              <a:graphicFrameLocks noChangeAspect="1"/>
            </p:cNvGraphicFramePr>
            <p:nvPr/>
          </p:nvGraphicFramePr>
          <p:xfrm>
            <a:off x="5184" y="1824"/>
            <a:ext cx="252" cy="252"/>
          </p:xfrm>
          <a:graphic>
            <a:graphicData uri="http://schemas.openxmlformats.org/presentationml/2006/ole">
              <mc:AlternateContent xmlns:mc="http://schemas.openxmlformats.org/markup-compatibility/2006">
                <mc:Choice xmlns:v="urn:schemas-microsoft-com:vml" Requires="v">
                  <p:oleObj name="公式" r:id="rId6" imgW="133462" imgH="133462" progId="Equation.3">
                    <p:embed/>
                  </p:oleObj>
                </mc:Choice>
                <mc:Fallback>
                  <p:oleObj name="公式" r:id="rId6" imgW="133462" imgH="133462" progId="Equation.3">
                    <p:embed/>
                    <p:pic>
                      <p:nvPicPr>
                        <p:cNvPr id="0" name="Object 1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84" y="1824"/>
                          <a:ext cx="252" cy="2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56331" name="Group 11"/>
          <p:cNvGrpSpPr>
            <a:grpSpLocks/>
          </p:cNvGrpSpPr>
          <p:nvPr/>
        </p:nvGrpSpPr>
        <p:grpSpPr bwMode="auto">
          <a:xfrm>
            <a:off x="6324600" y="1752600"/>
            <a:ext cx="914400" cy="495300"/>
            <a:chOff x="4608" y="1152"/>
            <a:chExt cx="576" cy="312"/>
          </a:xfrm>
        </p:grpSpPr>
        <p:sp>
          <p:nvSpPr>
            <p:cNvPr id="111673" name="Line 12"/>
            <p:cNvSpPr>
              <a:spLocks noChangeShapeType="1"/>
            </p:cNvSpPr>
            <p:nvPr/>
          </p:nvSpPr>
          <p:spPr bwMode="auto">
            <a:xfrm>
              <a:off x="4608" y="1152"/>
              <a:ext cx="576"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111674" name="Object 13"/>
            <p:cNvGraphicFramePr>
              <a:graphicFrameLocks noChangeAspect="1"/>
            </p:cNvGraphicFramePr>
            <p:nvPr/>
          </p:nvGraphicFramePr>
          <p:xfrm>
            <a:off x="4800" y="1200"/>
            <a:ext cx="220" cy="264"/>
          </p:xfrm>
          <a:graphic>
            <a:graphicData uri="http://schemas.openxmlformats.org/presentationml/2006/ole">
              <mc:AlternateContent xmlns:mc="http://schemas.openxmlformats.org/markup-compatibility/2006">
                <mc:Choice xmlns:v="urn:schemas-microsoft-com:vml" Requires="v">
                  <p:oleObj name="公式" r:id="rId8" imgW="133462" imgH="171450" progId="Equation.3">
                    <p:embed/>
                  </p:oleObj>
                </mc:Choice>
                <mc:Fallback>
                  <p:oleObj name="公式" r:id="rId8" imgW="133462" imgH="171450" progId="Equation.3">
                    <p:embed/>
                    <p:pic>
                      <p:nvPicPr>
                        <p:cNvPr id="0" name="Object 1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800" y="1200"/>
                          <a:ext cx="220" cy="2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56334" name="Group 14"/>
          <p:cNvGrpSpPr>
            <a:grpSpLocks/>
          </p:cNvGrpSpPr>
          <p:nvPr/>
        </p:nvGrpSpPr>
        <p:grpSpPr bwMode="auto">
          <a:xfrm>
            <a:off x="5873750" y="228600"/>
            <a:ext cx="1822450" cy="2362200"/>
            <a:chOff x="4320" y="192"/>
            <a:chExt cx="1148" cy="1488"/>
          </a:xfrm>
        </p:grpSpPr>
        <p:grpSp>
          <p:nvGrpSpPr>
            <p:cNvPr id="111651" name="Group 15"/>
            <p:cNvGrpSpPr>
              <a:grpSpLocks/>
            </p:cNvGrpSpPr>
            <p:nvPr/>
          </p:nvGrpSpPr>
          <p:grpSpPr bwMode="auto">
            <a:xfrm>
              <a:off x="4464" y="576"/>
              <a:ext cx="96" cy="96"/>
              <a:chOff x="2400" y="3216"/>
              <a:chExt cx="96" cy="96"/>
            </a:xfrm>
          </p:grpSpPr>
          <p:sp>
            <p:nvSpPr>
              <p:cNvPr id="111671" name="Line 16"/>
              <p:cNvSpPr>
                <a:spLocks noChangeShapeType="1"/>
              </p:cNvSpPr>
              <p:nvPr/>
            </p:nvSpPr>
            <p:spPr bwMode="auto">
              <a:xfrm>
                <a:off x="2400" y="3264"/>
                <a:ext cx="96" cy="0"/>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1672" name="Line 17"/>
              <p:cNvSpPr>
                <a:spLocks noChangeShapeType="1"/>
              </p:cNvSpPr>
              <p:nvPr/>
            </p:nvSpPr>
            <p:spPr bwMode="auto">
              <a:xfrm>
                <a:off x="2448" y="3216"/>
                <a:ext cx="0" cy="96"/>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11652" name="Group 18"/>
            <p:cNvGrpSpPr>
              <a:grpSpLocks/>
            </p:cNvGrpSpPr>
            <p:nvPr/>
          </p:nvGrpSpPr>
          <p:grpSpPr bwMode="auto">
            <a:xfrm>
              <a:off x="4464" y="816"/>
              <a:ext cx="96" cy="96"/>
              <a:chOff x="2400" y="3216"/>
              <a:chExt cx="96" cy="96"/>
            </a:xfrm>
          </p:grpSpPr>
          <p:sp>
            <p:nvSpPr>
              <p:cNvPr id="111669" name="Line 19"/>
              <p:cNvSpPr>
                <a:spLocks noChangeShapeType="1"/>
              </p:cNvSpPr>
              <p:nvPr/>
            </p:nvSpPr>
            <p:spPr bwMode="auto">
              <a:xfrm>
                <a:off x="2400" y="3264"/>
                <a:ext cx="96" cy="0"/>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1670" name="Line 20"/>
              <p:cNvSpPr>
                <a:spLocks noChangeShapeType="1"/>
              </p:cNvSpPr>
              <p:nvPr/>
            </p:nvSpPr>
            <p:spPr bwMode="auto">
              <a:xfrm>
                <a:off x="2448" y="3216"/>
                <a:ext cx="0" cy="96"/>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11653" name="Group 21"/>
            <p:cNvGrpSpPr>
              <a:grpSpLocks/>
            </p:cNvGrpSpPr>
            <p:nvPr/>
          </p:nvGrpSpPr>
          <p:grpSpPr bwMode="auto">
            <a:xfrm>
              <a:off x="4464" y="1056"/>
              <a:ext cx="96" cy="96"/>
              <a:chOff x="2400" y="3216"/>
              <a:chExt cx="96" cy="96"/>
            </a:xfrm>
          </p:grpSpPr>
          <p:sp>
            <p:nvSpPr>
              <p:cNvPr id="111667" name="Line 22"/>
              <p:cNvSpPr>
                <a:spLocks noChangeShapeType="1"/>
              </p:cNvSpPr>
              <p:nvPr/>
            </p:nvSpPr>
            <p:spPr bwMode="auto">
              <a:xfrm>
                <a:off x="2400" y="3264"/>
                <a:ext cx="96" cy="0"/>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1668" name="Line 23"/>
              <p:cNvSpPr>
                <a:spLocks noChangeShapeType="1"/>
              </p:cNvSpPr>
              <p:nvPr/>
            </p:nvSpPr>
            <p:spPr bwMode="auto">
              <a:xfrm>
                <a:off x="2448" y="3216"/>
                <a:ext cx="0" cy="96"/>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11654" name="Group 24"/>
            <p:cNvGrpSpPr>
              <a:grpSpLocks/>
            </p:cNvGrpSpPr>
            <p:nvPr/>
          </p:nvGrpSpPr>
          <p:grpSpPr bwMode="auto">
            <a:xfrm>
              <a:off x="4464" y="1344"/>
              <a:ext cx="96" cy="96"/>
              <a:chOff x="2400" y="3216"/>
              <a:chExt cx="96" cy="96"/>
            </a:xfrm>
          </p:grpSpPr>
          <p:sp>
            <p:nvSpPr>
              <p:cNvPr id="111665" name="Line 25"/>
              <p:cNvSpPr>
                <a:spLocks noChangeShapeType="1"/>
              </p:cNvSpPr>
              <p:nvPr/>
            </p:nvSpPr>
            <p:spPr bwMode="auto">
              <a:xfrm>
                <a:off x="2400" y="3264"/>
                <a:ext cx="96" cy="0"/>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1666" name="Line 26"/>
              <p:cNvSpPr>
                <a:spLocks noChangeShapeType="1"/>
              </p:cNvSpPr>
              <p:nvPr/>
            </p:nvSpPr>
            <p:spPr bwMode="auto">
              <a:xfrm>
                <a:off x="2448" y="3216"/>
                <a:ext cx="0" cy="96"/>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11655" name="Group 27"/>
            <p:cNvGrpSpPr>
              <a:grpSpLocks/>
            </p:cNvGrpSpPr>
            <p:nvPr/>
          </p:nvGrpSpPr>
          <p:grpSpPr bwMode="auto">
            <a:xfrm>
              <a:off x="4464" y="1584"/>
              <a:ext cx="96" cy="96"/>
              <a:chOff x="2400" y="3216"/>
              <a:chExt cx="96" cy="96"/>
            </a:xfrm>
          </p:grpSpPr>
          <p:sp>
            <p:nvSpPr>
              <p:cNvPr id="111663" name="Line 28"/>
              <p:cNvSpPr>
                <a:spLocks noChangeShapeType="1"/>
              </p:cNvSpPr>
              <p:nvPr/>
            </p:nvSpPr>
            <p:spPr bwMode="auto">
              <a:xfrm>
                <a:off x="2400" y="3264"/>
                <a:ext cx="96" cy="0"/>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1664" name="Line 29"/>
              <p:cNvSpPr>
                <a:spLocks noChangeShapeType="1"/>
              </p:cNvSpPr>
              <p:nvPr/>
            </p:nvSpPr>
            <p:spPr bwMode="auto">
              <a:xfrm>
                <a:off x="2448" y="3216"/>
                <a:ext cx="0" cy="96"/>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11656" name="Line 30"/>
            <p:cNvSpPr>
              <a:spLocks noChangeShapeType="1"/>
            </p:cNvSpPr>
            <p:nvPr/>
          </p:nvSpPr>
          <p:spPr bwMode="auto">
            <a:xfrm>
              <a:off x="5232" y="576"/>
              <a:ext cx="96" cy="0"/>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1657" name="Line 31"/>
            <p:cNvSpPr>
              <a:spLocks noChangeShapeType="1"/>
            </p:cNvSpPr>
            <p:nvPr/>
          </p:nvSpPr>
          <p:spPr bwMode="auto">
            <a:xfrm>
              <a:off x="5232" y="768"/>
              <a:ext cx="96" cy="0"/>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1658" name="Line 32"/>
            <p:cNvSpPr>
              <a:spLocks noChangeShapeType="1"/>
            </p:cNvSpPr>
            <p:nvPr/>
          </p:nvSpPr>
          <p:spPr bwMode="auto">
            <a:xfrm>
              <a:off x="5232" y="1056"/>
              <a:ext cx="96" cy="0"/>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1659" name="Line 33"/>
            <p:cNvSpPr>
              <a:spLocks noChangeShapeType="1"/>
            </p:cNvSpPr>
            <p:nvPr/>
          </p:nvSpPr>
          <p:spPr bwMode="auto">
            <a:xfrm>
              <a:off x="5232" y="1344"/>
              <a:ext cx="96" cy="0"/>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1660" name="Line 34"/>
            <p:cNvSpPr>
              <a:spLocks noChangeShapeType="1"/>
            </p:cNvSpPr>
            <p:nvPr/>
          </p:nvSpPr>
          <p:spPr bwMode="auto">
            <a:xfrm>
              <a:off x="5232" y="1632"/>
              <a:ext cx="96" cy="0"/>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111661" name="Object 35"/>
            <p:cNvGraphicFramePr>
              <a:graphicFrameLocks noChangeAspect="1"/>
            </p:cNvGraphicFramePr>
            <p:nvPr/>
          </p:nvGraphicFramePr>
          <p:xfrm>
            <a:off x="4320" y="192"/>
            <a:ext cx="332" cy="230"/>
          </p:xfrm>
          <a:graphic>
            <a:graphicData uri="http://schemas.openxmlformats.org/presentationml/2006/ole">
              <mc:AlternateContent xmlns:mc="http://schemas.openxmlformats.org/markup-compatibility/2006">
                <mc:Choice xmlns:v="urn:schemas-microsoft-com:vml" Requires="v">
                  <p:oleObj name="公式" r:id="rId10" imgW="238013" imgH="142875" progId="Equation.3">
                    <p:embed/>
                  </p:oleObj>
                </mc:Choice>
                <mc:Fallback>
                  <p:oleObj name="公式" r:id="rId10" imgW="238013" imgH="142875" progId="Equation.3">
                    <p:embed/>
                    <p:pic>
                      <p:nvPicPr>
                        <p:cNvPr id="0" name="Object 3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320" y="192"/>
                          <a:ext cx="332" cy="23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1662" name="Object 36"/>
            <p:cNvGraphicFramePr>
              <a:graphicFrameLocks noChangeAspect="1"/>
            </p:cNvGraphicFramePr>
            <p:nvPr/>
          </p:nvGraphicFramePr>
          <p:xfrm>
            <a:off x="5136" y="240"/>
            <a:ext cx="332" cy="230"/>
          </p:xfrm>
          <a:graphic>
            <a:graphicData uri="http://schemas.openxmlformats.org/presentationml/2006/ole">
              <mc:AlternateContent xmlns:mc="http://schemas.openxmlformats.org/markup-compatibility/2006">
                <mc:Choice xmlns:v="urn:schemas-microsoft-com:vml" Requires="v">
                  <p:oleObj name="公式" r:id="rId12" imgW="238013" imgH="142875" progId="Equation.3">
                    <p:embed/>
                  </p:oleObj>
                </mc:Choice>
                <mc:Fallback>
                  <p:oleObj name="公式" r:id="rId12" imgW="238013" imgH="142875" progId="Equation.3">
                    <p:embed/>
                    <p:pic>
                      <p:nvPicPr>
                        <p:cNvPr id="0" name="Object 36"/>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136" y="240"/>
                          <a:ext cx="332" cy="23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56357" name="Rectangle 37"/>
          <p:cNvSpPr>
            <a:spLocks noChangeArrowheads="1"/>
          </p:cNvSpPr>
          <p:nvPr/>
        </p:nvSpPr>
        <p:spPr bwMode="auto">
          <a:xfrm>
            <a:off x="609600" y="457200"/>
            <a:ext cx="2682875" cy="5191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a:solidFill>
                  <a:srgbClr val="00FF00"/>
                </a:solidFill>
                <a:latin typeface="Bookman Old Style" panose="02050604050505020204" pitchFamily="18" charset="0"/>
              </a:rPr>
              <a:t>1.</a:t>
            </a:r>
            <a:r>
              <a:rPr lang="zh-CN" altLang="en-US" u="sng">
                <a:solidFill>
                  <a:srgbClr val="00FF00"/>
                </a:solidFill>
                <a:latin typeface="Bookman Old Style" panose="02050604050505020204" pitchFamily="18" charset="0"/>
              </a:rPr>
              <a:t>平行板电容器</a:t>
            </a:r>
          </a:p>
        </p:txBody>
      </p:sp>
      <p:sp>
        <p:nvSpPr>
          <p:cNvPr id="56358" name="Text Box 38"/>
          <p:cNvSpPr txBox="1">
            <a:spLocks noChangeArrowheads="1"/>
          </p:cNvSpPr>
          <p:nvPr/>
        </p:nvSpPr>
        <p:spPr bwMode="auto">
          <a:xfrm>
            <a:off x="762000" y="1143000"/>
            <a:ext cx="2622550" cy="5191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a:latin typeface="Times New Roman" panose="02020603050405020304" pitchFamily="18" charset="0"/>
              </a:rPr>
              <a:t>已知：</a:t>
            </a:r>
            <a:r>
              <a:rPr lang="en-US" altLang="zh-CN" i="1">
                <a:latin typeface="Times New Roman" panose="02020603050405020304" pitchFamily="18" charset="0"/>
              </a:rPr>
              <a:t>S</a:t>
            </a:r>
            <a:r>
              <a:rPr lang="zh-CN" altLang="en-US" i="1">
                <a:latin typeface="Times New Roman" panose="02020603050405020304" pitchFamily="18" charset="0"/>
              </a:rPr>
              <a:t>、</a:t>
            </a:r>
            <a:r>
              <a:rPr lang="en-US" altLang="zh-CN" i="1">
                <a:latin typeface="Times New Roman" panose="02020603050405020304" pitchFamily="18" charset="0"/>
              </a:rPr>
              <a:t>d</a:t>
            </a:r>
            <a:r>
              <a:rPr lang="zh-CN" altLang="en-US" i="1">
                <a:latin typeface="Times New Roman" panose="02020603050405020304" pitchFamily="18" charset="0"/>
              </a:rPr>
              <a:t>、</a:t>
            </a:r>
            <a:r>
              <a:rPr lang="zh-CN" altLang="en-US" i="1">
                <a:latin typeface="Times New Roman" panose="02020603050405020304" pitchFamily="18" charset="0"/>
                <a:sym typeface="Symbol" panose="05050102010706020507" pitchFamily="18" charset="2"/>
              </a:rPr>
              <a:t></a:t>
            </a:r>
            <a:r>
              <a:rPr lang="en-US" altLang="zh-CN" i="1" baseline="-25000">
                <a:latin typeface="Times New Roman" panose="02020603050405020304" pitchFamily="18" charset="0"/>
                <a:sym typeface="Symbol" panose="05050102010706020507" pitchFamily="18" charset="2"/>
              </a:rPr>
              <a:t>0</a:t>
            </a:r>
            <a:endParaRPr lang="en-US" altLang="zh-CN">
              <a:latin typeface="Times New Roman" panose="02020603050405020304" pitchFamily="18" charset="0"/>
            </a:endParaRPr>
          </a:p>
        </p:txBody>
      </p:sp>
      <p:sp>
        <p:nvSpPr>
          <p:cNvPr id="56359" name="Text Box 39"/>
          <p:cNvSpPr txBox="1">
            <a:spLocks noChangeArrowheads="1"/>
          </p:cNvSpPr>
          <p:nvPr/>
        </p:nvSpPr>
        <p:spPr bwMode="auto">
          <a:xfrm>
            <a:off x="533400" y="1690688"/>
            <a:ext cx="4876800" cy="5191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a:latin typeface="Times New Roman" panose="02020603050405020304" pitchFamily="18" charset="0"/>
              </a:rPr>
              <a:t>设</a:t>
            </a:r>
            <a:r>
              <a:rPr lang="en-US" altLang="zh-CN" i="1">
                <a:latin typeface="Times New Roman" panose="02020603050405020304" pitchFamily="18" charset="0"/>
              </a:rPr>
              <a:t>A</a:t>
            </a:r>
            <a:r>
              <a:rPr lang="zh-CN" altLang="en-US" i="1">
                <a:latin typeface="Times New Roman" panose="02020603050405020304" pitchFamily="18" charset="0"/>
              </a:rPr>
              <a:t>、</a:t>
            </a:r>
            <a:r>
              <a:rPr lang="en-US" altLang="zh-CN" i="1">
                <a:latin typeface="Times New Roman" panose="02020603050405020304" pitchFamily="18" charset="0"/>
              </a:rPr>
              <a:t>B</a:t>
            </a:r>
            <a:r>
              <a:rPr lang="zh-CN" altLang="en-US">
                <a:latin typeface="Times New Roman" panose="02020603050405020304" pitchFamily="18" charset="0"/>
              </a:rPr>
              <a:t>分别带电</a:t>
            </a:r>
            <a:r>
              <a:rPr lang="en-US" altLang="zh-CN" i="1">
                <a:latin typeface="Times New Roman" panose="02020603050405020304" pitchFamily="18" charset="0"/>
              </a:rPr>
              <a:t>+q</a:t>
            </a:r>
            <a:r>
              <a:rPr lang="zh-CN" altLang="en-US" i="1">
                <a:latin typeface="Times New Roman" panose="02020603050405020304" pitchFamily="18" charset="0"/>
              </a:rPr>
              <a:t>、</a:t>
            </a:r>
            <a:r>
              <a:rPr lang="en-US" altLang="zh-CN" i="1">
                <a:latin typeface="Times New Roman" panose="02020603050405020304" pitchFamily="18" charset="0"/>
              </a:rPr>
              <a:t>-q</a:t>
            </a:r>
          </a:p>
        </p:txBody>
      </p:sp>
      <p:sp>
        <p:nvSpPr>
          <p:cNvPr id="56360" name="Text Box 40"/>
          <p:cNvSpPr txBox="1">
            <a:spLocks noChangeArrowheads="1"/>
          </p:cNvSpPr>
          <p:nvPr/>
        </p:nvSpPr>
        <p:spPr bwMode="auto">
          <a:xfrm>
            <a:off x="609600" y="2452688"/>
            <a:ext cx="2801938" cy="5191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i="1">
                <a:latin typeface="Times New Roman" panose="02020603050405020304" pitchFamily="18" charset="0"/>
              </a:rPr>
              <a:t>A</a:t>
            </a:r>
            <a:r>
              <a:rPr lang="zh-CN" altLang="en-US" i="1">
                <a:latin typeface="Times New Roman" panose="02020603050405020304" pitchFamily="18" charset="0"/>
              </a:rPr>
              <a:t>、</a:t>
            </a:r>
            <a:r>
              <a:rPr lang="en-US" altLang="zh-CN" i="1">
                <a:latin typeface="Times New Roman" panose="02020603050405020304" pitchFamily="18" charset="0"/>
              </a:rPr>
              <a:t>B</a:t>
            </a:r>
            <a:r>
              <a:rPr lang="zh-CN" altLang="en-US">
                <a:latin typeface="Times New Roman" panose="02020603050405020304" pitchFamily="18" charset="0"/>
              </a:rPr>
              <a:t>间场强分布</a:t>
            </a:r>
          </a:p>
        </p:txBody>
      </p:sp>
      <p:graphicFrame>
        <p:nvGraphicFramePr>
          <p:cNvPr id="56361" name="Object 41"/>
          <p:cNvGraphicFramePr>
            <a:graphicFrameLocks noChangeAspect="1"/>
          </p:cNvGraphicFramePr>
          <p:nvPr/>
        </p:nvGraphicFramePr>
        <p:xfrm>
          <a:off x="3505200" y="2257425"/>
          <a:ext cx="1143000" cy="1019175"/>
        </p:xfrm>
        <a:graphic>
          <a:graphicData uri="http://schemas.openxmlformats.org/presentationml/2006/ole">
            <mc:AlternateContent xmlns:mc="http://schemas.openxmlformats.org/markup-compatibility/2006">
              <mc:Choice xmlns:v="urn:schemas-microsoft-com:vml" Requires="v">
                <p:oleObj name="公式" r:id="rId14" imgW="542925" imgH="476362" progId="Equation.3">
                  <p:embed/>
                </p:oleObj>
              </mc:Choice>
              <mc:Fallback>
                <p:oleObj name="公式" r:id="rId14" imgW="542925" imgH="476362" progId="Equation.3">
                  <p:embed/>
                  <p:pic>
                    <p:nvPicPr>
                      <p:cNvPr id="0" name="Object 41"/>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505200" y="2257425"/>
                        <a:ext cx="1143000" cy="1019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6362" name="Text Box 42"/>
          <p:cNvSpPr txBox="1">
            <a:spLocks noChangeArrowheads="1"/>
          </p:cNvSpPr>
          <p:nvPr/>
        </p:nvSpPr>
        <p:spPr bwMode="auto">
          <a:xfrm>
            <a:off x="533400" y="3367088"/>
            <a:ext cx="1252538" cy="5191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a:latin typeface="Times New Roman" panose="02020603050405020304" pitchFamily="18" charset="0"/>
              </a:rPr>
              <a:t>电势差</a:t>
            </a:r>
          </a:p>
        </p:txBody>
      </p:sp>
      <p:sp>
        <p:nvSpPr>
          <p:cNvPr id="56363" name="Text Box 43"/>
          <p:cNvSpPr txBox="1">
            <a:spLocks noChangeArrowheads="1"/>
          </p:cNvSpPr>
          <p:nvPr/>
        </p:nvSpPr>
        <p:spPr bwMode="auto">
          <a:xfrm>
            <a:off x="644525" y="4967288"/>
            <a:ext cx="1260475" cy="5191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a:latin typeface="Times New Roman" panose="02020603050405020304" pitchFamily="18" charset="0"/>
              </a:rPr>
              <a:t>由定义</a:t>
            </a:r>
          </a:p>
        </p:txBody>
      </p:sp>
      <p:graphicFrame>
        <p:nvGraphicFramePr>
          <p:cNvPr id="56364" name="Object 44"/>
          <p:cNvGraphicFramePr>
            <a:graphicFrameLocks noChangeAspect="1"/>
          </p:cNvGraphicFramePr>
          <p:nvPr/>
        </p:nvGraphicFramePr>
        <p:xfrm>
          <a:off x="685800" y="5573713"/>
          <a:ext cx="3048000" cy="1055687"/>
        </p:xfrm>
        <a:graphic>
          <a:graphicData uri="http://schemas.openxmlformats.org/presentationml/2006/ole">
            <mc:AlternateContent xmlns:mc="http://schemas.openxmlformats.org/markup-compatibility/2006">
              <mc:Choice xmlns:v="urn:schemas-microsoft-com:vml" Requires="v">
                <p:oleObj name="公式" r:id="rId16" imgW="1476487" imgH="476362" progId="Equation.3">
                  <p:embed/>
                </p:oleObj>
              </mc:Choice>
              <mc:Fallback>
                <p:oleObj name="公式" r:id="rId16" imgW="1476487" imgH="476362" progId="Equation.3">
                  <p:embed/>
                  <p:pic>
                    <p:nvPicPr>
                      <p:cNvPr id="0" name="Object 44"/>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85800" y="5573713"/>
                        <a:ext cx="3048000" cy="10556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6365" name="Text Box 45">
            <a:extLst>
              <a:ext uri="{FF2B5EF4-FFF2-40B4-BE49-F238E27FC236}">
                <a16:creationId xmlns:a16="http://schemas.microsoft.com/office/drawing/2014/main" id="{D73D77DA-3E62-4D6E-B19B-59E7B9F0A1B9}"/>
              </a:ext>
            </a:extLst>
          </p:cNvPr>
          <p:cNvSpPr txBox="1">
            <a:spLocks noChangeArrowheads="1"/>
          </p:cNvSpPr>
          <p:nvPr/>
        </p:nvSpPr>
        <p:spPr bwMode="auto">
          <a:xfrm>
            <a:off x="5410200" y="3600450"/>
            <a:ext cx="898525" cy="519113"/>
          </a:xfrm>
          <a:prstGeom prst="rect">
            <a:avLst/>
          </a:prstGeom>
          <a:noFill/>
          <a:ln>
            <a:noFill/>
          </a:ln>
          <a:effectLst>
            <a:prstShdw prst="shdw17" dist="17961" dir="2700000">
              <a:schemeClr val="folHlink">
                <a:gamma/>
                <a:shade val="60000"/>
                <a:invGamma/>
              </a:schemeClr>
            </a:prstShdw>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eaLnBrk="1" hangingPunct="1">
              <a:defRPr/>
            </a:pPr>
            <a:r>
              <a:rPr kumimoji="1" lang="zh-CN" altLang="en-US" sz="2800" b="1" u="sng">
                <a:solidFill>
                  <a:srgbClr val="00FF00"/>
                </a:solidFill>
                <a:latin typeface="Times New Roman" panose="02020603050405020304" pitchFamily="18" charset="0"/>
              </a:rPr>
              <a:t>讨论</a:t>
            </a:r>
          </a:p>
        </p:txBody>
      </p:sp>
      <p:sp>
        <p:nvSpPr>
          <p:cNvPr id="56366" name="Line 46"/>
          <p:cNvSpPr>
            <a:spLocks noChangeShapeType="1"/>
          </p:cNvSpPr>
          <p:nvPr/>
        </p:nvSpPr>
        <p:spPr bwMode="auto">
          <a:xfrm>
            <a:off x="5105400" y="2971800"/>
            <a:ext cx="0" cy="3733800"/>
          </a:xfrm>
          <a:prstGeom prst="line">
            <a:avLst/>
          </a:prstGeom>
          <a:noFill/>
          <a:ln w="9525">
            <a:solidFill>
              <a:schemeClr val="accent2"/>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56367" name="Group 47"/>
          <p:cNvGrpSpPr>
            <a:grpSpLocks/>
          </p:cNvGrpSpPr>
          <p:nvPr/>
        </p:nvGrpSpPr>
        <p:grpSpPr bwMode="auto">
          <a:xfrm>
            <a:off x="5410200" y="4286250"/>
            <a:ext cx="3032125" cy="519113"/>
            <a:chOff x="3696" y="2544"/>
            <a:chExt cx="1910" cy="327"/>
          </a:xfrm>
        </p:grpSpPr>
        <p:sp>
          <p:nvSpPr>
            <p:cNvPr id="111644" name="AutoShape 48"/>
            <p:cNvSpPr>
              <a:spLocks noChangeArrowheads="1"/>
            </p:cNvSpPr>
            <p:nvPr/>
          </p:nvSpPr>
          <p:spPr bwMode="auto">
            <a:xfrm>
              <a:off x="3696" y="2592"/>
              <a:ext cx="192" cy="192"/>
            </a:xfrm>
            <a:prstGeom prst="star4">
              <a:avLst>
                <a:gd name="adj" fmla="val 12500"/>
              </a:avLst>
            </a:prstGeom>
            <a:solidFill>
              <a:srgbClr val="00FF00"/>
            </a:solidFill>
            <a:ln w="9525">
              <a:solidFill>
                <a:schemeClr val="tx1"/>
              </a:solidFill>
              <a:miter lim="800000"/>
              <a:headEnd/>
              <a:tailEnd/>
            </a:ln>
          </p:spPr>
          <p:txBody>
            <a:bodyPr wrap="none" anchor="ct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kumimoji="0" lang="zh-CN" altLang="en-US" sz="1800" b="0"/>
            </a:p>
          </p:txBody>
        </p:sp>
        <p:graphicFrame>
          <p:nvGraphicFramePr>
            <p:cNvPr id="111645" name="Object 49"/>
            <p:cNvGraphicFramePr>
              <a:graphicFrameLocks noChangeAspect="1"/>
            </p:cNvGraphicFramePr>
            <p:nvPr/>
          </p:nvGraphicFramePr>
          <p:xfrm>
            <a:off x="3936" y="2592"/>
            <a:ext cx="226" cy="240"/>
          </p:xfrm>
          <a:graphic>
            <a:graphicData uri="http://schemas.openxmlformats.org/presentationml/2006/ole">
              <mc:AlternateContent xmlns:mc="http://schemas.openxmlformats.org/markup-compatibility/2006">
                <mc:Choice xmlns:v="urn:schemas-microsoft-com:vml" Requires="v">
                  <p:oleObj name="公式" r:id="rId18" imgW="133462" imgH="142875" progId="Equation.3">
                    <p:embed/>
                  </p:oleObj>
                </mc:Choice>
                <mc:Fallback>
                  <p:oleObj name="公式" r:id="rId18" imgW="133462" imgH="142875" progId="Equation.3">
                    <p:embed/>
                    <p:pic>
                      <p:nvPicPr>
                        <p:cNvPr id="0" name="Object 49"/>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936" y="2592"/>
                          <a:ext cx="226" cy="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1646" name="Text Box 50"/>
            <p:cNvSpPr txBox="1">
              <a:spLocks noChangeArrowheads="1"/>
            </p:cNvSpPr>
            <p:nvPr/>
          </p:nvSpPr>
          <p:spPr bwMode="auto">
            <a:xfrm>
              <a:off x="4080" y="2544"/>
              <a:ext cx="342" cy="3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a:latin typeface="Times New Roman" panose="02020603050405020304" pitchFamily="18" charset="0"/>
                </a:rPr>
                <a:t>与</a:t>
              </a:r>
            </a:p>
          </p:txBody>
        </p:sp>
        <p:graphicFrame>
          <p:nvGraphicFramePr>
            <p:cNvPr id="111647" name="Object 51"/>
            <p:cNvGraphicFramePr>
              <a:graphicFrameLocks noChangeAspect="1"/>
            </p:cNvGraphicFramePr>
            <p:nvPr/>
          </p:nvGraphicFramePr>
          <p:xfrm>
            <a:off x="4416" y="2592"/>
            <a:ext cx="192" cy="256"/>
          </p:xfrm>
          <a:graphic>
            <a:graphicData uri="http://schemas.openxmlformats.org/presentationml/2006/ole">
              <mc:AlternateContent xmlns:mc="http://schemas.openxmlformats.org/markup-compatibility/2006">
                <mc:Choice xmlns:v="urn:schemas-microsoft-com:vml" Requires="v">
                  <p:oleObj name="公式" r:id="rId20" imgW="95138" imgH="142875" progId="Equation.3">
                    <p:embed/>
                  </p:oleObj>
                </mc:Choice>
                <mc:Fallback>
                  <p:oleObj name="公式" r:id="rId20" imgW="95138" imgH="142875" progId="Equation.3">
                    <p:embed/>
                    <p:pic>
                      <p:nvPicPr>
                        <p:cNvPr id="0" name="Object 51"/>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4416" y="2592"/>
                          <a:ext cx="192" cy="2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1648" name="Object 52"/>
            <p:cNvGraphicFramePr>
              <a:graphicFrameLocks noChangeAspect="1"/>
            </p:cNvGraphicFramePr>
            <p:nvPr/>
          </p:nvGraphicFramePr>
          <p:xfrm>
            <a:off x="4608" y="2592"/>
            <a:ext cx="224" cy="256"/>
          </p:xfrm>
          <a:graphic>
            <a:graphicData uri="http://schemas.openxmlformats.org/presentationml/2006/ole">
              <mc:AlternateContent xmlns:mc="http://schemas.openxmlformats.org/markup-compatibility/2006">
                <mc:Choice xmlns:v="urn:schemas-microsoft-com:vml" Requires="v">
                  <p:oleObj name="公式" r:id="rId22" imgW="123713" imgH="142875" progId="Equation.3">
                    <p:embed/>
                  </p:oleObj>
                </mc:Choice>
                <mc:Fallback>
                  <p:oleObj name="公式" r:id="rId22" imgW="123713" imgH="142875" progId="Equation.3">
                    <p:embed/>
                    <p:pic>
                      <p:nvPicPr>
                        <p:cNvPr id="0" name="Object 52"/>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4608" y="2592"/>
                          <a:ext cx="224" cy="2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1649" name="Object 53"/>
            <p:cNvGraphicFramePr>
              <a:graphicFrameLocks noChangeAspect="1"/>
            </p:cNvGraphicFramePr>
            <p:nvPr/>
          </p:nvGraphicFramePr>
          <p:xfrm>
            <a:off x="4848" y="2544"/>
            <a:ext cx="255" cy="320"/>
          </p:xfrm>
          <a:graphic>
            <a:graphicData uri="http://schemas.openxmlformats.org/presentationml/2006/ole">
              <mc:AlternateContent xmlns:mc="http://schemas.openxmlformats.org/markup-compatibility/2006">
                <mc:Choice xmlns:v="urn:schemas-microsoft-com:vml" Requires="v">
                  <p:oleObj name="公式" r:id="rId24" imgW="142875" imgH="200025" progId="Equation.3">
                    <p:embed/>
                  </p:oleObj>
                </mc:Choice>
                <mc:Fallback>
                  <p:oleObj name="公式" r:id="rId24" imgW="142875" imgH="200025" progId="Equation.3">
                    <p:embed/>
                    <p:pic>
                      <p:nvPicPr>
                        <p:cNvPr id="0" name="Object 53"/>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4848" y="2544"/>
                          <a:ext cx="255" cy="3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1650" name="Text Box 54"/>
            <p:cNvSpPr txBox="1">
              <a:spLocks noChangeArrowheads="1"/>
            </p:cNvSpPr>
            <p:nvPr/>
          </p:nvSpPr>
          <p:spPr bwMode="auto">
            <a:xfrm>
              <a:off x="5040" y="2544"/>
              <a:ext cx="566" cy="3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a:latin typeface="Times New Roman" panose="02020603050405020304" pitchFamily="18" charset="0"/>
                </a:rPr>
                <a:t>有关</a:t>
              </a:r>
            </a:p>
          </p:txBody>
        </p:sp>
      </p:grpSp>
      <p:grpSp>
        <p:nvGrpSpPr>
          <p:cNvPr id="56375" name="Group 55"/>
          <p:cNvGrpSpPr>
            <a:grpSpLocks/>
          </p:cNvGrpSpPr>
          <p:nvPr/>
        </p:nvGrpSpPr>
        <p:grpSpPr bwMode="auto">
          <a:xfrm>
            <a:off x="5426075" y="4743450"/>
            <a:ext cx="2803525" cy="590550"/>
            <a:chOff x="3706" y="2880"/>
            <a:chExt cx="1766" cy="372"/>
          </a:xfrm>
        </p:grpSpPr>
        <p:sp>
          <p:nvSpPr>
            <p:cNvPr id="111634" name="AutoShape 56"/>
            <p:cNvSpPr>
              <a:spLocks noChangeArrowheads="1"/>
            </p:cNvSpPr>
            <p:nvPr/>
          </p:nvSpPr>
          <p:spPr bwMode="auto">
            <a:xfrm>
              <a:off x="3706" y="2996"/>
              <a:ext cx="192" cy="192"/>
            </a:xfrm>
            <a:prstGeom prst="star4">
              <a:avLst>
                <a:gd name="adj" fmla="val 12500"/>
              </a:avLst>
            </a:prstGeom>
            <a:solidFill>
              <a:srgbClr val="00FF00"/>
            </a:solidFill>
            <a:ln w="9525">
              <a:solidFill>
                <a:schemeClr val="tx1"/>
              </a:solidFill>
              <a:miter lim="800000"/>
              <a:headEnd/>
              <a:tailEnd/>
            </a:ln>
          </p:spPr>
          <p:txBody>
            <a:bodyPr wrap="none" anchor="ct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kumimoji="0" lang="zh-CN" altLang="en-US" sz="1800" b="0"/>
            </a:p>
          </p:txBody>
        </p:sp>
        <p:graphicFrame>
          <p:nvGraphicFramePr>
            <p:cNvPr id="111635" name="Object 57"/>
            <p:cNvGraphicFramePr>
              <a:graphicFrameLocks noChangeAspect="1"/>
            </p:cNvGraphicFramePr>
            <p:nvPr/>
          </p:nvGraphicFramePr>
          <p:xfrm>
            <a:off x="3946" y="2996"/>
            <a:ext cx="224" cy="256"/>
          </p:xfrm>
          <a:graphic>
            <a:graphicData uri="http://schemas.openxmlformats.org/presentationml/2006/ole">
              <mc:AlternateContent xmlns:mc="http://schemas.openxmlformats.org/markup-compatibility/2006">
                <mc:Choice xmlns:v="urn:schemas-microsoft-com:vml" Requires="v">
                  <p:oleObj name="公式" r:id="rId26" imgW="123713" imgH="142875" progId="Equation.3">
                    <p:embed/>
                  </p:oleObj>
                </mc:Choice>
                <mc:Fallback>
                  <p:oleObj name="公式" r:id="rId26" imgW="123713" imgH="142875" progId="Equation.3">
                    <p:embed/>
                    <p:pic>
                      <p:nvPicPr>
                        <p:cNvPr id="0" name="Object 57"/>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3946" y="2996"/>
                          <a:ext cx="224" cy="2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1636" name="Line 58"/>
            <p:cNvSpPr>
              <a:spLocks noChangeShapeType="1"/>
            </p:cNvSpPr>
            <p:nvPr/>
          </p:nvSpPr>
          <p:spPr bwMode="auto">
            <a:xfrm flipV="1">
              <a:off x="4234" y="2996"/>
              <a:ext cx="0" cy="24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111637" name="Object 59"/>
            <p:cNvGraphicFramePr>
              <a:graphicFrameLocks noChangeAspect="1"/>
            </p:cNvGraphicFramePr>
            <p:nvPr/>
          </p:nvGraphicFramePr>
          <p:xfrm>
            <a:off x="4378" y="2996"/>
            <a:ext cx="226" cy="240"/>
          </p:xfrm>
          <a:graphic>
            <a:graphicData uri="http://schemas.openxmlformats.org/presentationml/2006/ole">
              <mc:AlternateContent xmlns:mc="http://schemas.openxmlformats.org/markup-compatibility/2006">
                <mc:Choice xmlns:v="urn:schemas-microsoft-com:vml" Requires="v">
                  <p:oleObj name="公式" r:id="rId28" imgW="133462" imgH="142875" progId="Equation.3">
                    <p:embed/>
                  </p:oleObj>
                </mc:Choice>
                <mc:Fallback>
                  <p:oleObj name="公式" r:id="rId28" imgW="133462" imgH="142875" progId="Equation.3">
                    <p:embed/>
                    <p:pic>
                      <p:nvPicPr>
                        <p:cNvPr id="0" name="Object 59"/>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4378" y="2996"/>
                          <a:ext cx="226" cy="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1638" name="Line 60"/>
            <p:cNvSpPr>
              <a:spLocks noChangeShapeType="1"/>
            </p:cNvSpPr>
            <p:nvPr/>
          </p:nvSpPr>
          <p:spPr bwMode="auto">
            <a:xfrm flipV="1">
              <a:off x="4618" y="2996"/>
              <a:ext cx="0" cy="24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1639" name="Text Box 61"/>
            <p:cNvSpPr txBox="1">
              <a:spLocks noChangeArrowheads="1"/>
            </p:cNvSpPr>
            <p:nvPr/>
          </p:nvSpPr>
          <p:spPr bwMode="auto">
            <a:xfrm>
              <a:off x="4704" y="2880"/>
              <a:ext cx="342" cy="3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a:latin typeface="Times New Roman" panose="02020603050405020304" pitchFamily="18" charset="0"/>
                </a:rPr>
                <a:t>；</a:t>
              </a:r>
            </a:p>
          </p:txBody>
        </p:sp>
        <p:graphicFrame>
          <p:nvGraphicFramePr>
            <p:cNvPr id="111640" name="Object 62"/>
            <p:cNvGraphicFramePr>
              <a:graphicFrameLocks noChangeAspect="1"/>
            </p:cNvGraphicFramePr>
            <p:nvPr/>
          </p:nvGraphicFramePr>
          <p:xfrm>
            <a:off x="4906" y="2996"/>
            <a:ext cx="192" cy="256"/>
          </p:xfrm>
          <a:graphic>
            <a:graphicData uri="http://schemas.openxmlformats.org/presentationml/2006/ole">
              <mc:AlternateContent xmlns:mc="http://schemas.openxmlformats.org/markup-compatibility/2006">
                <mc:Choice xmlns:v="urn:schemas-microsoft-com:vml" Requires="v">
                  <p:oleObj name="公式" r:id="rId30" imgW="95138" imgH="142875" progId="Equation.3">
                    <p:embed/>
                  </p:oleObj>
                </mc:Choice>
                <mc:Fallback>
                  <p:oleObj name="公式" r:id="rId30" imgW="95138" imgH="142875" progId="Equation.3">
                    <p:embed/>
                    <p:pic>
                      <p:nvPicPr>
                        <p:cNvPr id="0" name="Object 62"/>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4906" y="2996"/>
                          <a:ext cx="192" cy="2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1641" name="Line 63"/>
            <p:cNvSpPr>
              <a:spLocks noChangeShapeType="1"/>
            </p:cNvSpPr>
            <p:nvPr/>
          </p:nvSpPr>
          <p:spPr bwMode="auto">
            <a:xfrm>
              <a:off x="5146" y="2948"/>
              <a:ext cx="0" cy="288"/>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111642" name="Object 64"/>
            <p:cNvGraphicFramePr>
              <a:graphicFrameLocks noChangeAspect="1"/>
            </p:cNvGraphicFramePr>
            <p:nvPr/>
          </p:nvGraphicFramePr>
          <p:xfrm>
            <a:off x="5242" y="2996"/>
            <a:ext cx="226" cy="240"/>
          </p:xfrm>
          <a:graphic>
            <a:graphicData uri="http://schemas.openxmlformats.org/presentationml/2006/ole">
              <mc:AlternateContent xmlns:mc="http://schemas.openxmlformats.org/markup-compatibility/2006">
                <mc:Choice xmlns:v="urn:schemas-microsoft-com:vml" Requires="v">
                  <p:oleObj name="公式" r:id="rId32" imgW="133462" imgH="142875" progId="Equation.3">
                    <p:embed/>
                  </p:oleObj>
                </mc:Choice>
                <mc:Fallback>
                  <p:oleObj name="公式" r:id="rId32" imgW="133462" imgH="142875" progId="Equation.3">
                    <p:embed/>
                    <p:pic>
                      <p:nvPicPr>
                        <p:cNvPr id="0" name="Object 64"/>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5242" y="2996"/>
                          <a:ext cx="226" cy="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1643" name="Line 65"/>
            <p:cNvSpPr>
              <a:spLocks noChangeShapeType="1"/>
            </p:cNvSpPr>
            <p:nvPr/>
          </p:nvSpPr>
          <p:spPr bwMode="auto">
            <a:xfrm flipV="1">
              <a:off x="5472" y="2976"/>
              <a:ext cx="0" cy="24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aphicFrame>
        <p:nvGraphicFramePr>
          <p:cNvPr id="56386" name="Object 66"/>
          <p:cNvGraphicFramePr>
            <a:graphicFrameLocks noChangeAspect="1"/>
          </p:cNvGraphicFramePr>
          <p:nvPr/>
        </p:nvGraphicFramePr>
        <p:xfrm>
          <a:off x="457200" y="3860800"/>
          <a:ext cx="4495800" cy="1092200"/>
        </p:xfrm>
        <a:graphic>
          <a:graphicData uri="http://schemas.openxmlformats.org/presentationml/2006/ole">
            <mc:AlternateContent xmlns:mc="http://schemas.openxmlformats.org/markup-compatibility/2006">
              <mc:Choice xmlns:v="urn:schemas-microsoft-com:vml" Requires="v">
                <p:oleObj name="公式" r:id="rId34" imgW="1876537" imgH="409463" progId="Equation.3">
                  <p:embed/>
                </p:oleObj>
              </mc:Choice>
              <mc:Fallback>
                <p:oleObj name="公式" r:id="rId34" imgW="1876537" imgH="409463" progId="Equation.3">
                  <p:embed/>
                  <p:pic>
                    <p:nvPicPr>
                      <p:cNvPr id="0" name="Object 66"/>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457200" y="3860800"/>
                        <a:ext cx="4495800" cy="1092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6357">
                                            <p:txEl>
                                              <p:pRg st="0" end="0"/>
                                            </p:txEl>
                                          </p:spTgt>
                                        </p:tgtEl>
                                        <p:attrNameLst>
                                          <p:attrName>style.visibility</p:attrName>
                                        </p:attrNameLst>
                                      </p:cBhvr>
                                      <p:to>
                                        <p:strVal val="visible"/>
                                      </p:to>
                                    </p:set>
                                    <p:animEffect transition="in" filter="dissolve">
                                      <p:cBhvr>
                                        <p:cTn id="7" dur="500"/>
                                        <p:tgtEl>
                                          <p:spTgt spid="56357">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6358"/>
                                        </p:tgtEl>
                                        <p:attrNameLst>
                                          <p:attrName>style.visibility</p:attrName>
                                        </p:attrNameLst>
                                      </p:cBhvr>
                                      <p:to>
                                        <p:strVal val="visible"/>
                                      </p:to>
                                    </p:set>
                                    <p:animEffect transition="in" filter="wipe(left)">
                                      <p:cBhvr>
                                        <p:cTn id="12" dur="500"/>
                                        <p:tgtEl>
                                          <p:spTgt spid="5635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2" presetClass="entr" presetSubtype="4" fill="hold" nodeType="clickEffect">
                                  <p:stCondLst>
                                    <p:cond delay="0"/>
                                  </p:stCondLst>
                                  <p:childTnLst>
                                    <p:set>
                                      <p:cBhvr>
                                        <p:cTn id="16" dur="1" fill="hold">
                                          <p:stCondLst>
                                            <p:cond delay="0"/>
                                          </p:stCondLst>
                                        </p:cTn>
                                        <p:tgtEl>
                                          <p:spTgt spid="56322"/>
                                        </p:tgtEl>
                                        <p:attrNameLst>
                                          <p:attrName>style.visibility</p:attrName>
                                        </p:attrNameLst>
                                      </p:cBhvr>
                                      <p:to>
                                        <p:strVal val="visible"/>
                                      </p:to>
                                    </p:set>
                                    <p:animEffect transition="in" filter="slide(fromBottom)">
                                      <p:cBhvr>
                                        <p:cTn id="17" dur="500"/>
                                        <p:tgtEl>
                                          <p:spTgt spid="56322"/>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56359"/>
                                        </p:tgtEl>
                                        <p:attrNameLst>
                                          <p:attrName>style.visibility</p:attrName>
                                        </p:attrNameLst>
                                      </p:cBhvr>
                                      <p:to>
                                        <p:strVal val="visible"/>
                                      </p:to>
                                    </p:set>
                                    <p:animEffect transition="in" filter="wipe(left)">
                                      <p:cBhvr>
                                        <p:cTn id="22" dur="500"/>
                                        <p:tgtEl>
                                          <p:spTgt spid="56359"/>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499"/>
                                          </p:stCondLst>
                                        </p:cTn>
                                        <p:tgtEl>
                                          <p:spTgt spid="56334"/>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56360"/>
                                        </p:tgtEl>
                                        <p:attrNameLst>
                                          <p:attrName>style.visibility</p:attrName>
                                        </p:attrNameLst>
                                      </p:cBhvr>
                                      <p:to>
                                        <p:strVal val="visible"/>
                                      </p:to>
                                    </p:set>
                                    <p:animEffect transition="in" filter="wipe(left)">
                                      <p:cBhvr>
                                        <p:cTn id="31" dur="500"/>
                                        <p:tgtEl>
                                          <p:spTgt spid="56360"/>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22" presetClass="entr" presetSubtype="8" fill="hold" nodeType="clickEffect">
                                  <p:stCondLst>
                                    <p:cond delay="0"/>
                                  </p:stCondLst>
                                  <p:childTnLst>
                                    <p:set>
                                      <p:cBhvr>
                                        <p:cTn id="35" dur="1" fill="hold">
                                          <p:stCondLst>
                                            <p:cond delay="0"/>
                                          </p:stCondLst>
                                        </p:cTn>
                                        <p:tgtEl>
                                          <p:spTgt spid="56361"/>
                                        </p:tgtEl>
                                        <p:attrNameLst>
                                          <p:attrName>style.visibility</p:attrName>
                                        </p:attrNameLst>
                                      </p:cBhvr>
                                      <p:to>
                                        <p:strVal val="visible"/>
                                      </p:to>
                                    </p:set>
                                    <p:animEffect transition="in" filter="wipe(left)">
                                      <p:cBhvr>
                                        <p:cTn id="36" dur="500"/>
                                        <p:tgtEl>
                                          <p:spTgt spid="56361"/>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22" presetClass="entr" presetSubtype="8" fill="hold" nodeType="clickEffect">
                                  <p:stCondLst>
                                    <p:cond delay="0"/>
                                  </p:stCondLst>
                                  <p:childTnLst>
                                    <p:set>
                                      <p:cBhvr>
                                        <p:cTn id="40" dur="1" fill="hold">
                                          <p:stCondLst>
                                            <p:cond delay="0"/>
                                          </p:stCondLst>
                                        </p:cTn>
                                        <p:tgtEl>
                                          <p:spTgt spid="56331"/>
                                        </p:tgtEl>
                                        <p:attrNameLst>
                                          <p:attrName>style.visibility</p:attrName>
                                        </p:attrNameLst>
                                      </p:cBhvr>
                                      <p:to>
                                        <p:strVal val="visible"/>
                                      </p:to>
                                    </p:set>
                                    <p:animEffect transition="in" filter="wipe(left)">
                                      <p:cBhvr>
                                        <p:cTn id="41" dur="500"/>
                                        <p:tgtEl>
                                          <p:spTgt spid="56331"/>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22" presetClass="entr" presetSubtype="8" fill="hold" grpId="0" nodeType="clickEffect">
                                  <p:stCondLst>
                                    <p:cond delay="0"/>
                                  </p:stCondLst>
                                  <p:childTnLst>
                                    <p:set>
                                      <p:cBhvr>
                                        <p:cTn id="45" dur="1" fill="hold">
                                          <p:stCondLst>
                                            <p:cond delay="0"/>
                                          </p:stCondLst>
                                        </p:cTn>
                                        <p:tgtEl>
                                          <p:spTgt spid="56362"/>
                                        </p:tgtEl>
                                        <p:attrNameLst>
                                          <p:attrName>style.visibility</p:attrName>
                                        </p:attrNameLst>
                                      </p:cBhvr>
                                      <p:to>
                                        <p:strVal val="visible"/>
                                      </p:to>
                                    </p:set>
                                    <p:animEffect transition="in" filter="wipe(left)">
                                      <p:cBhvr>
                                        <p:cTn id="46" dur="500"/>
                                        <p:tgtEl>
                                          <p:spTgt spid="56362"/>
                                        </p:tgtEl>
                                      </p:cBhvr>
                                    </p:animEffect>
                                  </p:childTnLst>
                                </p:cTn>
                              </p:par>
                            </p:childTnLst>
                          </p:cTn>
                        </p:par>
                      </p:childTnLst>
                    </p:cTn>
                  </p:par>
                  <p:par>
                    <p:cTn id="47" fill="hold" nodeType="clickPar">
                      <p:stCondLst>
                        <p:cond delay="indefinite"/>
                      </p:stCondLst>
                      <p:childTnLst>
                        <p:par>
                          <p:cTn id="48" fill="hold" nodeType="withGroup">
                            <p:stCondLst>
                              <p:cond delay="0"/>
                            </p:stCondLst>
                            <p:childTnLst>
                              <p:par>
                                <p:cTn id="49" presetID="22" presetClass="entr" presetSubtype="8" fill="hold" nodeType="clickEffect">
                                  <p:stCondLst>
                                    <p:cond delay="0"/>
                                  </p:stCondLst>
                                  <p:childTnLst>
                                    <p:set>
                                      <p:cBhvr>
                                        <p:cTn id="50" dur="1" fill="hold">
                                          <p:stCondLst>
                                            <p:cond delay="0"/>
                                          </p:stCondLst>
                                        </p:cTn>
                                        <p:tgtEl>
                                          <p:spTgt spid="56386"/>
                                        </p:tgtEl>
                                        <p:attrNameLst>
                                          <p:attrName>style.visibility</p:attrName>
                                        </p:attrNameLst>
                                      </p:cBhvr>
                                      <p:to>
                                        <p:strVal val="visible"/>
                                      </p:to>
                                    </p:set>
                                    <p:animEffect transition="in" filter="wipe(left)">
                                      <p:cBhvr>
                                        <p:cTn id="51" dur="500"/>
                                        <p:tgtEl>
                                          <p:spTgt spid="56386"/>
                                        </p:tgtEl>
                                      </p:cBhvr>
                                    </p:animEffect>
                                  </p:childTnLst>
                                </p:cTn>
                              </p:par>
                            </p:childTnLst>
                          </p:cTn>
                        </p:par>
                      </p:childTnLst>
                    </p:cTn>
                  </p:par>
                  <p:par>
                    <p:cTn id="52" fill="hold" nodeType="clickPar">
                      <p:stCondLst>
                        <p:cond delay="indefinite"/>
                      </p:stCondLst>
                      <p:childTnLst>
                        <p:par>
                          <p:cTn id="53" fill="hold" nodeType="withGroup">
                            <p:stCondLst>
                              <p:cond delay="0"/>
                            </p:stCondLst>
                            <p:childTnLst>
                              <p:par>
                                <p:cTn id="54" presetID="22" presetClass="entr" presetSubtype="8" fill="hold" grpId="0" nodeType="clickEffect">
                                  <p:stCondLst>
                                    <p:cond delay="0"/>
                                  </p:stCondLst>
                                  <p:childTnLst>
                                    <p:set>
                                      <p:cBhvr>
                                        <p:cTn id="55" dur="1" fill="hold">
                                          <p:stCondLst>
                                            <p:cond delay="0"/>
                                          </p:stCondLst>
                                        </p:cTn>
                                        <p:tgtEl>
                                          <p:spTgt spid="56363"/>
                                        </p:tgtEl>
                                        <p:attrNameLst>
                                          <p:attrName>style.visibility</p:attrName>
                                        </p:attrNameLst>
                                      </p:cBhvr>
                                      <p:to>
                                        <p:strVal val="visible"/>
                                      </p:to>
                                    </p:set>
                                    <p:animEffect transition="in" filter="wipe(left)">
                                      <p:cBhvr>
                                        <p:cTn id="56" dur="500"/>
                                        <p:tgtEl>
                                          <p:spTgt spid="56363"/>
                                        </p:tgtEl>
                                      </p:cBhvr>
                                    </p:animEffect>
                                  </p:childTnLst>
                                </p:cTn>
                              </p:par>
                            </p:childTnLst>
                          </p:cTn>
                        </p:par>
                      </p:childTnLst>
                    </p:cTn>
                  </p:par>
                  <p:par>
                    <p:cTn id="57" fill="hold" nodeType="clickPar">
                      <p:stCondLst>
                        <p:cond delay="indefinite"/>
                      </p:stCondLst>
                      <p:childTnLst>
                        <p:par>
                          <p:cTn id="58" fill="hold" nodeType="withGroup">
                            <p:stCondLst>
                              <p:cond delay="0"/>
                            </p:stCondLst>
                            <p:childTnLst>
                              <p:par>
                                <p:cTn id="59" presetID="22" presetClass="entr" presetSubtype="8" fill="hold" nodeType="clickEffect">
                                  <p:stCondLst>
                                    <p:cond delay="0"/>
                                  </p:stCondLst>
                                  <p:childTnLst>
                                    <p:set>
                                      <p:cBhvr>
                                        <p:cTn id="60" dur="1" fill="hold">
                                          <p:stCondLst>
                                            <p:cond delay="0"/>
                                          </p:stCondLst>
                                        </p:cTn>
                                        <p:tgtEl>
                                          <p:spTgt spid="56364"/>
                                        </p:tgtEl>
                                        <p:attrNameLst>
                                          <p:attrName>style.visibility</p:attrName>
                                        </p:attrNameLst>
                                      </p:cBhvr>
                                      <p:to>
                                        <p:strVal val="visible"/>
                                      </p:to>
                                    </p:set>
                                    <p:animEffect transition="in" filter="wipe(left)">
                                      <p:cBhvr>
                                        <p:cTn id="61" dur="500"/>
                                        <p:tgtEl>
                                          <p:spTgt spid="56364"/>
                                        </p:tgtEl>
                                      </p:cBhvr>
                                    </p:animEffect>
                                  </p:childTnLst>
                                </p:cTn>
                              </p:par>
                            </p:childTnLst>
                          </p:cTn>
                        </p:par>
                      </p:childTnLst>
                    </p:cTn>
                  </p:par>
                  <p:par>
                    <p:cTn id="62" fill="hold" nodeType="clickPar">
                      <p:stCondLst>
                        <p:cond delay="indefinite"/>
                      </p:stCondLst>
                      <p:childTnLst>
                        <p:par>
                          <p:cTn id="63" fill="hold" nodeType="withGroup">
                            <p:stCondLst>
                              <p:cond delay="0"/>
                            </p:stCondLst>
                            <p:childTnLst>
                              <p:par>
                                <p:cTn id="64" presetID="9" presetClass="entr" presetSubtype="0" fill="hold" nodeType="clickEffect">
                                  <p:stCondLst>
                                    <p:cond delay="0"/>
                                  </p:stCondLst>
                                  <p:childTnLst>
                                    <p:set>
                                      <p:cBhvr>
                                        <p:cTn id="65" dur="1" fill="hold">
                                          <p:stCondLst>
                                            <p:cond delay="0"/>
                                          </p:stCondLst>
                                        </p:cTn>
                                        <p:tgtEl>
                                          <p:spTgt spid="56366"/>
                                        </p:tgtEl>
                                        <p:attrNameLst>
                                          <p:attrName>style.visibility</p:attrName>
                                        </p:attrNameLst>
                                      </p:cBhvr>
                                      <p:to>
                                        <p:strVal val="visible"/>
                                      </p:to>
                                    </p:set>
                                    <p:animEffect transition="in" filter="dissolve">
                                      <p:cBhvr>
                                        <p:cTn id="66" dur="500"/>
                                        <p:tgtEl>
                                          <p:spTgt spid="56366"/>
                                        </p:tgtEl>
                                      </p:cBhvr>
                                    </p:animEffect>
                                  </p:childTnLst>
                                </p:cTn>
                              </p:par>
                            </p:childTnLst>
                          </p:cTn>
                        </p:par>
                      </p:childTnLst>
                    </p:cTn>
                  </p:par>
                  <p:par>
                    <p:cTn id="67" fill="hold" nodeType="clickPar">
                      <p:stCondLst>
                        <p:cond delay="indefinite"/>
                      </p:stCondLst>
                      <p:childTnLst>
                        <p:par>
                          <p:cTn id="68" fill="hold" nodeType="withGroup">
                            <p:stCondLst>
                              <p:cond delay="0"/>
                            </p:stCondLst>
                            <p:childTnLst>
                              <p:par>
                                <p:cTn id="69" presetID="2" presetClass="entr" presetSubtype="6" fill="hold" grpId="0" nodeType="clickEffect">
                                  <p:stCondLst>
                                    <p:cond delay="0"/>
                                  </p:stCondLst>
                                  <p:childTnLst>
                                    <p:set>
                                      <p:cBhvr>
                                        <p:cTn id="70" dur="1" fill="hold">
                                          <p:stCondLst>
                                            <p:cond delay="0"/>
                                          </p:stCondLst>
                                        </p:cTn>
                                        <p:tgtEl>
                                          <p:spTgt spid="56365"/>
                                        </p:tgtEl>
                                        <p:attrNameLst>
                                          <p:attrName>style.visibility</p:attrName>
                                        </p:attrNameLst>
                                      </p:cBhvr>
                                      <p:to>
                                        <p:strVal val="visible"/>
                                      </p:to>
                                    </p:set>
                                    <p:anim calcmode="lin" valueType="num">
                                      <p:cBhvr additive="base">
                                        <p:cTn id="71" dur="500" fill="hold"/>
                                        <p:tgtEl>
                                          <p:spTgt spid="56365"/>
                                        </p:tgtEl>
                                        <p:attrNameLst>
                                          <p:attrName>ppt_x</p:attrName>
                                        </p:attrNameLst>
                                      </p:cBhvr>
                                      <p:tavLst>
                                        <p:tav tm="0">
                                          <p:val>
                                            <p:strVal val="1+#ppt_w/2"/>
                                          </p:val>
                                        </p:tav>
                                        <p:tav tm="100000">
                                          <p:val>
                                            <p:strVal val="#ppt_x"/>
                                          </p:val>
                                        </p:tav>
                                      </p:tavLst>
                                    </p:anim>
                                    <p:anim calcmode="lin" valueType="num">
                                      <p:cBhvr additive="base">
                                        <p:cTn id="72" dur="500" fill="hold"/>
                                        <p:tgtEl>
                                          <p:spTgt spid="56365"/>
                                        </p:tgtEl>
                                        <p:attrNameLst>
                                          <p:attrName>ppt_y</p:attrName>
                                        </p:attrNameLst>
                                      </p:cBhvr>
                                      <p:tavLst>
                                        <p:tav tm="0">
                                          <p:val>
                                            <p:strVal val="1+#ppt_h/2"/>
                                          </p:val>
                                        </p:tav>
                                        <p:tav tm="100000">
                                          <p:val>
                                            <p:strVal val="#ppt_y"/>
                                          </p:val>
                                        </p:tav>
                                      </p:tavLst>
                                    </p:anim>
                                  </p:childTnLst>
                                </p:cTn>
                              </p:par>
                            </p:childTnLst>
                          </p:cTn>
                        </p:par>
                      </p:childTnLst>
                    </p:cTn>
                  </p:par>
                  <p:par>
                    <p:cTn id="73" fill="hold" nodeType="clickPar">
                      <p:stCondLst>
                        <p:cond delay="indefinite"/>
                      </p:stCondLst>
                      <p:childTnLst>
                        <p:par>
                          <p:cTn id="74" fill="hold" nodeType="withGroup">
                            <p:stCondLst>
                              <p:cond delay="0"/>
                            </p:stCondLst>
                            <p:childTnLst>
                              <p:par>
                                <p:cTn id="75" presetID="22" presetClass="entr" presetSubtype="8" fill="hold" nodeType="clickEffect">
                                  <p:stCondLst>
                                    <p:cond delay="0"/>
                                  </p:stCondLst>
                                  <p:childTnLst>
                                    <p:set>
                                      <p:cBhvr>
                                        <p:cTn id="76" dur="1" fill="hold">
                                          <p:stCondLst>
                                            <p:cond delay="0"/>
                                          </p:stCondLst>
                                        </p:cTn>
                                        <p:tgtEl>
                                          <p:spTgt spid="56367"/>
                                        </p:tgtEl>
                                        <p:attrNameLst>
                                          <p:attrName>style.visibility</p:attrName>
                                        </p:attrNameLst>
                                      </p:cBhvr>
                                      <p:to>
                                        <p:strVal val="visible"/>
                                      </p:to>
                                    </p:set>
                                    <p:animEffect transition="in" filter="wipe(left)">
                                      <p:cBhvr>
                                        <p:cTn id="77" dur="500"/>
                                        <p:tgtEl>
                                          <p:spTgt spid="56367"/>
                                        </p:tgtEl>
                                      </p:cBhvr>
                                    </p:animEffect>
                                  </p:childTnLst>
                                </p:cTn>
                              </p:par>
                            </p:childTnLst>
                          </p:cTn>
                        </p:par>
                      </p:childTnLst>
                    </p:cTn>
                  </p:par>
                  <p:par>
                    <p:cTn id="78" fill="hold" nodeType="clickPar">
                      <p:stCondLst>
                        <p:cond delay="indefinite"/>
                      </p:stCondLst>
                      <p:childTnLst>
                        <p:par>
                          <p:cTn id="79" fill="hold" nodeType="withGroup">
                            <p:stCondLst>
                              <p:cond delay="0"/>
                            </p:stCondLst>
                            <p:childTnLst>
                              <p:par>
                                <p:cTn id="80" presetID="9" presetClass="entr" presetSubtype="0" fill="hold" nodeType="clickEffect">
                                  <p:stCondLst>
                                    <p:cond delay="0"/>
                                  </p:stCondLst>
                                  <p:childTnLst>
                                    <p:set>
                                      <p:cBhvr>
                                        <p:cTn id="81" dur="1" fill="hold">
                                          <p:stCondLst>
                                            <p:cond delay="0"/>
                                          </p:stCondLst>
                                        </p:cTn>
                                        <p:tgtEl>
                                          <p:spTgt spid="56375"/>
                                        </p:tgtEl>
                                        <p:attrNameLst>
                                          <p:attrName>style.visibility</p:attrName>
                                        </p:attrNameLst>
                                      </p:cBhvr>
                                      <p:to>
                                        <p:strVal val="visible"/>
                                      </p:to>
                                    </p:set>
                                    <p:animEffect transition="in" filter="dissolve">
                                      <p:cBhvr>
                                        <p:cTn id="82" dur="500"/>
                                        <p:tgtEl>
                                          <p:spTgt spid="563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357" grpId="0" build="p" autoUpdateAnimBg="0"/>
      <p:bldP spid="56358" grpId="0" autoUpdateAnimBg="0"/>
      <p:bldP spid="56359" grpId="0" autoUpdateAnimBg="0"/>
      <p:bldP spid="56360" grpId="0" autoUpdateAnimBg="0"/>
      <p:bldP spid="56362" grpId="0" autoUpdateAnimBg="0"/>
      <p:bldP spid="56363" grpId="0" autoUpdateAnimBg="0"/>
      <p:bldP spid="56365" grpId="0" autoUpdateAnimBg="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7858" name="Rectangle 2"/>
          <p:cNvSpPr>
            <a:spLocks noChangeArrowheads="1"/>
          </p:cNvSpPr>
          <p:nvPr/>
        </p:nvSpPr>
        <p:spPr bwMode="auto">
          <a:xfrm>
            <a:off x="304800" y="304800"/>
            <a:ext cx="8643938"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0" lang="zh-CN" altLang="en-US" sz="3200">
                <a:solidFill>
                  <a:srgbClr val="FF0000"/>
                </a:solidFill>
                <a:latin typeface="Times New Roman" panose="02020603050405020304" pitchFamily="18" charset="0"/>
                <a:ea typeface="楷体_GB2312" pitchFamily="49" charset="-122"/>
              </a:rPr>
              <a:t>思考题：</a:t>
            </a:r>
          </a:p>
        </p:txBody>
      </p:sp>
      <p:sp>
        <p:nvSpPr>
          <p:cNvPr id="2" name="Rectangle 2"/>
          <p:cNvSpPr>
            <a:spLocks noChangeArrowheads="1"/>
          </p:cNvSpPr>
          <p:nvPr/>
        </p:nvSpPr>
        <p:spPr bwMode="auto">
          <a:xfrm>
            <a:off x="304800" y="1219200"/>
            <a:ext cx="88392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0" lang="en-US" altLang="zh-CN" sz="3200">
                <a:latin typeface="Times New Roman" panose="02020603050405020304" pitchFamily="18" charset="0"/>
                <a:ea typeface="楷体_GB2312" pitchFamily="49" charset="-122"/>
              </a:rPr>
              <a:t>2. </a:t>
            </a:r>
            <a:r>
              <a:rPr kumimoji="0" lang="zh-CN" altLang="en-US" sz="3200">
                <a:latin typeface="Times New Roman" panose="02020603050405020304" pitchFamily="18" charset="0"/>
                <a:ea typeface="楷体_GB2312" pitchFamily="49" charset="-122"/>
              </a:rPr>
              <a:t>任意一个导体都有一定的厚度，试解释平行板电容器电板为什么可用理想的带电平面代替？</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1" fill="hold" grpId="0" nodeType="withEffect">
                                  <p:stCondLst>
                                    <p:cond delay="0"/>
                                  </p:stCondLst>
                                  <p:childTnLst>
                                    <p:set>
                                      <p:cBhvr>
                                        <p:cTn id="6" dur="1" fill="hold">
                                          <p:stCondLst>
                                            <p:cond delay="0"/>
                                          </p:stCondLst>
                                        </p:cTn>
                                        <p:tgtEl>
                                          <p:spTgt spid="377858"/>
                                        </p:tgtEl>
                                        <p:attrNameLst>
                                          <p:attrName>style.visibility</p:attrName>
                                        </p:attrNameLst>
                                      </p:cBhvr>
                                      <p:to>
                                        <p:strVal val="visible"/>
                                      </p:to>
                                    </p:set>
                                    <p:anim calcmode="lin" valueType="num">
                                      <p:cBhvr additive="base">
                                        <p:cTn id="7" dur="500" fill="hold"/>
                                        <p:tgtEl>
                                          <p:spTgt spid="377858"/>
                                        </p:tgtEl>
                                        <p:attrNameLst>
                                          <p:attrName>ppt_x</p:attrName>
                                        </p:attrNameLst>
                                      </p:cBhvr>
                                      <p:tavLst>
                                        <p:tav tm="0">
                                          <p:val>
                                            <p:strVal val="#ppt_x"/>
                                          </p:val>
                                        </p:tav>
                                        <p:tav tm="100000">
                                          <p:val>
                                            <p:strVal val="#ppt_x"/>
                                          </p:val>
                                        </p:tav>
                                      </p:tavLst>
                                    </p:anim>
                                    <p:anim calcmode="lin" valueType="num">
                                      <p:cBhvr additive="base">
                                        <p:cTn id="8" dur="500" fill="hold"/>
                                        <p:tgtEl>
                                          <p:spTgt spid="377858"/>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7858" grpId="0"/>
      <p:bldP spid="2"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7346" name="Group 2"/>
          <p:cNvGrpSpPr>
            <a:grpSpLocks/>
          </p:cNvGrpSpPr>
          <p:nvPr/>
        </p:nvGrpSpPr>
        <p:grpSpPr bwMode="auto">
          <a:xfrm>
            <a:off x="5988050" y="304800"/>
            <a:ext cx="2036763" cy="3271838"/>
            <a:chOff x="3772" y="192"/>
            <a:chExt cx="1283" cy="2061"/>
          </a:xfrm>
        </p:grpSpPr>
        <p:grpSp>
          <p:nvGrpSpPr>
            <p:cNvPr id="113713" name="Group 3"/>
            <p:cNvGrpSpPr>
              <a:grpSpLocks/>
            </p:cNvGrpSpPr>
            <p:nvPr/>
          </p:nvGrpSpPr>
          <p:grpSpPr bwMode="auto">
            <a:xfrm>
              <a:off x="3772" y="192"/>
              <a:ext cx="1283" cy="2061"/>
              <a:chOff x="3772" y="192"/>
              <a:chExt cx="1283" cy="2061"/>
            </a:xfrm>
          </p:grpSpPr>
          <p:grpSp>
            <p:nvGrpSpPr>
              <p:cNvPr id="113715" name="Group 4"/>
              <p:cNvGrpSpPr>
                <a:grpSpLocks/>
              </p:cNvGrpSpPr>
              <p:nvPr/>
            </p:nvGrpSpPr>
            <p:grpSpPr bwMode="auto">
              <a:xfrm>
                <a:off x="3772" y="192"/>
                <a:ext cx="1283" cy="2061"/>
                <a:chOff x="3772" y="192"/>
                <a:chExt cx="1283" cy="2061"/>
              </a:xfrm>
            </p:grpSpPr>
            <p:sp>
              <p:nvSpPr>
                <p:cNvPr id="113718" name="Oval 5"/>
                <p:cNvSpPr>
                  <a:spLocks noChangeArrowheads="1"/>
                </p:cNvSpPr>
                <p:nvPr/>
              </p:nvSpPr>
              <p:spPr bwMode="auto">
                <a:xfrm>
                  <a:off x="3775" y="1816"/>
                  <a:ext cx="1277" cy="437"/>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kumimoji="0" lang="zh-CN" altLang="en-US" sz="1800" b="0"/>
                </a:p>
              </p:txBody>
            </p:sp>
            <p:sp>
              <p:nvSpPr>
                <p:cNvPr id="113719" name="Rectangle 6"/>
                <p:cNvSpPr>
                  <a:spLocks noChangeArrowheads="1"/>
                </p:cNvSpPr>
                <p:nvPr/>
              </p:nvSpPr>
              <p:spPr bwMode="auto">
                <a:xfrm>
                  <a:off x="4203" y="406"/>
                  <a:ext cx="421" cy="1605"/>
                </a:xfrm>
                <a:prstGeom prst="rect">
                  <a:avLst/>
                </a:prstGeom>
                <a:solidFill>
                  <a:schemeClr val="accent1"/>
                </a:solidFill>
                <a:ln w="12700">
                  <a:solidFill>
                    <a:srgbClr val="6699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kumimoji="0" lang="zh-CN" altLang="en-US" sz="1800" b="0"/>
                </a:p>
              </p:txBody>
            </p:sp>
            <p:sp>
              <p:nvSpPr>
                <p:cNvPr id="113720" name="Line 7"/>
                <p:cNvSpPr>
                  <a:spLocks noChangeShapeType="1"/>
                </p:cNvSpPr>
                <p:nvPr/>
              </p:nvSpPr>
              <p:spPr bwMode="auto">
                <a:xfrm>
                  <a:off x="3772" y="443"/>
                  <a:ext cx="0" cy="1612"/>
                </a:xfrm>
                <a:prstGeom prst="line">
                  <a:avLst/>
                </a:prstGeom>
                <a:noFill/>
                <a:ln w="285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3721" name="Line 8"/>
                <p:cNvSpPr>
                  <a:spLocks noChangeShapeType="1"/>
                </p:cNvSpPr>
                <p:nvPr/>
              </p:nvSpPr>
              <p:spPr bwMode="auto">
                <a:xfrm>
                  <a:off x="5055" y="483"/>
                  <a:ext cx="0" cy="1612"/>
                </a:xfrm>
                <a:prstGeom prst="line">
                  <a:avLst/>
                </a:prstGeom>
                <a:noFill/>
                <a:ln w="285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113722" name="Object 9"/>
                <p:cNvGraphicFramePr>
                  <a:graphicFrameLocks noChangeAspect="1"/>
                </p:cNvGraphicFramePr>
                <p:nvPr/>
              </p:nvGraphicFramePr>
              <p:xfrm>
                <a:off x="4752" y="192"/>
                <a:ext cx="252" cy="252"/>
              </p:xfrm>
              <a:graphic>
                <a:graphicData uri="http://schemas.openxmlformats.org/presentationml/2006/ole">
                  <mc:AlternateContent xmlns:mc="http://schemas.openxmlformats.org/markup-compatibility/2006">
                    <mc:Choice xmlns:v="urn:schemas-microsoft-com:vml" Requires="v">
                      <p:oleObj name="公式" r:id="rId2" imgW="133462" imgH="133462" progId="Equation.3">
                        <p:embed/>
                      </p:oleObj>
                    </mc:Choice>
                    <mc:Fallback>
                      <p:oleObj name="公式" r:id="rId2" imgW="133462" imgH="133462" progId="Equation.3">
                        <p:embed/>
                        <p:pic>
                          <p:nvPicPr>
                            <p:cNvPr id="0" name="Object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52" y="192"/>
                              <a:ext cx="252" cy="2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3723" name="Object 10"/>
                <p:cNvGraphicFramePr>
                  <a:graphicFrameLocks noChangeAspect="1"/>
                </p:cNvGraphicFramePr>
                <p:nvPr/>
              </p:nvGraphicFramePr>
              <p:xfrm>
                <a:off x="4272" y="192"/>
                <a:ext cx="252" cy="252"/>
              </p:xfrm>
              <a:graphic>
                <a:graphicData uri="http://schemas.openxmlformats.org/presentationml/2006/ole">
                  <mc:AlternateContent xmlns:mc="http://schemas.openxmlformats.org/markup-compatibility/2006">
                    <mc:Choice xmlns:v="urn:schemas-microsoft-com:vml" Requires="v">
                      <p:oleObj name="公式" r:id="rId4" imgW="133462" imgH="133462" progId="Equation.3">
                        <p:embed/>
                      </p:oleObj>
                    </mc:Choice>
                    <mc:Fallback>
                      <p:oleObj name="公式" r:id="rId4" imgW="133462" imgH="133462" progId="Equation.3">
                        <p:embed/>
                        <p:pic>
                          <p:nvPicPr>
                            <p:cNvPr id="0" name="Object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72" y="192"/>
                              <a:ext cx="252" cy="2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3724" name="Line 11"/>
                <p:cNvSpPr>
                  <a:spLocks noChangeShapeType="1"/>
                </p:cNvSpPr>
                <p:nvPr/>
              </p:nvSpPr>
              <p:spPr bwMode="auto">
                <a:xfrm>
                  <a:off x="4416" y="384"/>
                  <a:ext cx="0" cy="1728"/>
                </a:xfrm>
                <a:prstGeom prst="line">
                  <a:avLst/>
                </a:prstGeom>
                <a:noFill/>
                <a:ln w="28575">
                  <a:solidFill>
                    <a:schemeClr val="accent2"/>
                  </a:solidFill>
                  <a:prstDash val="dash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13716" name="Oval 12"/>
              <p:cNvSpPr>
                <a:spLocks noChangeArrowheads="1"/>
              </p:cNvSpPr>
              <p:nvPr/>
            </p:nvSpPr>
            <p:spPr bwMode="auto">
              <a:xfrm>
                <a:off x="3775" y="205"/>
                <a:ext cx="1277" cy="436"/>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kumimoji="0" lang="zh-CN" altLang="en-US" sz="1800" b="0"/>
              </a:p>
            </p:txBody>
          </p:sp>
          <p:sp>
            <p:nvSpPr>
              <p:cNvPr id="113717" name="Oval 13"/>
              <p:cNvSpPr>
                <a:spLocks noChangeArrowheads="1"/>
              </p:cNvSpPr>
              <p:nvPr/>
            </p:nvSpPr>
            <p:spPr bwMode="auto">
              <a:xfrm>
                <a:off x="4203" y="366"/>
                <a:ext cx="421" cy="114"/>
              </a:xfrm>
              <a:prstGeom prst="ellipse">
                <a:avLst/>
              </a:prstGeom>
              <a:solidFill>
                <a:schemeClr val="accent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kumimoji="0" lang="zh-CN" altLang="en-US" sz="1800" b="0"/>
              </a:p>
            </p:txBody>
          </p:sp>
        </p:grpSp>
        <p:sp>
          <p:nvSpPr>
            <p:cNvPr id="113714" name="Oval 14"/>
            <p:cNvSpPr>
              <a:spLocks noChangeArrowheads="1"/>
            </p:cNvSpPr>
            <p:nvPr/>
          </p:nvSpPr>
          <p:spPr bwMode="auto">
            <a:xfrm>
              <a:off x="4200" y="1974"/>
              <a:ext cx="428" cy="121"/>
            </a:xfrm>
            <a:prstGeom prst="ellipse">
              <a:avLst/>
            </a:pr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kumimoji="0" lang="zh-CN" altLang="en-US" sz="1800" b="0"/>
            </a:p>
          </p:txBody>
        </p:sp>
      </p:grpSp>
      <p:grpSp>
        <p:nvGrpSpPr>
          <p:cNvPr id="57359" name="Group 15"/>
          <p:cNvGrpSpPr>
            <a:grpSpLocks/>
          </p:cNvGrpSpPr>
          <p:nvPr/>
        </p:nvGrpSpPr>
        <p:grpSpPr bwMode="auto">
          <a:xfrm>
            <a:off x="5618163" y="1919288"/>
            <a:ext cx="2468562" cy="766762"/>
            <a:chOff x="3539" y="1209"/>
            <a:chExt cx="1555" cy="483"/>
          </a:xfrm>
        </p:grpSpPr>
        <p:sp>
          <p:nvSpPr>
            <p:cNvPr id="113708" name="Line 16"/>
            <p:cNvSpPr>
              <a:spLocks noChangeShapeType="1"/>
            </p:cNvSpPr>
            <p:nvPr/>
          </p:nvSpPr>
          <p:spPr bwMode="auto">
            <a:xfrm>
              <a:off x="4744" y="1329"/>
              <a:ext cx="350" cy="122"/>
            </a:xfrm>
            <a:prstGeom prst="line">
              <a:avLst/>
            </a:prstGeom>
            <a:noFill/>
            <a:ln w="28575">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3709" name="Line 17"/>
            <p:cNvSpPr>
              <a:spLocks noChangeShapeType="1"/>
            </p:cNvSpPr>
            <p:nvPr/>
          </p:nvSpPr>
          <p:spPr bwMode="auto">
            <a:xfrm>
              <a:off x="4511" y="1370"/>
              <a:ext cx="233" cy="282"/>
            </a:xfrm>
            <a:prstGeom prst="line">
              <a:avLst/>
            </a:prstGeom>
            <a:noFill/>
            <a:ln w="28575">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3710" name="Line 18"/>
            <p:cNvSpPr>
              <a:spLocks noChangeShapeType="1"/>
            </p:cNvSpPr>
            <p:nvPr/>
          </p:nvSpPr>
          <p:spPr bwMode="auto">
            <a:xfrm flipH="1">
              <a:off x="4122" y="1370"/>
              <a:ext cx="195" cy="322"/>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3711" name="Line 19"/>
            <p:cNvSpPr>
              <a:spLocks noChangeShapeType="1"/>
            </p:cNvSpPr>
            <p:nvPr/>
          </p:nvSpPr>
          <p:spPr bwMode="auto">
            <a:xfrm flipH="1">
              <a:off x="3694" y="1370"/>
              <a:ext cx="350" cy="161"/>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3712" name="Line 20"/>
            <p:cNvSpPr>
              <a:spLocks noChangeShapeType="1"/>
            </p:cNvSpPr>
            <p:nvPr/>
          </p:nvSpPr>
          <p:spPr bwMode="auto">
            <a:xfrm flipH="1">
              <a:off x="3539" y="1209"/>
              <a:ext cx="428" cy="0"/>
            </a:xfrm>
            <a:prstGeom prst="line">
              <a:avLst/>
            </a:prstGeom>
            <a:noFill/>
            <a:ln w="28575">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7365" name="Rectangle 21"/>
          <p:cNvSpPr>
            <a:spLocks noChangeArrowheads="1"/>
          </p:cNvSpPr>
          <p:nvPr/>
        </p:nvSpPr>
        <p:spPr bwMode="auto">
          <a:xfrm>
            <a:off x="228600" y="228600"/>
            <a:ext cx="32766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a:solidFill>
                  <a:srgbClr val="00FF00"/>
                </a:solidFill>
                <a:latin typeface="Bookman Old Style" panose="02050604050505020204" pitchFamily="18" charset="0"/>
              </a:rPr>
              <a:t>2.</a:t>
            </a:r>
            <a:r>
              <a:rPr lang="zh-CN" altLang="en-US" u="sng">
                <a:solidFill>
                  <a:srgbClr val="00FF00"/>
                </a:solidFill>
                <a:latin typeface="Bookman Old Style" panose="02050604050505020204" pitchFamily="18" charset="0"/>
              </a:rPr>
              <a:t>圆柱形电容器</a:t>
            </a:r>
          </a:p>
        </p:txBody>
      </p:sp>
      <p:grpSp>
        <p:nvGrpSpPr>
          <p:cNvPr id="57366" name="Group 22"/>
          <p:cNvGrpSpPr>
            <a:grpSpLocks/>
          </p:cNvGrpSpPr>
          <p:nvPr/>
        </p:nvGrpSpPr>
        <p:grpSpPr bwMode="auto">
          <a:xfrm>
            <a:off x="6297613" y="1479550"/>
            <a:ext cx="2082800" cy="1143000"/>
            <a:chOff x="3967" y="932"/>
            <a:chExt cx="1312" cy="720"/>
          </a:xfrm>
        </p:grpSpPr>
        <p:sp>
          <p:nvSpPr>
            <p:cNvPr id="113696" name="Line 23"/>
            <p:cNvSpPr>
              <a:spLocks noChangeShapeType="1"/>
            </p:cNvSpPr>
            <p:nvPr/>
          </p:nvSpPr>
          <p:spPr bwMode="auto">
            <a:xfrm flipH="1">
              <a:off x="3967" y="1007"/>
              <a:ext cx="427" cy="40"/>
            </a:xfrm>
            <a:prstGeom prst="line">
              <a:avLst/>
            </a:prstGeom>
            <a:noFill/>
            <a:ln w="12700">
              <a:solidFill>
                <a:srgbClr val="99FF33"/>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13697" name="Group 24"/>
            <p:cNvGrpSpPr>
              <a:grpSpLocks/>
            </p:cNvGrpSpPr>
            <p:nvPr/>
          </p:nvGrpSpPr>
          <p:grpSpPr bwMode="auto">
            <a:xfrm>
              <a:off x="3967" y="932"/>
              <a:ext cx="1312" cy="720"/>
              <a:chOff x="3967" y="932"/>
              <a:chExt cx="1312" cy="720"/>
            </a:xfrm>
          </p:grpSpPr>
          <p:sp>
            <p:nvSpPr>
              <p:cNvPr id="113698" name="Arc 25"/>
              <p:cNvSpPr>
                <a:spLocks/>
              </p:cNvSpPr>
              <p:nvPr/>
            </p:nvSpPr>
            <p:spPr bwMode="auto">
              <a:xfrm>
                <a:off x="3967" y="932"/>
                <a:ext cx="895" cy="196"/>
              </a:xfrm>
              <a:custGeom>
                <a:avLst/>
                <a:gdLst>
                  <a:gd name="T0" fmla="*/ 0 w 43200"/>
                  <a:gd name="T1" fmla="*/ 0 h 40998"/>
                  <a:gd name="T2" fmla="*/ 0 w 43200"/>
                  <a:gd name="T3" fmla="*/ 0 h 40998"/>
                  <a:gd name="T4" fmla="*/ 0 w 43200"/>
                  <a:gd name="T5" fmla="*/ 0 h 40998"/>
                  <a:gd name="T6" fmla="*/ 0 60000 65536"/>
                  <a:gd name="T7" fmla="*/ 0 60000 65536"/>
                  <a:gd name="T8" fmla="*/ 0 60000 65536"/>
                </a:gdLst>
                <a:ahLst/>
                <a:cxnLst>
                  <a:cxn ang="T6">
                    <a:pos x="T0" y="T1"/>
                  </a:cxn>
                  <a:cxn ang="T7">
                    <a:pos x="T2" y="T3"/>
                  </a:cxn>
                  <a:cxn ang="T8">
                    <a:pos x="T4" y="T5"/>
                  </a:cxn>
                </a:cxnLst>
                <a:rect l="0" t="0" r="r" b="b"/>
                <a:pathLst>
                  <a:path w="43200" h="40998" fill="none" extrusionOk="0">
                    <a:moveTo>
                      <a:pt x="31101" y="-1"/>
                    </a:moveTo>
                    <a:cubicBezTo>
                      <a:pt x="38505" y="3626"/>
                      <a:pt x="43200" y="11152"/>
                      <a:pt x="43200" y="19398"/>
                    </a:cubicBezTo>
                    <a:cubicBezTo>
                      <a:pt x="43200" y="31327"/>
                      <a:pt x="33529" y="40998"/>
                      <a:pt x="21600" y="40998"/>
                    </a:cubicBezTo>
                    <a:cubicBezTo>
                      <a:pt x="9670" y="40998"/>
                      <a:pt x="0" y="31327"/>
                      <a:pt x="0" y="19398"/>
                    </a:cubicBezTo>
                    <a:cubicBezTo>
                      <a:pt x="0" y="11165"/>
                      <a:pt x="4679" y="3648"/>
                      <a:pt x="12067" y="15"/>
                    </a:cubicBezTo>
                  </a:path>
                  <a:path w="43200" h="40998" stroke="0" extrusionOk="0">
                    <a:moveTo>
                      <a:pt x="31101" y="-1"/>
                    </a:moveTo>
                    <a:cubicBezTo>
                      <a:pt x="38505" y="3626"/>
                      <a:pt x="43200" y="11152"/>
                      <a:pt x="43200" y="19398"/>
                    </a:cubicBezTo>
                    <a:cubicBezTo>
                      <a:pt x="43200" y="31327"/>
                      <a:pt x="33529" y="40998"/>
                      <a:pt x="21600" y="40998"/>
                    </a:cubicBezTo>
                    <a:cubicBezTo>
                      <a:pt x="9670" y="40998"/>
                      <a:pt x="0" y="31327"/>
                      <a:pt x="0" y="19398"/>
                    </a:cubicBezTo>
                    <a:cubicBezTo>
                      <a:pt x="0" y="11165"/>
                      <a:pt x="4679" y="3648"/>
                      <a:pt x="12067" y="15"/>
                    </a:cubicBezTo>
                    <a:lnTo>
                      <a:pt x="21600" y="19398"/>
                    </a:lnTo>
                    <a:lnTo>
                      <a:pt x="31101" y="-1"/>
                    </a:lnTo>
                    <a:close/>
                  </a:path>
                </a:pathLst>
              </a:custGeom>
              <a:noFill/>
              <a:ln w="12700" cap="rnd">
                <a:solidFill>
                  <a:schemeClr val="tx2"/>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3699" name="Arc 26"/>
              <p:cNvSpPr>
                <a:spLocks/>
              </p:cNvSpPr>
              <p:nvPr/>
            </p:nvSpPr>
            <p:spPr bwMode="auto">
              <a:xfrm>
                <a:off x="3967" y="1456"/>
                <a:ext cx="895" cy="196"/>
              </a:xfrm>
              <a:custGeom>
                <a:avLst/>
                <a:gdLst>
                  <a:gd name="T0" fmla="*/ 0 w 43200"/>
                  <a:gd name="T1" fmla="*/ 0 h 40998"/>
                  <a:gd name="T2" fmla="*/ 0 w 43200"/>
                  <a:gd name="T3" fmla="*/ 0 h 40998"/>
                  <a:gd name="T4" fmla="*/ 0 w 43200"/>
                  <a:gd name="T5" fmla="*/ 0 h 40998"/>
                  <a:gd name="T6" fmla="*/ 0 60000 65536"/>
                  <a:gd name="T7" fmla="*/ 0 60000 65536"/>
                  <a:gd name="T8" fmla="*/ 0 60000 65536"/>
                </a:gdLst>
                <a:ahLst/>
                <a:cxnLst>
                  <a:cxn ang="T6">
                    <a:pos x="T0" y="T1"/>
                  </a:cxn>
                  <a:cxn ang="T7">
                    <a:pos x="T2" y="T3"/>
                  </a:cxn>
                  <a:cxn ang="T8">
                    <a:pos x="T4" y="T5"/>
                  </a:cxn>
                </a:cxnLst>
                <a:rect l="0" t="0" r="r" b="b"/>
                <a:pathLst>
                  <a:path w="43200" h="40998" fill="none" extrusionOk="0">
                    <a:moveTo>
                      <a:pt x="31101" y="-1"/>
                    </a:moveTo>
                    <a:cubicBezTo>
                      <a:pt x="38505" y="3626"/>
                      <a:pt x="43200" y="11152"/>
                      <a:pt x="43200" y="19398"/>
                    </a:cubicBezTo>
                    <a:cubicBezTo>
                      <a:pt x="43200" y="31327"/>
                      <a:pt x="33529" y="40998"/>
                      <a:pt x="21600" y="40998"/>
                    </a:cubicBezTo>
                    <a:cubicBezTo>
                      <a:pt x="9670" y="40998"/>
                      <a:pt x="0" y="31327"/>
                      <a:pt x="0" y="19398"/>
                    </a:cubicBezTo>
                    <a:cubicBezTo>
                      <a:pt x="0" y="11165"/>
                      <a:pt x="4679" y="3648"/>
                      <a:pt x="12067" y="15"/>
                    </a:cubicBezTo>
                  </a:path>
                  <a:path w="43200" h="40998" stroke="0" extrusionOk="0">
                    <a:moveTo>
                      <a:pt x="31101" y="-1"/>
                    </a:moveTo>
                    <a:cubicBezTo>
                      <a:pt x="38505" y="3626"/>
                      <a:pt x="43200" y="11152"/>
                      <a:pt x="43200" y="19398"/>
                    </a:cubicBezTo>
                    <a:cubicBezTo>
                      <a:pt x="43200" y="31327"/>
                      <a:pt x="33529" y="40998"/>
                      <a:pt x="21600" y="40998"/>
                    </a:cubicBezTo>
                    <a:cubicBezTo>
                      <a:pt x="9670" y="40998"/>
                      <a:pt x="0" y="31327"/>
                      <a:pt x="0" y="19398"/>
                    </a:cubicBezTo>
                    <a:cubicBezTo>
                      <a:pt x="0" y="11165"/>
                      <a:pt x="4679" y="3648"/>
                      <a:pt x="12067" y="15"/>
                    </a:cubicBezTo>
                    <a:lnTo>
                      <a:pt x="21600" y="19398"/>
                    </a:lnTo>
                    <a:lnTo>
                      <a:pt x="31101" y="-1"/>
                    </a:lnTo>
                    <a:close/>
                  </a:path>
                </a:pathLst>
              </a:custGeom>
              <a:noFill/>
              <a:ln w="12700" cap="rnd">
                <a:solidFill>
                  <a:schemeClr val="tx2"/>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3700" name="Line 27"/>
              <p:cNvSpPr>
                <a:spLocks noChangeShapeType="1"/>
              </p:cNvSpPr>
              <p:nvPr/>
            </p:nvSpPr>
            <p:spPr bwMode="auto">
              <a:xfrm>
                <a:off x="4861" y="1047"/>
                <a:ext cx="0" cy="484"/>
              </a:xfrm>
              <a:prstGeom prst="line">
                <a:avLst/>
              </a:prstGeom>
              <a:noFill/>
              <a:ln w="12700">
                <a:solidFill>
                  <a:schemeClr val="tx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3701" name="Line 28"/>
              <p:cNvSpPr>
                <a:spLocks noChangeShapeType="1"/>
              </p:cNvSpPr>
              <p:nvPr/>
            </p:nvSpPr>
            <p:spPr bwMode="auto">
              <a:xfrm>
                <a:off x="3967" y="1047"/>
                <a:ext cx="0" cy="484"/>
              </a:xfrm>
              <a:prstGeom prst="line">
                <a:avLst/>
              </a:prstGeom>
              <a:noFill/>
              <a:ln w="12700">
                <a:solidFill>
                  <a:schemeClr val="tx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3702" name="Line 29"/>
              <p:cNvSpPr>
                <a:spLocks noChangeShapeType="1"/>
              </p:cNvSpPr>
              <p:nvPr/>
            </p:nvSpPr>
            <p:spPr bwMode="auto">
              <a:xfrm>
                <a:off x="4861" y="1007"/>
                <a:ext cx="350"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3703" name="Line 30"/>
              <p:cNvSpPr>
                <a:spLocks noChangeShapeType="1"/>
              </p:cNvSpPr>
              <p:nvPr/>
            </p:nvSpPr>
            <p:spPr bwMode="auto">
              <a:xfrm>
                <a:off x="4861" y="1571"/>
                <a:ext cx="350"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3704" name="Line 31"/>
              <p:cNvSpPr>
                <a:spLocks noChangeShapeType="1"/>
              </p:cNvSpPr>
              <p:nvPr/>
            </p:nvSpPr>
            <p:spPr bwMode="auto">
              <a:xfrm>
                <a:off x="5133" y="1007"/>
                <a:ext cx="0" cy="564"/>
              </a:xfrm>
              <a:prstGeom prst="line">
                <a:avLst/>
              </a:prstGeom>
              <a:noFill/>
              <a:ln w="12700">
                <a:solidFill>
                  <a:srgbClr val="99FF33"/>
                </a:solidFill>
                <a:round/>
                <a:headEnd type="stealth" w="med" len="lg"/>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3705" name="Arc 32"/>
              <p:cNvSpPr>
                <a:spLocks/>
              </p:cNvSpPr>
              <p:nvPr/>
            </p:nvSpPr>
            <p:spPr bwMode="auto">
              <a:xfrm>
                <a:off x="4349" y="1456"/>
                <a:ext cx="512" cy="196"/>
              </a:xfrm>
              <a:custGeom>
                <a:avLst/>
                <a:gdLst>
                  <a:gd name="T0" fmla="*/ 0 w 24748"/>
                  <a:gd name="T1" fmla="*/ 0 h 40998"/>
                  <a:gd name="T2" fmla="*/ 0 w 24748"/>
                  <a:gd name="T3" fmla="*/ 0 h 40998"/>
                  <a:gd name="T4" fmla="*/ 0 w 24748"/>
                  <a:gd name="T5" fmla="*/ 0 h 40998"/>
                  <a:gd name="T6" fmla="*/ 0 60000 65536"/>
                  <a:gd name="T7" fmla="*/ 0 60000 65536"/>
                  <a:gd name="T8" fmla="*/ 0 60000 65536"/>
                </a:gdLst>
                <a:ahLst/>
                <a:cxnLst>
                  <a:cxn ang="T6">
                    <a:pos x="T0" y="T1"/>
                  </a:cxn>
                  <a:cxn ang="T7">
                    <a:pos x="T2" y="T3"/>
                  </a:cxn>
                  <a:cxn ang="T8">
                    <a:pos x="T4" y="T5"/>
                  </a:cxn>
                </a:cxnLst>
                <a:rect l="0" t="0" r="r" b="b"/>
                <a:pathLst>
                  <a:path w="24748" h="40998" fill="none" extrusionOk="0">
                    <a:moveTo>
                      <a:pt x="12649" y="-1"/>
                    </a:moveTo>
                    <a:cubicBezTo>
                      <a:pt x="20053" y="3626"/>
                      <a:pt x="24748" y="11152"/>
                      <a:pt x="24748" y="19398"/>
                    </a:cubicBezTo>
                    <a:cubicBezTo>
                      <a:pt x="24748" y="31327"/>
                      <a:pt x="15077" y="40998"/>
                      <a:pt x="3148" y="40998"/>
                    </a:cubicBezTo>
                    <a:cubicBezTo>
                      <a:pt x="2094" y="40997"/>
                      <a:pt x="1042" y="40920"/>
                      <a:pt x="-1" y="40767"/>
                    </a:cubicBezTo>
                  </a:path>
                  <a:path w="24748" h="40998" stroke="0" extrusionOk="0">
                    <a:moveTo>
                      <a:pt x="12649" y="-1"/>
                    </a:moveTo>
                    <a:cubicBezTo>
                      <a:pt x="20053" y="3626"/>
                      <a:pt x="24748" y="11152"/>
                      <a:pt x="24748" y="19398"/>
                    </a:cubicBezTo>
                    <a:cubicBezTo>
                      <a:pt x="24748" y="31327"/>
                      <a:pt x="15077" y="40998"/>
                      <a:pt x="3148" y="40998"/>
                    </a:cubicBezTo>
                    <a:cubicBezTo>
                      <a:pt x="2094" y="40997"/>
                      <a:pt x="1042" y="40920"/>
                      <a:pt x="-1" y="40767"/>
                    </a:cubicBezTo>
                    <a:lnTo>
                      <a:pt x="3148" y="19398"/>
                    </a:lnTo>
                    <a:lnTo>
                      <a:pt x="12649" y="-1"/>
                    </a:lnTo>
                    <a:close/>
                  </a:path>
                </a:pathLst>
              </a:custGeom>
              <a:noFill/>
              <a:ln w="12700" cap="rnd">
                <a:solidFill>
                  <a:schemeClr val="tx2"/>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113706" name="Object 33"/>
              <p:cNvGraphicFramePr>
                <a:graphicFrameLocks noChangeAspect="1"/>
              </p:cNvGraphicFramePr>
              <p:nvPr/>
            </p:nvGraphicFramePr>
            <p:xfrm>
              <a:off x="5136" y="1200"/>
              <a:ext cx="143" cy="256"/>
            </p:xfrm>
            <a:graphic>
              <a:graphicData uri="http://schemas.openxmlformats.org/presentationml/2006/ole">
                <mc:AlternateContent xmlns:mc="http://schemas.openxmlformats.org/markup-compatibility/2006">
                  <mc:Choice xmlns:v="urn:schemas-microsoft-com:vml" Requires="v">
                    <p:oleObj name="公式" r:id="rId6" imgW="57150" imgH="142875" progId="Equation.3">
                      <p:embed/>
                    </p:oleObj>
                  </mc:Choice>
                  <mc:Fallback>
                    <p:oleObj name="公式" r:id="rId6" imgW="57150" imgH="142875" progId="Equation.3">
                      <p:embed/>
                      <p:pic>
                        <p:nvPicPr>
                          <p:cNvPr id="0" name="Object 3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36" y="1200"/>
                            <a:ext cx="143" cy="2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3707" name="Object 34"/>
              <p:cNvGraphicFramePr>
                <a:graphicFrameLocks noChangeAspect="1"/>
              </p:cNvGraphicFramePr>
              <p:nvPr/>
            </p:nvGraphicFramePr>
            <p:xfrm>
              <a:off x="4176" y="1008"/>
              <a:ext cx="223" cy="240"/>
            </p:xfrm>
            <a:graphic>
              <a:graphicData uri="http://schemas.openxmlformats.org/presentationml/2006/ole">
                <mc:AlternateContent xmlns:mc="http://schemas.openxmlformats.org/markup-compatibility/2006">
                  <mc:Choice xmlns:v="urn:schemas-microsoft-com:vml" Requires="v">
                    <p:oleObj name="公式" r:id="rId8" imgW="85725" imgH="95138" progId="Equation.3">
                      <p:embed/>
                    </p:oleObj>
                  </mc:Choice>
                  <mc:Fallback>
                    <p:oleObj name="公式" r:id="rId8" imgW="85725" imgH="95138" progId="Equation.3">
                      <p:embed/>
                      <p:pic>
                        <p:nvPicPr>
                          <p:cNvPr id="0" name="Object 3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176" y="1008"/>
                            <a:ext cx="223" cy="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grpSp>
        <p:nvGrpSpPr>
          <p:cNvPr id="57379" name="Group 35"/>
          <p:cNvGrpSpPr>
            <a:grpSpLocks/>
          </p:cNvGrpSpPr>
          <p:nvPr/>
        </p:nvGrpSpPr>
        <p:grpSpPr bwMode="auto">
          <a:xfrm>
            <a:off x="6086475" y="576263"/>
            <a:ext cx="2714625" cy="3335337"/>
            <a:chOff x="3834" y="363"/>
            <a:chExt cx="1710" cy="2101"/>
          </a:xfrm>
        </p:grpSpPr>
        <p:sp>
          <p:nvSpPr>
            <p:cNvPr id="113687" name="Line 36"/>
            <p:cNvSpPr>
              <a:spLocks noChangeShapeType="1"/>
            </p:cNvSpPr>
            <p:nvPr/>
          </p:nvSpPr>
          <p:spPr bwMode="auto">
            <a:xfrm>
              <a:off x="5055" y="363"/>
              <a:ext cx="350"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3688" name="Line 37"/>
            <p:cNvSpPr>
              <a:spLocks noChangeShapeType="1"/>
            </p:cNvSpPr>
            <p:nvPr/>
          </p:nvSpPr>
          <p:spPr bwMode="auto">
            <a:xfrm>
              <a:off x="5095" y="2095"/>
              <a:ext cx="350"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3689" name="Line 38"/>
            <p:cNvSpPr>
              <a:spLocks noChangeShapeType="1"/>
            </p:cNvSpPr>
            <p:nvPr/>
          </p:nvSpPr>
          <p:spPr bwMode="auto">
            <a:xfrm>
              <a:off x="5405" y="363"/>
              <a:ext cx="0" cy="483"/>
            </a:xfrm>
            <a:prstGeom prst="line">
              <a:avLst/>
            </a:prstGeom>
            <a:noFill/>
            <a:ln w="12700">
              <a:solidFill>
                <a:schemeClr val="tx1"/>
              </a:solidFill>
              <a:round/>
              <a:headEnd type="stealth" w="med" len="lg"/>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3690" name="Line 39"/>
            <p:cNvSpPr>
              <a:spLocks noChangeShapeType="1"/>
            </p:cNvSpPr>
            <p:nvPr/>
          </p:nvSpPr>
          <p:spPr bwMode="auto">
            <a:xfrm flipH="1" flipV="1">
              <a:off x="5405" y="1209"/>
              <a:ext cx="1" cy="886"/>
            </a:xfrm>
            <a:prstGeom prst="line">
              <a:avLst/>
            </a:prstGeom>
            <a:noFill/>
            <a:ln w="12700">
              <a:solidFill>
                <a:schemeClr val="tx1"/>
              </a:solidFill>
              <a:round/>
              <a:headEnd type="stealth" w="med" len="lg"/>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3691" name="Line 40"/>
            <p:cNvSpPr>
              <a:spLocks noChangeShapeType="1"/>
            </p:cNvSpPr>
            <p:nvPr/>
          </p:nvSpPr>
          <p:spPr bwMode="auto">
            <a:xfrm flipH="1">
              <a:off x="3850" y="2014"/>
              <a:ext cx="544" cy="121"/>
            </a:xfrm>
            <a:prstGeom prst="line">
              <a:avLst/>
            </a:prstGeom>
            <a:noFill/>
            <a:ln w="28575">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3692" name="Line 41"/>
            <p:cNvSpPr>
              <a:spLocks noChangeShapeType="1"/>
            </p:cNvSpPr>
            <p:nvPr/>
          </p:nvSpPr>
          <p:spPr bwMode="auto">
            <a:xfrm rot="-2391347">
              <a:off x="4416" y="1920"/>
              <a:ext cx="199" cy="136"/>
            </a:xfrm>
            <a:prstGeom prst="line">
              <a:avLst/>
            </a:prstGeom>
            <a:noFill/>
            <a:ln w="28575">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113693" name="Object 42"/>
            <p:cNvGraphicFramePr>
              <a:graphicFrameLocks noChangeAspect="1"/>
            </p:cNvGraphicFramePr>
            <p:nvPr/>
          </p:nvGraphicFramePr>
          <p:xfrm>
            <a:off x="5328" y="912"/>
            <a:ext cx="216" cy="252"/>
          </p:xfrm>
          <a:graphic>
            <a:graphicData uri="http://schemas.openxmlformats.org/presentationml/2006/ole">
              <mc:AlternateContent xmlns:mc="http://schemas.openxmlformats.org/markup-compatibility/2006">
                <mc:Choice xmlns:v="urn:schemas-microsoft-com:vml" Requires="v">
                  <p:oleObj name="公式" r:id="rId10" imgW="104887" imgH="133462" progId="Equation.3">
                    <p:embed/>
                  </p:oleObj>
                </mc:Choice>
                <mc:Fallback>
                  <p:oleObj name="公式" r:id="rId10" imgW="104887" imgH="133462" progId="Equation.3">
                    <p:embed/>
                    <p:pic>
                      <p:nvPicPr>
                        <p:cNvPr id="0" name="Object 4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328" y="912"/>
                          <a:ext cx="216" cy="2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3694" name="Object 43"/>
            <p:cNvGraphicFramePr>
              <a:graphicFrameLocks noChangeAspect="1"/>
            </p:cNvGraphicFramePr>
            <p:nvPr/>
          </p:nvGraphicFramePr>
          <p:xfrm>
            <a:off x="4608" y="1872"/>
            <a:ext cx="336" cy="304"/>
          </p:xfrm>
          <a:graphic>
            <a:graphicData uri="http://schemas.openxmlformats.org/presentationml/2006/ole">
              <mc:AlternateContent xmlns:mc="http://schemas.openxmlformats.org/markup-compatibility/2006">
                <mc:Choice xmlns:v="urn:schemas-microsoft-com:vml" Requires="v">
                  <p:oleObj name="公式" r:id="rId12" imgW="219187" imgH="200025" progId="Equation.3">
                    <p:embed/>
                  </p:oleObj>
                </mc:Choice>
                <mc:Fallback>
                  <p:oleObj name="公式" r:id="rId12" imgW="219187" imgH="200025" progId="Equation.3">
                    <p:embed/>
                    <p:pic>
                      <p:nvPicPr>
                        <p:cNvPr id="0" name="Object 43"/>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608" y="1872"/>
                          <a:ext cx="336" cy="3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3695" name="Object 44"/>
            <p:cNvGraphicFramePr>
              <a:graphicFrameLocks noChangeAspect="1"/>
            </p:cNvGraphicFramePr>
            <p:nvPr/>
          </p:nvGraphicFramePr>
          <p:xfrm>
            <a:off x="3834" y="2160"/>
            <a:ext cx="349" cy="304"/>
          </p:xfrm>
          <a:graphic>
            <a:graphicData uri="http://schemas.openxmlformats.org/presentationml/2006/ole">
              <mc:AlternateContent xmlns:mc="http://schemas.openxmlformats.org/markup-compatibility/2006">
                <mc:Choice xmlns:v="urn:schemas-microsoft-com:vml" Requires="v">
                  <p:oleObj name="公式" r:id="rId14" imgW="238013" imgH="200025" progId="Equation.3">
                    <p:embed/>
                  </p:oleObj>
                </mc:Choice>
                <mc:Fallback>
                  <p:oleObj name="公式" r:id="rId14" imgW="238013" imgH="200025" progId="Equation.3">
                    <p:embed/>
                    <p:pic>
                      <p:nvPicPr>
                        <p:cNvPr id="0" name="Object 44"/>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834" y="2160"/>
                          <a:ext cx="349" cy="3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57389" name="Group 45"/>
          <p:cNvGrpSpPr>
            <a:grpSpLocks/>
          </p:cNvGrpSpPr>
          <p:nvPr/>
        </p:nvGrpSpPr>
        <p:grpSpPr bwMode="auto">
          <a:xfrm>
            <a:off x="5410200" y="990600"/>
            <a:ext cx="1301750" cy="392113"/>
            <a:chOff x="3408" y="624"/>
            <a:chExt cx="820" cy="247"/>
          </a:xfrm>
        </p:grpSpPr>
        <p:graphicFrame>
          <p:nvGraphicFramePr>
            <p:cNvPr id="113685" name="Object 46"/>
            <p:cNvGraphicFramePr>
              <a:graphicFrameLocks noChangeAspect="1"/>
            </p:cNvGraphicFramePr>
            <p:nvPr/>
          </p:nvGraphicFramePr>
          <p:xfrm>
            <a:off x="3888" y="624"/>
            <a:ext cx="340" cy="247"/>
          </p:xfrm>
          <a:graphic>
            <a:graphicData uri="http://schemas.openxmlformats.org/presentationml/2006/ole">
              <mc:AlternateContent xmlns:mc="http://schemas.openxmlformats.org/markup-compatibility/2006">
                <mc:Choice xmlns:v="urn:schemas-microsoft-com:vml" Requires="v">
                  <p:oleObj name="公式" r:id="rId16" imgW="257175" imgH="142875" progId="Equation.3">
                    <p:embed/>
                  </p:oleObj>
                </mc:Choice>
                <mc:Fallback>
                  <p:oleObj name="公式" r:id="rId16" imgW="257175" imgH="142875" progId="Equation.3">
                    <p:embed/>
                    <p:pic>
                      <p:nvPicPr>
                        <p:cNvPr id="0" name="Object 46"/>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888" y="624"/>
                          <a:ext cx="340" cy="24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3686" name="Object 47"/>
            <p:cNvGraphicFramePr>
              <a:graphicFrameLocks noChangeAspect="1"/>
            </p:cNvGraphicFramePr>
            <p:nvPr/>
          </p:nvGraphicFramePr>
          <p:xfrm>
            <a:off x="3408" y="624"/>
            <a:ext cx="326" cy="247"/>
          </p:xfrm>
          <a:graphic>
            <a:graphicData uri="http://schemas.openxmlformats.org/presentationml/2006/ole">
              <mc:AlternateContent xmlns:mc="http://schemas.openxmlformats.org/markup-compatibility/2006">
                <mc:Choice xmlns:v="urn:schemas-microsoft-com:vml" Requires="v">
                  <p:oleObj name="公式" r:id="rId18" imgW="247762" imgH="142875" progId="Equation.3">
                    <p:embed/>
                  </p:oleObj>
                </mc:Choice>
                <mc:Fallback>
                  <p:oleObj name="公式" r:id="rId18" imgW="247762" imgH="142875" progId="Equation.3">
                    <p:embed/>
                    <p:pic>
                      <p:nvPicPr>
                        <p:cNvPr id="0" name="Object 47"/>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408" y="624"/>
                          <a:ext cx="326" cy="24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57392" name="Group 48"/>
          <p:cNvGrpSpPr>
            <a:grpSpLocks/>
          </p:cNvGrpSpPr>
          <p:nvPr/>
        </p:nvGrpSpPr>
        <p:grpSpPr bwMode="auto">
          <a:xfrm>
            <a:off x="381000" y="838200"/>
            <a:ext cx="3225800" cy="1201738"/>
            <a:chOff x="566" y="700"/>
            <a:chExt cx="2032" cy="757"/>
          </a:xfrm>
        </p:grpSpPr>
        <p:sp>
          <p:nvSpPr>
            <p:cNvPr id="113680" name="Text Box 49"/>
            <p:cNvSpPr txBox="1">
              <a:spLocks noChangeArrowheads="1"/>
            </p:cNvSpPr>
            <p:nvPr/>
          </p:nvSpPr>
          <p:spPr bwMode="auto">
            <a:xfrm>
              <a:off x="566" y="700"/>
              <a:ext cx="794" cy="3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a:latin typeface="Times New Roman" panose="02020603050405020304" pitchFamily="18" charset="0"/>
                </a:rPr>
                <a:t>已知：</a:t>
              </a:r>
            </a:p>
          </p:txBody>
        </p:sp>
        <p:graphicFrame>
          <p:nvGraphicFramePr>
            <p:cNvPr id="113681" name="Object 50"/>
            <p:cNvGraphicFramePr>
              <a:graphicFrameLocks noChangeAspect="1"/>
            </p:cNvGraphicFramePr>
            <p:nvPr/>
          </p:nvGraphicFramePr>
          <p:xfrm>
            <a:off x="1344" y="768"/>
            <a:ext cx="336" cy="304"/>
          </p:xfrm>
          <a:graphic>
            <a:graphicData uri="http://schemas.openxmlformats.org/presentationml/2006/ole">
              <mc:AlternateContent xmlns:mc="http://schemas.openxmlformats.org/markup-compatibility/2006">
                <mc:Choice xmlns:v="urn:schemas-microsoft-com:vml" Requires="v">
                  <p:oleObj name="公式" r:id="rId20" imgW="219187" imgH="200025" progId="Equation.3">
                    <p:embed/>
                  </p:oleObj>
                </mc:Choice>
                <mc:Fallback>
                  <p:oleObj name="公式" r:id="rId20" imgW="219187" imgH="200025" progId="Equation.3">
                    <p:embed/>
                    <p:pic>
                      <p:nvPicPr>
                        <p:cNvPr id="0" name="Object 50"/>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344" y="768"/>
                          <a:ext cx="336" cy="3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3682" name="Object 51"/>
            <p:cNvGraphicFramePr>
              <a:graphicFrameLocks noChangeAspect="1"/>
            </p:cNvGraphicFramePr>
            <p:nvPr/>
          </p:nvGraphicFramePr>
          <p:xfrm>
            <a:off x="1776" y="768"/>
            <a:ext cx="349" cy="304"/>
          </p:xfrm>
          <a:graphic>
            <a:graphicData uri="http://schemas.openxmlformats.org/presentationml/2006/ole">
              <mc:AlternateContent xmlns:mc="http://schemas.openxmlformats.org/markup-compatibility/2006">
                <mc:Choice xmlns:v="urn:schemas-microsoft-com:vml" Requires="v">
                  <p:oleObj name="公式" r:id="rId22" imgW="238013" imgH="200025" progId="Equation.3">
                    <p:embed/>
                  </p:oleObj>
                </mc:Choice>
                <mc:Fallback>
                  <p:oleObj name="公式" r:id="rId22" imgW="238013" imgH="200025" progId="Equation.3">
                    <p:embed/>
                    <p:pic>
                      <p:nvPicPr>
                        <p:cNvPr id="0" name="Object 51"/>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1776" y="768"/>
                          <a:ext cx="349" cy="3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3683" name="Object 52"/>
            <p:cNvGraphicFramePr>
              <a:graphicFrameLocks noChangeAspect="1"/>
            </p:cNvGraphicFramePr>
            <p:nvPr/>
          </p:nvGraphicFramePr>
          <p:xfrm>
            <a:off x="2256" y="768"/>
            <a:ext cx="216" cy="252"/>
          </p:xfrm>
          <a:graphic>
            <a:graphicData uri="http://schemas.openxmlformats.org/presentationml/2006/ole">
              <mc:AlternateContent xmlns:mc="http://schemas.openxmlformats.org/markup-compatibility/2006">
                <mc:Choice xmlns:v="urn:schemas-microsoft-com:vml" Requires="v">
                  <p:oleObj name="公式" r:id="rId24" imgW="104887" imgH="133462" progId="Equation.3">
                    <p:embed/>
                  </p:oleObj>
                </mc:Choice>
                <mc:Fallback>
                  <p:oleObj name="公式" r:id="rId24" imgW="104887" imgH="133462" progId="Equation.3">
                    <p:embed/>
                    <p:pic>
                      <p:nvPicPr>
                        <p:cNvPr id="0" name="Object 52"/>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2256" y="768"/>
                          <a:ext cx="216" cy="2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3684" name="Object 53"/>
            <p:cNvGraphicFramePr>
              <a:graphicFrameLocks noChangeAspect="1"/>
            </p:cNvGraphicFramePr>
            <p:nvPr/>
          </p:nvGraphicFramePr>
          <p:xfrm>
            <a:off x="1248" y="1152"/>
            <a:ext cx="1350" cy="305"/>
          </p:xfrm>
          <a:graphic>
            <a:graphicData uri="http://schemas.openxmlformats.org/presentationml/2006/ole">
              <mc:AlternateContent xmlns:mc="http://schemas.openxmlformats.org/markup-compatibility/2006">
                <mc:Choice xmlns:v="urn:schemas-microsoft-com:vml" Requires="v">
                  <p:oleObj name="公式" r:id="rId26" imgW="1057275" imgH="200025" progId="Equation.3">
                    <p:embed/>
                  </p:oleObj>
                </mc:Choice>
                <mc:Fallback>
                  <p:oleObj name="公式" r:id="rId26" imgW="1057275" imgH="200025" progId="Equation.3">
                    <p:embed/>
                    <p:pic>
                      <p:nvPicPr>
                        <p:cNvPr id="0" name="Object 53"/>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1248" y="1152"/>
                          <a:ext cx="1350" cy="30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57398" name="Text Box 54"/>
          <p:cNvSpPr txBox="1">
            <a:spLocks noChangeArrowheads="1"/>
          </p:cNvSpPr>
          <p:nvPr/>
        </p:nvSpPr>
        <p:spPr bwMode="auto">
          <a:xfrm>
            <a:off x="381000" y="2209800"/>
            <a:ext cx="1676400" cy="5191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a:latin typeface="Times New Roman" panose="02020603050405020304" pitchFamily="18" charset="0"/>
                <a:sym typeface="Wingdings 2" panose="05020102010507070707" pitchFamily="18" charset="2"/>
              </a:rPr>
              <a:t>设</a:t>
            </a:r>
            <a:r>
              <a:rPr lang="zh-CN" altLang="en-US">
                <a:latin typeface="Times New Roman" panose="02020603050405020304" pitchFamily="18" charset="0"/>
                <a:sym typeface="Symbol" panose="05050102010706020507" pitchFamily="18" charset="2"/>
              </a:rPr>
              <a:t></a:t>
            </a:r>
            <a:r>
              <a:rPr lang="zh-CN" altLang="en-US" i="1">
                <a:latin typeface="Times New Roman" panose="02020603050405020304" pitchFamily="18" charset="0"/>
                <a:sym typeface="Symbol" panose="05050102010706020507" pitchFamily="18" charset="2"/>
              </a:rPr>
              <a:t></a:t>
            </a:r>
            <a:endParaRPr lang="zh-CN" altLang="en-US">
              <a:latin typeface="Times New Roman" panose="02020603050405020304" pitchFamily="18" charset="0"/>
            </a:endParaRPr>
          </a:p>
        </p:txBody>
      </p:sp>
      <p:sp>
        <p:nvSpPr>
          <p:cNvPr id="57399" name="Text Box 55"/>
          <p:cNvSpPr txBox="1">
            <a:spLocks noChangeArrowheads="1"/>
          </p:cNvSpPr>
          <p:nvPr/>
        </p:nvSpPr>
        <p:spPr bwMode="auto">
          <a:xfrm>
            <a:off x="381000" y="2871788"/>
            <a:ext cx="1619250" cy="5191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a:latin typeface="Times New Roman" panose="02020603050405020304" pitchFamily="18" charset="0"/>
                <a:sym typeface="Wingdings 2" panose="05020102010507070707" pitchFamily="18" charset="2"/>
              </a:rPr>
              <a:t>场强分布</a:t>
            </a:r>
            <a:endParaRPr lang="zh-CN" altLang="en-US">
              <a:latin typeface="Times New Roman" panose="02020603050405020304" pitchFamily="18" charset="0"/>
            </a:endParaRPr>
          </a:p>
        </p:txBody>
      </p:sp>
      <p:graphicFrame>
        <p:nvGraphicFramePr>
          <p:cNvPr id="57400" name="Object 56"/>
          <p:cNvGraphicFramePr>
            <a:graphicFrameLocks noChangeAspect="1"/>
          </p:cNvGraphicFramePr>
          <p:nvPr/>
        </p:nvGraphicFramePr>
        <p:xfrm>
          <a:off x="2430463" y="2708275"/>
          <a:ext cx="2178050" cy="1103313"/>
        </p:xfrm>
        <a:graphic>
          <a:graphicData uri="http://schemas.openxmlformats.org/presentationml/2006/ole">
            <mc:AlternateContent xmlns:mc="http://schemas.openxmlformats.org/markup-compatibility/2006">
              <mc:Choice xmlns:v="urn:schemas-microsoft-com:vml" Requires="v">
                <p:oleObj name="Equation" r:id="rId28" imgW="628650" imgH="371475" progId="Equation.DSMT4">
                  <p:embed/>
                </p:oleObj>
              </mc:Choice>
              <mc:Fallback>
                <p:oleObj name="Equation" r:id="rId28" imgW="628650" imgH="371475" progId="Equation.DSMT4">
                  <p:embed/>
                  <p:pic>
                    <p:nvPicPr>
                      <p:cNvPr id="0" name="Object 56"/>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2430463" y="2708275"/>
                        <a:ext cx="2178050" cy="1103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7401" name="Object 57"/>
          <p:cNvGraphicFramePr>
            <a:graphicFrameLocks noChangeAspect="1"/>
          </p:cNvGraphicFramePr>
          <p:nvPr/>
        </p:nvGraphicFramePr>
        <p:xfrm>
          <a:off x="1098550" y="4221163"/>
          <a:ext cx="5818188" cy="1233487"/>
        </p:xfrm>
        <a:graphic>
          <a:graphicData uri="http://schemas.openxmlformats.org/presentationml/2006/ole">
            <mc:AlternateContent xmlns:mc="http://schemas.openxmlformats.org/markup-compatibility/2006">
              <mc:Choice xmlns:v="urn:schemas-microsoft-com:vml" Requires="v">
                <p:oleObj name="Equation" r:id="rId30" imgW="2533762" imgH="438038" progId="Equation.DSMT4">
                  <p:embed/>
                </p:oleObj>
              </mc:Choice>
              <mc:Fallback>
                <p:oleObj name="Equation" r:id="rId30" imgW="2533762" imgH="438038" progId="Equation.DSMT4">
                  <p:embed/>
                  <p:pic>
                    <p:nvPicPr>
                      <p:cNvPr id="0" name="Object 57"/>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1098550" y="4221163"/>
                        <a:ext cx="5818188" cy="12334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7402" name="Text Box 58"/>
          <p:cNvSpPr txBox="1">
            <a:spLocks noChangeArrowheads="1"/>
          </p:cNvSpPr>
          <p:nvPr/>
        </p:nvSpPr>
        <p:spPr bwMode="auto">
          <a:xfrm>
            <a:off x="381000" y="3657600"/>
            <a:ext cx="1252538" cy="5191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a:latin typeface="Times New Roman" panose="02020603050405020304" pitchFamily="18" charset="0"/>
              </a:rPr>
              <a:t>电势差</a:t>
            </a:r>
          </a:p>
        </p:txBody>
      </p:sp>
      <p:sp>
        <p:nvSpPr>
          <p:cNvPr id="57403" name="Text Box 59"/>
          <p:cNvSpPr txBox="1">
            <a:spLocks noChangeArrowheads="1"/>
          </p:cNvSpPr>
          <p:nvPr/>
        </p:nvSpPr>
        <p:spPr bwMode="auto">
          <a:xfrm>
            <a:off x="533400" y="5562600"/>
            <a:ext cx="1260475" cy="5191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a:latin typeface="Times New Roman" panose="02020603050405020304" pitchFamily="18" charset="0"/>
              </a:rPr>
              <a:t>由定义</a:t>
            </a:r>
          </a:p>
        </p:txBody>
      </p:sp>
      <p:graphicFrame>
        <p:nvGraphicFramePr>
          <p:cNvPr id="57404" name="Object 60"/>
          <p:cNvGraphicFramePr>
            <a:graphicFrameLocks noChangeAspect="1"/>
          </p:cNvGraphicFramePr>
          <p:nvPr/>
        </p:nvGraphicFramePr>
        <p:xfrm>
          <a:off x="2316163" y="5405438"/>
          <a:ext cx="3297237" cy="1520825"/>
        </p:xfrm>
        <a:graphic>
          <a:graphicData uri="http://schemas.openxmlformats.org/presentationml/2006/ole">
            <mc:AlternateContent xmlns:mc="http://schemas.openxmlformats.org/markup-compatibility/2006">
              <mc:Choice xmlns:v="urn:schemas-microsoft-com:vml" Requires="v">
                <p:oleObj name="Equation" r:id="rId32" imgW="1266713" imgH="562087" progId="Equation.DSMT4">
                  <p:embed/>
                </p:oleObj>
              </mc:Choice>
              <mc:Fallback>
                <p:oleObj name="Equation" r:id="rId32" imgW="1266713" imgH="562087" progId="Equation.DSMT4">
                  <p:embed/>
                  <p:pic>
                    <p:nvPicPr>
                      <p:cNvPr id="0" name="Object 60"/>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2316163" y="5405438"/>
                        <a:ext cx="3297237" cy="1520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7365">
                                            <p:txEl>
                                              <p:pRg st="0" end="0"/>
                                            </p:txEl>
                                          </p:spTgt>
                                        </p:tgtEl>
                                        <p:attrNameLst>
                                          <p:attrName>style.visibility</p:attrName>
                                        </p:attrNameLst>
                                      </p:cBhvr>
                                      <p:to>
                                        <p:strVal val="visible"/>
                                      </p:to>
                                    </p:set>
                                    <p:animEffect transition="in" filter="wipe(left)">
                                      <p:cBhvr>
                                        <p:cTn id="7" dur="500"/>
                                        <p:tgtEl>
                                          <p:spTgt spid="5736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nodeType="clickEffect">
                                  <p:stCondLst>
                                    <p:cond delay="0"/>
                                  </p:stCondLst>
                                  <p:childTnLst>
                                    <p:set>
                                      <p:cBhvr>
                                        <p:cTn id="11" dur="1" fill="hold">
                                          <p:stCondLst>
                                            <p:cond delay="499"/>
                                          </p:stCondLst>
                                        </p:cTn>
                                        <p:tgtEl>
                                          <p:spTgt spid="57346"/>
                                        </p:tgtEl>
                                        <p:attrNameLst>
                                          <p:attrName>style.visibility</p:attrName>
                                        </p:attrNameLst>
                                      </p:cBhvr>
                                      <p:to>
                                        <p:strVal val="visible"/>
                                      </p:to>
                                    </p:set>
                                  </p:childTnLst>
                                </p:cTn>
                              </p:par>
                            </p:childTnLst>
                          </p:cTn>
                        </p:par>
                      </p:childTnLst>
                    </p:cTn>
                  </p:par>
                  <p:par>
                    <p:cTn id="12" fill="hold" nodeType="clickPar">
                      <p:stCondLst>
                        <p:cond delay="indefinite"/>
                      </p:stCondLst>
                      <p:childTnLst>
                        <p:par>
                          <p:cTn id="13" fill="hold" nodeType="withGroup">
                            <p:stCondLst>
                              <p:cond delay="0"/>
                            </p:stCondLst>
                            <p:childTnLst>
                              <p:par>
                                <p:cTn id="14" presetID="9" presetClass="entr" presetSubtype="0" fill="hold" nodeType="clickEffect">
                                  <p:stCondLst>
                                    <p:cond delay="0"/>
                                  </p:stCondLst>
                                  <p:childTnLst>
                                    <p:set>
                                      <p:cBhvr>
                                        <p:cTn id="15" dur="1" fill="hold">
                                          <p:stCondLst>
                                            <p:cond delay="0"/>
                                          </p:stCondLst>
                                        </p:cTn>
                                        <p:tgtEl>
                                          <p:spTgt spid="57392"/>
                                        </p:tgtEl>
                                        <p:attrNameLst>
                                          <p:attrName>style.visibility</p:attrName>
                                        </p:attrNameLst>
                                      </p:cBhvr>
                                      <p:to>
                                        <p:strVal val="visible"/>
                                      </p:to>
                                    </p:set>
                                    <p:animEffect transition="in" filter="dissolve">
                                      <p:cBhvr>
                                        <p:cTn id="16" dur="500"/>
                                        <p:tgtEl>
                                          <p:spTgt spid="57392"/>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9" presetClass="entr" presetSubtype="0" fill="hold" nodeType="clickEffect">
                                  <p:stCondLst>
                                    <p:cond delay="0"/>
                                  </p:stCondLst>
                                  <p:childTnLst>
                                    <p:set>
                                      <p:cBhvr>
                                        <p:cTn id="20" dur="1" fill="hold">
                                          <p:stCondLst>
                                            <p:cond delay="0"/>
                                          </p:stCondLst>
                                        </p:cTn>
                                        <p:tgtEl>
                                          <p:spTgt spid="57379"/>
                                        </p:tgtEl>
                                        <p:attrNameLst>
                                          <p:attrName>style.visibility</p:attrName>
                                        </p:attrNameLst>
                                      </p:cBhvr>
                                      <p:to>
                                        <p:strVal val="visible"/>
                                      </p:to>
                                    </p:set>
                                    <p:animEffect transition="in" filter="dissolve">
                                      <p:cBhvr>
                                        <p:cTn id="21" dur="500"/>
                                        <p:tgtEl>
                                          <p:spTgt spid="57379"/>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57398"/>
                                        </p:tgtEl>
                                        <p:attrNameLst>
                                          <p:attrName>style.visibility</p:attrName>
                                        </p:attrNameLst>
                                      </p:cBhvr>
                                      <p:to>
                                        <p:strVal val="visible"/>
                                      </p:to>
                                    </p:set>
                                    <p:animEffect transition="in" filter="wipe(left)">
                                      <p:cBhvr>
                                        <p:cTn id="26" dur="500"/>
                                        <p:tgtEl>
                                          <p:spTgt spid="57398"/>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9" presetClass="entr" presetSubtype="0" fill="hold" nodeType="clickEffect">
                                  <p:stCondLst>
                                    <p:cond delay="0"/>
                                  </p:stCondLst>
                                  <p:childTnLst>
                                    <p:set>
                                      <p:cBhvr>
                                        <p:cTn id="30" dur="1" fill="hold">
                                          <p:stCondLst>
                                            <p:cond delay="0"/>
                                          </p:stCondLst>
                                        </p:cTn>
                                        <p:tgtEl>
                                          <p:spTgt spid="57389"/>
                                        </p:tgtEl>
                                        <p:attrNameLst>
                                          <p:attrName>style.visibility</p:attrName>
                                        </p:attrNameLst>
                                      </p:cBhvr>
                                      <p:to>
                                        <p:strVal val="visible"/>
                                      </p:to>
                                    </p:set>
                                    <p:animEffect transition="in" filter="dissolve">
                                      <p:cBhvr>
                                        <p:cTn id="31" dur="500"/>
                                        <p:tgtEl>
                                          <p:spTgt spid="57389"/>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57399">
                                            <p:txEl>
                                              <p:pRg st="0" end="0"/>
                                            </p:txEl>
                                          </p:spTgt>
                                        </p:tgtEl>
                                        <p:attrNameLst>
                                          <p:attrName>style.visibility</p:attrName>
                                        </p:attrNameLst>
                                      </p:cBhvr>
                                      <p:to>
                                        <p:strVal val="visible"/>
                                      </p:to>
                                    </p:set>
                                    <p:animEffect transition="in" filter="wipe(left)">
                                      <p:cBhvr>
                                        <p:cTn id="36" dur="500"/>
                                        <p:tgtEl>
                                          <p:spTgt spid="57399">
                                            <p:txEl>
                                              <p:pRg st="0" end="0"/>
                                            </p:txEl>
                                          </p:spTgt>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9" presetClass="entr" presetSubtype="0" fill="hold" nodeType="clickEffect">
                                  <p:stCondLst>
                                    <p:cond delay="0"/>
                                  </p:stCondLst>
                                  <p:childTnLst>
                                    <p:set>
                                      <p:cBhvr>
                                        <p:cTn id="40" dur="1" fill="hold">
                                          <p:stCondLst>
                                            <p:cond delay="0"/>
                                          </p:stCondLst>
                                        </p:cTn>
                                        <p:tgtEl>
                                          <p:spTgt spid="57366"/>
                                        </p:tgtEl>
                                        <p:attrNameLst>
                                          <p:attrName>style.visibility</p:attrName>
                                        </p:attrNameLst>
                                      </p:cBhvr>
                                      <p:to>
                                        <p:strVal val="visible"/>
                                      </p:to>
                                    </p:set>
                                    <p:animEffect transition="in" filter="dissolve">
                                      <p:cBhvr>
                                        <p:cTn id="41" dur="500"/>
                                        <p:tgtEl>
                                          <p:spTgt spid="57366"/>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1" presetClass="entr" presetSubtype="0" fill="hold" nodeType="clickEffect">
                                  <p:stCondLst>
                                    <p:cond delay="0"/>
                                  </p:stCondLst>
                                  <p:childTnLst>
                                    <p:set>
                                      <p:cBhvr>
                                        <p:cTn id="45" dur="1" fill="hold">
                                          <p:stCondLst>
                                            <p:cond delay="499"/>
                                          </p:stCondLst>
                                        </p:cTn>
                                        <p:tgtEl>
                                          <p:spTgt spid="57400"/>
                                        </p:tgtEl>
                                        <p:attrNameLst>
                                          <p:attrName>style.visibility</p:attrName>
                                        </p:attrNameLst>
                                      </p:cBhvr>
                                      <p:to>
                                        <p:strVal val="visible"/>
                                      </p:to>
                                    </p:set>
                                  </p:childTnLst>
                                </p:cTn>
                              </p:par>
                            </p:childTnLst>
                          </p:cTn>
                        </p:par>
                      </p:childTnLst>
                    </p:cTn>
                  </p:par>
                  <p:par>
                    <p:cTn id="46" fill="hold" nodeType="clickPar">
                      <p:stCondLst>
                        <p:cond delay="indefinite"/>
                      </p:stCondLst>
                      <p:childTnLst>
                        <p:par>
                          <p:cTn id="47" fill="hold" nodeType="withGroup">
                            <p:stCondLst>
                              <p:cond delay="0"/>
                            </p:stCondLst>
                            <p:childTnLst>
                              <p:par>
                                <p:cTn id="48" presetID="23" presetClass="entr" presetSubtype="528" fill="hold" nodeType="clickEffect">
                                  <p:stCondLst>
                                    <p:cond delay="0"/>
                                  </p:stCondLst>
                                  <p:childTnLst>
                                    <p:set>
                                      <p:cBhvr>
                                        <p:cTn id="49" dur="1" fill="hold">
                                          <p:stCondLst>
                                            <p:cond delay="0"/>
                                          </p:stCondLst>
                                        </p:cTn>
                                        <p:tgtEl>
                                          <p:spTgt spid="57359"/>
                                        </p:tgtEl>
                                        <p:attrNameLst>
                                          <p:attrName>style.visibility</p:attrName>
                                        </p:attrNameLst>
                                      </p:cBhvr>
                                      <p:to>
                                        <p:strVal val="visible"/>
                                      </p:to>
                                    </p:set>
                                    <p:anim calcmode="lin" valueType="num">
                                      <p:cBhvr>
                                        <p:cTn id="50" dur="500" fill="hold"/>
                                        <p:tgtEl>
                                          <p:spTgt spid="57359"/>
                                        </p:tgtEl>
                                        <p:attrNameLst>
                                          <p:attrName>ppt_w</p:attrName>
                                        </p:attrNameLst>
                                      </p:cBhvr>
                                      <p:tavLst>
                                        <p:tav tm="0">
                                          <p:val>
                                            <p:fltVal val="0"/>
                                          </p:val>
                                        </p:tav>
                                        <p:tav tm="100000">
                                          <p:val>
                                            <p:strVal val="#ppt_w"/>
                                          </p:val>
                                        </p:tav>
                                      </p:tavLst>
                                    </p:anim>
                                    <p:anim calcmode="lin" valueType="num">
                                      <p:cBhvr>
                                        <p:cTn id="51" dur="500" fill="hold"/>
                                        <p:tgtEl>
                                          <p:spTgt spid="57359"/>
                                        </p:tgtEl>
                                        <p:attrNameLst>
                                          <p:attrName>ppt_h</p:attrName>
                                        </p:attrNameLst>
                                      </p:cBhvr>
                                      <p:tavLst>
                                        <p:tav tm="0">
                                          <p:val>
                                            <p:fltVal val="0"/>
                                          </p:val>
                                        </p:tav>
                                        <p:tav tm="100000">
                                          <p:val>
                                            <p:strVal val="#ppt_h"/>
                                          </p:val>
                                        </p:tav>
                                      </p:tavLst>
                                    </p:anim>
                                    <p:anim calcmode="lin" valueType="num">
                                      <p:cBhvr>
                                        <p:cTn id="52" dur="500" fill="hold"/>
                                        <p:tgtEl>
                                          <p:spTgt spid="57359"/>
                                        </p:tgtEl>
                                        <p:attrNameLst>
                                          <p:attrName>ppt_x</p:attrName>
                                        </p:attrNameLst>
                                      </p:cBhvr>
                                      <p:tavLst>
                                        <p:tav tm="0">
                                          <p:val>
                                            <p:fltVal val="0.5"/>
                                          </p:val>
                                        </p:tav>
                                        <p:tav tm="100000">
                                          <p:val>
                                            <p:strVal val="#ppt_x"/>
                                          </p:val>
                                        </p:tav>
                                      </p:tavLst>
                                    </p:anim>
                                    <p:anim calcmode="lin" valueType="num">
                                      <p:cBhvr>
                                        <p:cTn id="53" dur="500" fill="hold"/>
                                        <p:tgtEl>
                                          <p:spTgt spid="57359"/>
                                        </p:tgtEl>
                                        <p:attrNameLst>
                                          <p:attrName>ppt_y</p:attrName>
                                        </p:attrNameLst>
                                      </p:cBhvr>
                                      <p:tavLst>
                                        <p:tav tm="0">
                                          <p:val>
                                            <p:fltVal val="0.5"/>
                                          </p:val>
                                        </p:tav>
                                        <p:tav tm="100000">
                                          <p:val>
                                            <p:strVal val="#ppt_y"/>
                                          </p:val>
                                        </p:tav>
                                      </p:tavLst>
                                    </p:anim>
                                  </p:childTnLst>
                                </p:cTn>
                              </p:par>
                            </p:childTnLst>
                          </p:cTn>
                        </p:par>
                      </p:childTnLst>
                    </p:cTn>
                  </p:par>
                  <p:par>
                    <p:cTn id="54" fill="hold" nodeType="clickPar">
                      <p:stCondLst>
                        <p:cond delay="indefinite"/>
                      </p:stCondLst>
                      <p:childTnLst>
                        <p:par>
                          <p:cTn id="55" fill="hold" nodeType="withGroup">
                            <p:stCondLst>
                              <p:cond delay="0"/>
                            </p:stCondLst>
                            <p:childTnLst>
                              <p:par>
                                <p:cTn id="56" presetID="22" presetClass="entr" presetSubtype="8" fill="hold" grpId="0" nodeType="clickEffect">
                                  <p:stCondLst>
                                    <p:cond delay="0"/>
                                  </p:stCondLst>
                                  <p:childTnLst>
                                    <p:set>
                                      <p:cBhvr>
                                        <p:cTn id="57" dur="1" fill="hold">
                                          <p:stCondLst>
                                            <p:cond delay="0"/>
                                          </p:stCondLst>
                                        </p:cTn>
                                        <p:tgtEl>
                                          <p:spTgt spid="57402"/>
                                        </p:tgtEl>
                                        <p:attrNameLst>
                                          <p:attrName>style.visibility</p:attrName>
                                        </p:attrNameLst>
                                      </p:cBhvr>
                                      <p:to>
                                        <p:strVal val="visible"/>
                                      </p:to>
                                    </p:set>
                                    <p:animEffect transition="in" filter="wipe(left)">
                                      <p:cBhvr>
                                        <p:cTn id="58" dur="500"/>
                                        <p:tgtEl>
                                          <p:spTgt spid="57402"/>
                                        </p:tgtEl>
                                      </p:cBhvr>
                                    </p:animEffect>
                                  </p:childTnLst>
                                </p:cTn>
                              </p:par>
                            </p:childTnLst>
                          </p:cTn>
                        </p:par>
                      </p:childTnLst>
                    </p:cTn>
                  </p:par>
                  <p:par>
                    <p:cTn id="59" fill="hold" nodeType="clickPar">
                      <p:stCondLst>
                        <p:cond delay="indefinite"/>
                      </p:stCondLst>
                      <p:childTnLst>
                        <p:par>
                          <p:cTn id="60" fill="hold" nodeType="withGroup">
                            <p:stCondLst>
                              <p:cond delay="0"/>
                            </p:stCondLst>
                            <p:childTnLst>
                              <p:par>
                                <p:cTn id="61" presetID="2" presetClass="entr" presetSubtype="3" fill="hold" nodeType="clickEffect">
                                  <p:stCondLst>
                                    <p:cond delay="0"/>
                                  </p:stCondLst>
                                  <p:childTnLst>
                                    <p:set>
                                      <p:cBhvr>
                                        <p:cTn id="62" dur="1" fill="hold">
                                          <p:stCondLst>
                                            <p:cond delay="0"/>
                                          </p:stCondLst>
                                        </p:cTn>
                                        <p:tgtEl>
                                          <p:spTgt spid="57401"/>
                                        </p:tgtEl>
                                        <p:attrNameLst>
                                          <p:attrName>style.visibility</p:attrName>
                                        </p:attrNameLst>
                                      </p:cBhvr>
                                      <p:to>
                                        <p:strVal val="visible"/>
                                      </p:to>
                                    </p:set>
                                    <p:anim calcmode="lin" valueType="num">
                                      <p:cBhvr additive="base">
                                        <p:cTn id="63" dur="500" fill="hold"/>
                                        <p:tgtEl>
                                          <p:spTgt spid="57401"/>
                                        </p:tgtEl>
                                        <p:attrNameLst>
                                          <p:attrName>ppt_x</p:attrName>
                                        </p:attrNameLst>
                                      </p:cBhvr>
                                      <p:tavLst>
                                        <p:tav tm="0">
                                          <p:val>
                                            <p:strVal val="1+#ppt_w/2"/>
                                          </p:val>
                                        </p:tav>
                                        <p:tav tm="100000">
                                          <p:val>
                                            <p:strVal val="#ppt_x"/>
                                          </p:val>
                                        </p:tav>
                                      </p:tavLst>
                                    </p:anim>
                                    <p:anim calcmode="lin" valueType="num">
                                      <p:cBhvr additive="base">
                                        <p:cTn id="64" dur="500" fill="hold"/>
                                        <p:tgtEl>
                                          <p:spTgt spid="57401"/>
                                        </p:tgtEl>
                                        <p:attrNameLst>
                                          <p:attrName>ppt_y</p:attrName>
                                        </p:attrNameLst>
                                      </p:cBhvr>
                                      <p:tavLst>
                                        <p:tav tm="0">
                                          <p:val>
                                            <p:strVal val="0-#ppt_h/2"/>
                                          </p:val>
                                        </p:tav>
                                        <p:tav tm="100000">
                                          <p:val>
                                            <p:strVal val="#ppt_y"/>
                                          </p:val>
                                        </p:tav>
                                      </p:tavLst>
                                    </p:anim>
                                  </p:childTnLst>
                                </p:cTn>
                              </p:par>
                            </p:childTnLst>
                          </p:cTn>
                        </p:par>
                      </p:childTnLst>
                    </p:cTn>
                  </p:par>
                  <p:par>
                    <p:cTn id="65" fill="hold" nodeType="clickPar">
                      <p:stCondLst>
                        <p:cond delay="indefinite"/>
                      </p:stCondLst>
                      <p:childTnLst>
                        <p:par>
                          <p:cTn id="66" fill="hold" nodeType="withGroup">
                            <p:stCondLst>
                              <p:cond delay="0"/>
                            </p:stCondLst>
                            <p:childTnLst>
                              <p:par>
                                <p:cTn id="67" presetID="22" presetClass="entr" presetSubtype="8" fill="hold" grpId="0" nodeType="clickEffect">
                                  <p:stCondLst>
                                    <p:cond delay="0"/>
                                  </p:stCondLst>
                                  <p:childTnLst>
                                    <p:set>
                                      <p:cBhvr>
                                        <p:cTn id="68" dur="1" fill="hold">
                                          <p:stCondLst>
                                            <p:cond delay="0"/>
                                          </p:stCondLst>
                                        </p:cTn>
                                        <p:tgtEl>
                                          <p:spTgt spid="57403"/>
                                        </p:tgtEl>
                                        <p:attrNameLst>
                                          <p:attrName>style.visibility</p:attrName>
                                        </p:attrNameLst>
                                      </p:cBhvr>
                                      <p:to>
                                        <p:strVal val="visible"/>
                                      </p:to>
                                    </p:set>
                                    <p:animEffect transition="in" filter="wipe(left)">
                                      <p:cBhvr>
                                        <p:cTn id="69" dur="500"/>
                                        <p:tgtEl>
                                          <p:spTgt spid="57403"/>
                                        </p:tgtEl>
                                      </p:cBhvr>
                                    </p:animEffect>
                                  </p:childTnLst>
                                </p:cTn>
                              </p:par>
                            </p:childTnLst>
                          </p:cTn>
                        </p:par>
                      </p:childTnLst>
                    </p:cTn>
                  </p:par>
                  <p:par>
                    <p:cTn id="70" fill="hold" nodeType="clickPar">
                      <p:stCondLst>
                        <p:cond delay="indefinite"/>
                      </p:stCondLst>
                      <p:childTnLst>
                        <p:par>
                          <p:cTn id="71" fill="hold" nodeType="withGroup">
                            <p:stCondLst>
                              <p:cond delay="0"/>
                            </p:stCondLst>
                            <p:childTnLst>
                              <p:par>
                                <p:cTn id="72" presetID="4" presetClass="entr" presetSubtype="32" fill="hold" nodeType="clickEffect">
                                  <p:stCondLst>
                                    <p:cond delay="0"/>
                                  </p:stCondLst>
                                  <p:childTnLst>
                                    <p:set>
                                      <p:cBhvr>
                                        <p:cTn id="73" dur="1" fill="hold">
                                          <p:stCondLst>
                                            <p:cond delay="0"/>
                                          </p:stCondLst>
                                        </p:cTn>
                                        <p:tgtEl>
                                          <p:spTgt spid="57404"/>
                                        </p:tgtEl>
                                        <p:attrNameLst>
                                          <p:attrName>style.visibility</p:attrName>
                                        </p:attrNameLst>
                                      </p:cBhvr>
                                      <p:to>
                                        <p:strVal val="visible"/>
                                      </p:to>
                                    </p:set>
                                    <p:animEffect transition="in" filter="box(out)">
                                      <p:cBhvr>
                                        <p:cTn id="74" dur="500"/>
                                        <p:tgtEl>
                                          <p:spTgt spid="574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365" grpId="0" build="p" autoUpdateAnimBg="0"/>
      <p:bldP spid="57398" grpId="0" autoUpdateAnimBg="0"/>
      <p:bldP spid="57399" grpId="0" build="p" autoUpdateAnimBg="0"/>
      <p:bldP spid="57402" grpId="0" autoUpdateAnimBg="0"/>
      <p:bldP spid="57403" grpId="0" autoUpdateAnimBg="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ChangeArrowheads="1"/>
          </p:cNvSpPr>
          <p:nvPr/>
        </p:nvSpPr>
        <p:spPr bwMode="auto">
          <a:xfrm>
            <a:off x="228600" y="304800"/>
            <a:ext cx="2630488"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3200">
                <a:solidFill>
                  <a:srgbClr val="00FF00"/>
                </a:solidFill>
                <a:latin typeface="Bookman Old Style" panose="02050604050505020204" pitchFamily="18" charset="0"/>
              </a:rPr>
              <a:t>3.</a:t>
            </a:r>
            <a:r>
              <a:rPr lang="zh-CN" altLang="en-US" sz="3200" u="sng">
                <a:solidFill>
                  <a:srgbClr val="00FF00"/>
                </a:solidFill>
                <a:latin typeface="Bookman Old Style" panose="02050604050505020204" pitchFamily="18" charset="0"/>
              </a:rPr>
              <a:t>球形电容器</a:t>
            </a:r>
            <a:endParaRPr lang="zh-CN" altLang="en-US" sz="3600" u="sng">
              <a:solidFill>
                <a:srgbClr val="00FF00"/>
              </a:solidFill>
              <a:latin typeface="Bookman Old Style" panose="02050604050505020204" pitchFamily="18" charset="0"/>
            </a:endParaRPr>
          </a:p>
        </p:txBody>
      </p:sp>
      <p:sp>
        <p:nvSpPr>
          <p:cNvPr id="114691" name="Oval 3"/>
          <p:cNvSpPr>
            <a:spLocks noChangeArrowheads="1"/>
          </p:cNvSpPr>
          <p:nvPr/>
        </p:nvSpPr>
        <p:spPr bwMode="auto">
          <a:xfrm>
            <a:off x="6505575" y="520700"/>
            <a:ext cx="1944688" cy="2043113"/>
          </a:xfrm>
          <a:prstGeom prst="ellipse">
            <a:avLst/>
          </a:prstGeom>
          <a:noFill/>
          <a:ln>
            <a:noFill/>
          </a:ln>
          <a:effectLst/>
          <a:extLst>
            <a:ext uri="{909E8E84-426E-40DD-AFC4-6F175D3DCCD1}">
              <a14:hiddenFill xmlns:a14="http://schemas.microsoft.com/office/drawing/2010/main">
                <a:solidFill>
                  <a:srgbClr val="669900"/>
                </a:solidFill>
              </a14:hiddenFill>
            </a:ex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kumimoji="0" lang="zh-CN" altLang="en-US" sz="1800" b="0"/>
          </a:p>
        </p:txBody>
      </p:sp>
      <p:grpSp>
        <p:nvGrpSpPr>
          <p:cNvPr id="58372" name="Group 4"/>
          <p:cNvGrpSpPr>
            <a:grpSpLocks/>
          </p:cNvGrpSpPr>
          <p:nvPr/>
        </p:nvGrpSpPr>
        <p:grpSpPr bwMode="auto">
          <a:xfrm>
            <a:off x="6116638" y="152400"/>
            <a:ext cx="2722562" cy="2819400"/>
            <a:chOff x="3709" y="192"/>
            <a:chExt cx="1715" cy="1776"/>
          </a:xfrm>
        </p:grpSpPr>
        <p:grpSp>
          <p:nvGrpSpPr>
            <p:cNvPr id="114720" name="Group 5"/>
            <p:cNvGrpSpPr>
              <a:grpSpLocks/>
            </p:cNvGrpSpPr>
            <p:nvPr/>
          </p:nvGrpSpPr>
          <p:grpSpPr bwMode="auto">
            <a:xfrm>
              <a:off x="3709" y="205"/>
              <a:ext cx="1715" cy="1763"/>
              <a:chOff x="3709" y="205"/>
              <a:chExt cx="1715" cy="1763"/>
            </a:xfrm>
          </p:grpSpPr>
          <p:sp>
            <p:nvSpPr>
              <p:cNvPr id="114723" name="Oval 6"/>
              <p:cNvSpPr>
                <a:spLocks noChangeArrowheads="1"/>
              </p:cNvSpPr>
              <p:nvPr/>
            </p:nvSpPr>
            <p:spPr bwMode="auto">
              <a:xfrm>
                <a:off x="3709" y="205"/>
                <a:ext cx="1715" cy="1763"/>
              </a:xfrm>
              <a:prstGeom prst="ellipse">
                <a:avLst/>
              </a:prstGeom>
              <a:noFill/>
              <a:ln w="50800">
                <a:solidFill>
                  <a:schemeClr va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kumimoji="0" lang="zh-CN" altLang="en-US" sz="1800" b="0"/>
              </a:p>
            </p:txBody>
          </p:sp>
          <p:sp>
            <p:nvSpPr>
              <p:cNvPr id="114724" name="Oval 7"/>
              <p:cNvSpPr>
                <a:spLocks noChangeArrowheads="1"/>
              </p:cNvSpPr>
              <p:nvPr/>
            </p:nvSpPr>
            <p:spPr bwMode="auto">
              <a:xfrm>
                <a:off x="4222" y="706"/>
                <a:ext cx="689" cy="723"/>
              </a:xfrm>
              <a:prstGeom prst="ellipse">
                <a:avLst/>
              </a:prstGeom>
              <a:solidFill>
                <a:schemeClr val="bg1"/>
              </a:solidFill>
              <a:ln w="76200">
                <a:solidFill>
                  <a:schemeClr val="hlink"/>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kumimoji="0" lang="zh-CN" altLang="en-US" sz="1800" b="0"/>
              </a:p>
            </p:txBody>
          </p:sp>
        </p:grpSp>
        <p:graphicFrame>
          <p:nvGraphicFramePr>
            <p:cNvPr id="114721" name="Object 8"/>
            <p:cNvGraphicFramePr>
              <a:graphicFrameLocks noChangeAspect="1"/>
            </p:cNvGraphicFramePr>
            <p:nvPr/>
          </p:nvGraphicFramePr>
          <p:xfrm>
            <a:off x="4752" y="624"/>
            <a:ext cx="226" cy="238"/>
          </p:xfrm>
          <a:graphic>
            <a:graphicData uri="http://schemas.openxmlformats.org/presentationml/2006/ole">
              <mc:AlternateContent xmlns:mc="http://schemas.openxmlformats.org/markup-compatibility/2006">
                <mc:Choice xmlns:v="urn:schemas-microsoft-com:vml" Requires="v">
                  <p:oleObj name="公式" r:id="rId2" imgW="133462" imgH="133462" progId="Equation.3">
                    <p:embed/>
                  </p:oleObj>
                </mc:Choice>
                <mc:Fallback>
                  <p:oleObj name="公式" r:id="rId2" imgW="133462" imgH="133462" progId="Equation.3">
                    <p:embed/>
                    <p:pic>
                      <p:nvPicPr>
                        <p:cNvPr id="0" name="Object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52" y="624"/>
                          <a:ext cx="226" cy="2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4722" name="Object 9"/>
            <p:cNvGraphicFramePr>
              <a:graphicFrameLocks noChangeAspect="1"/>
            </p:cNvGraphicFramePr>
            <p:nvPr/>
          </p:nvGraphicFramePr>
          <p:xfrm>
            <a:off x="5110" y="192"/>
            <a:ext cx="226" cy="238"/>
          </p:xfrm>
          <a:graphic>
            <a:graphicData uri="http://schemas.openxmlformats.org/presentationml/2006/ole">
              <mc:AlternateContent xmlns:mc="http://schemas.openxmlformats.org/markup-compatibility/2006">
                <mc:Choice xmlns:v="urn:schemas-microsoft-com:vml" Requires="v">
                  <p:oleObj name="公式" r:id="rId4" imgW="133462" imgH="133462" progId="Equation.3">
                    <p:embed/>
                  </p:oleObj>
                </mc:Choice>
                <mc:Fallback>
                  <p:oleObj name="公式" r:id="rId4" imgW="133462" imgH="133462" progId="Equation.3">
                    <p:embed/>
                    <p:pic>
                      <p:nvPicPr>
                        <p:cNvPr id="0" name="Object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10" y="192"/>
                          <a:ext cx="226" cy="2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58378" name="Group 10"/>
          <p:cNvGrpSpPr>
            <a:grpSpLocks/>
          </p:cNvGrpSpPr>
          <p:nvPr/>
        </p:nvGrpSpPr>
        <p:grpSpPr bwMode="auto">
          <a:xfrm>
            <a:off x="6557963" y="514350"/>
            <a:ext cx="1871662" cy="1966913"/>
            <a:chOff x="3987" y="420"/>
            <a:chExt cx="1179" cy="1239"/>
          </a:xfrm>
        </p:grpSpPr>
        <p:sp>
          <p:nvSpPr>
            <p:cNvPr id="114717" name="Oval 11"/>
            <p:cNvSpPr>
              <a:spLocks noChangeArrowheads="1"/>
            </p:cNvSpPr>
            <p:nvPr/>
          </p:nvSpPr>
          <p:spPr bwMode="auto">
            <a:xfrm>
              <a:off x="3987" y="420"/>
              <a:ext cx="1179" cy="1239"/>
            </a:xfrm>
            <a:prstGeom prst="ellipse">
              <a:avLst/>
            </a:prstGeom>
            <a:noFill/>
            <a:ln w="28575">
              <a:solidFill>
                <a:schemeClr val="tx2"/>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kumimoji="0" lang="zh-CN" altLang="en-US" sz="1800" b="0"/>
            </a:p>
          </p:txBody>
        </p:sp>
        <p:sp>
          <p:nvSpPr>
            <p:cNvPr id="114718" name="Line 12"/>
            <p:cNvSpPr>
              <a:spLocks noChangeShapeType="1"/>
            </p:cNvSpPr>
            <p:nvPr/>
          </p:nvSpPr>
          <p:spPr bwMode="auto">
            <a:xfrm flipH="1">
              <a:off x="4567" y="458"/>
              <a:ext cx="181" cy="609"/>
            </a:xfrm>
            <a:prstGeom prst="line">
              <a:avLst/>
            </a:prstGeom>
            <a:noFill/>
            <a:ln w="28575">
              <a:solidFill>
                <a:schemeClr val="tx2"/>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114719" name="Object 13"/>
            <p:cNvGraphicFramePr>
              <a:graphicFrameLocks noChangeAspect="1"/>
            </p:cNvGraphicFramePr>
            <p:nvPr/>
          </p:nvGraphicFramePr>
          <p:xfrm>
            <a:off x="4512" y="480"/>
            <a:ext cx="210" cy="240"/>
          </p:xfrm>
          <a:graphic>
            <a:graphicData uri="http://schemas.openxmlformats.org/presentationml/2006/ole">
              <mc:AlternateContent xmlns:mc="http://schemas.openxmlformats.org/markup-compatibility/2006">
                <mc:Choice xmlns:v="urn:schemas-microsoft-com:vml" Requires="v">
                  <p:oleObj name="公式" r:id="rId6" imgW="85725" imgH="95138" progId="Equation.3">
                    <p:embed/>
                  </p:oleObj>
                </mc:Choice>
                <mc:Fallback>
                  <p:oleObj name="公式" r:id="rId6" imgW="85725" imgH="95138" progId="Equation.3">
                    <p:embed/>
                    <p:pic>
                      <p:nvPicPr>
                        <p:cNvPr id="0" name="Object 1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12" y="480"/>
                          <a:ext cx="210" cy="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58382" name="Group 14"/>
          <p:cNvGrpSpPr>
            <a:grpSpLocks/>
          </p:cNvGrpSpPr>
          <p:nvPr/>
        </p:nvGrpSpPr>
        <p:grpSpPr bwMode="auto">
          <a:xfrm>
            <a:off x="5715000" y="457200"/>
            <a:ext cx="1219200" cy="1020763"/>
            <a:chOff x="3648" y="240"/>
            <a:chExt cx="768" cy="643"/>
          </a:xfrm>
        </p:grpSpPr>
        <p:graphicFrame>
          <p:nvGraphicFramePr>
            <p:cNvPr id="114715" name="Object 15"/>
            <p:cNvGraphicFramePr>
              <a:graphicFrameLocks noChangeAspect="1"/>
            </p:cNvGraphicFramePr>
            <p:nvPr/>
          </p:nvGraphicFramePr>
          <p:xfrm>
            <a:off x="4095" y="649"/>
            <a:ext cx="321" cy="234"/>
          </p:xfrm>
          <a:graphic>
            <a:graphicData uri="http://schemas.openxmlformats.org/presentationml/2006/ole">
              <mc:AlternateContent xmlns:mc="http://schemas.openxmlformats.org/markup-compatibility/2006">
                <mc:Choice xmlns:v="urn:schemas-microsoft-com:vml" Requires="v">
                  <p:oleObj name="公式" r:id="rId8" imgW="238013" imgH="142875" progId="Equation.3">
                    <p:embed/>
                  </p:oleObj>
                </mc:Choice>
                <mc:Fallback>
                  <p:oleObj name="公式" r:id="rId8" imgW="238013" imgH="142875" progId="Equation.3">
                    <p:embed/>
                    <p:pic>
                      <p:nvPicPr>
                        <p:cNvPr id="0" name="Object 1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095" y="649"/>
                          <a:ext cx="321" cy="23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4716" name="Object 16"/>
            <p:cNvGraphicFramePr>
              <a:graphicFrameLocks noChangeAspect="1"/>
            </p:cNvGraphicFramePr>
            <p:nvPr/>
          </p:nvGraphicFramePr>
          <p:xfrm>
            <a:off x="3648" y="240"/>
            <a:ext cx="323" cy="236"/>
          </p:xfrm>
          <a:graphic>
            <a:graphicData uri="http://schemas.openxmlformats.org/presentationml/2006/ole">
              <mc:AlternateContent xmlns:mc="http://schemas.openxmlformats.org/markup-compatibility/2006">
                <mc:Choice xmlns:v="urn:schemas-microsoft-com:vml" Requires="v">
                  <p:oleObj name="公式" r:id="rId10" imgW="238013" imgH="142875" progId="Equation.3">
                    <p:embed/>
                  </p:oleObj>
                </mc:Choice>
                <mc:Fallback>
                  <p:oleObj name="公式" r:id="rId10" imgW="238013" imgH="142875" progId="Equation.3">
                    <p:embed/>
                    <p:pic>
                      <p:nvPicPr>
                        <p:cNvPr id="0" name="Object 16"/>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648" y="240"/>
                          <a:ext cx="323" cy="2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58385" name="Object 17"/>
          <p:cNvGraphicFramePr>
            <a:graphicFrameLocks noChangeAspect="1"/>
          </p:cNvGraphicFramePr>
          <p:nvPr/>
        </p:nvGraphicFramePr>
        <p:xfrm>
          <a:off x="609600" y="5345113"/>
          <a:ext cx="3562350" cy="522287"/>
        </p:xfrm>
        <a:graphic>
          <a:graphicData uri="http://schemas.openxmlformats.org/presentationml/2006/ole">
            <mc:AlternateContent xmlns:mc="http://schemas.openxmlformats.org/markup-compatibility/2006">
              <mc:Choice xmlns:v="urn:schemas-microsoft-com:vml" Requires="v">
                <p:oleObj name="公式" r:id="rId12" imgW="1400175" imgH="162037" progId="Equation.3">
                  <p:embed/>
                </p:oleObj>
              </mc:Choice>
              <mc:Fallback>
                <p:oleObj name="公式" r:id="rId12" imgW="1400175" imgH="162037" progId="Equation.3">
                  <p:embed/>
                  <p:pic>
                    <p:nvPicPr>
                      <p:cNvPr id="0" name="Object 17"/>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09600" y="5345113"/>
                        <a:ext cx="3562350" cy="5222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58386" name="Group 18"/>
          <p:cNvGrpSpPr>
            <a:grpSpLocks/>
          </p:cNvGrpSpPr>
          <p:nvPr/>
        </p:nvGrpSpPr>
        <p:grpSpPr bwMode="auto">
          <a:xfrm>
            <a:off x="3048000" y="381000"/>
            <a:ext cx="2133600" cy="558800"/>
            <a:chOff x="2064" y="288"/>
            <a:chExt cx="1344" cy="352"/>
          </a:xfrm>
        </p:grpSpPr>
        <p:sp>
          <p:nvSpPr>
            <p:cNvPr id="114712" name="Text Box 19"/>
            <p:cNvSpPr txBox="1">
              <a:spLocks noChangeArrowheads="1"/>
            </p:cNvSpPr>
            <p:nvPr/>
          </p:nvSpPr>
          <p:spPr bwMode="auto">
            <a:xfrm>
              <a:off x="2064" y="288"/>
              <a:ext cx="566" cy="3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a:latin typeface="Times New Roman" panose="02020603050405020304" pitchFamily="18" charset="0"/>
                </a:rPr>
                <a:t>已知</a:t>
              </a:r>
            </a:p>
          </p:txBody>
        </p:sp>
        <p:graphicFrame>
          <p:nvGraphicFramePr>
            <p:cNvPr id="114713" name="Object 20"/>
            <p:cNvGraphicFramePr>
              <a:graphicFrameLocks noChangeAspect="1"/>
            </p:cNvGraphicFramePr>
            <p:nvPr/>
          </p:nvGraphicFramePr>
          <p:xfrm>
            <a:off x="2640" y="336"/>
            <a:ext cx="336" cy="304"/>
          </p:xfrm>
          <a:graphic>
            <a:graphicData uri="http://schemas.openxmlformats.org/presentationml/2006/ole">
              <mc:AlternateContent xmlns:mc="http://schemas.openxmlformats.org/markup-compatibility/2006">
                <mc:Choice xmlns:v="urn:schemas-microsoft-com:vml" Requires="v">
                  <p:oleObj name="公式" r:id="rId14" imgW="219187" imgH="200025" progId="Equation.3">
                    <p:embed/>
                  </p:oleObj>
                </mc:Choice>
                <mc:Fallback>
                  <p:oleObj name="公式" r:id="rId14" imgW="219187" imgH="200025" progId="Equation.3">
                    <p:embed/>
                    <p:pic>
                      <p:nvPicPr>
                        <p:cNvPr id="0" name="Object 20"/>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640" y="336"/>
                          <a:ext cx="336" cy="3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4714" name="Object 21"/>
            <p:cNvGraphicFramePr>
              <a:graphicFrameLocks noChangeAspect="1"/>
            </p:cNvGraphicFramePr>
            <p:nvPr/>
          </p:nvGraphicFramePr>
          <p:xfrm>
            <a:off x="3072" y="336"/>
            <a:ext cx="336" cy="304"/>
          </p:xfrm>
          <a:graphic>
            <a:graphicData uri="http://schemas.openxmlformats.org/presentationml/2006/ole">
              <mc:AlternateContent xmlns:mc="http://schemas.openxmlformats.org/markup-compatibility/2006">
                <mc:Choice xmlns:v="urn:schemas-microsoft-com:vml" Requires="v">
                  <p:oleObj name="公式" r:id="rId16" imgW="219187" imgH="200025" progId="Equation.3">
                    <p:embed/>
                  </p:oleObj>
                </mc:Choice>
                <mc:Fallback>
                  <p:oleObj name="公式" r:id="rId16" imgW="219187" imgH="200025" progId="Equation.3">
                    <p:embed/>
                    <p:pic>
                      <p:nvPicPr>
                        <p:cNvPr id="0" name="Object 21"/>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072" y="336"/>
                          <a:ext cx="336" cy="3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58390" name="Text Box 22"/>
          <p:cNvSpPr txBox="1">
            <a:spLocks noChangeArrowheads="1"/>
          </p:cNvSpPr>
          <p:nvPr/>
        </p:nvSpPr>
        <p:spPr bwMode="auto">
          <a:xfrm>
            <a:off x="457200" y="990600"/>
            <a:ext cx="1571625" cy="5191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a:latin typeface="Times New Roman" panose="02020603050405020304" pitchFamily="18" charset="0"/>
              </a:rPr>
              <a:t>设</a:t>
            </a:r>
            <a:r>
              <a:rPr lang="en-US" altLang="zh-CN" i="1">
                <a:latin typeface="Times New Roman" panose="02020603050405020304" pitchFamily="18" charset="0"/>
              </a:rPr>
              <a:t>+q</a:t>
            </a:r>
            <a:r>
              <a:rPr lang="zh-CN" altLang="en-US" i="1">
                <a:latin typeface="Times New Roman" panose="02020603050405020304" pitchFamily="18" charset="0"/>
              </a:rPr>
              <a:t>、</a:t>
            </a:r>
            <a:r>
              <a:rPr lang="en-US" altLang="zh-CN" i="1">
                <a:latin typeface="Times New Roman" panose="02020603050405020304" pitchFamily="18" charset="0"/>
              </a:rPr>
              <a:t>-q</a:t>
            </a:r>
            <a:endParaRPr lang="en-US" altLang="zh-CN">
              <a:latin typeface="Times New Roman" panose="02020603050405020304" pitchFamily="18" charset="0"/>
            </a:endParaRPr>
          </a:p>
        </p:txBody>
      </p:sp>
      <p:sp>
        <p:nvSpPr>
          <p:cNvPr id="58391" name="Text Box 23"/>
          <p:cNvSpPr txBox="1">
            <a:spLocks noChangeArrowheads="1"/>
          </p:cNvSpPr>
          <p:nvPr/>
        </p:nvSpPr>
        <p:spPr bwMode="auto">
          <a:xfrm>
            <a:off x="457200" y="1614488"/>
            <a:ext cx="1619250" cy="5191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a:latin typeface="Times New Roman" panose="02020603050405020304" pitchFamily="18" charset="0"/>
              </a:rPr>
              <a:t>场强分布</a:t>
            </a:r>
          </a:p>
        </p:txBody>
      </p:sp>
      <p:graphicFrame>
        <p:nvGraphicFramePr>
          <p:cNvPr id="58392" name="Object 24"/>
          <p:cNvGraphicFramePr>
            <a:graphicFrameLocks noChangeAspect="1"/>
          </p:cNvGraphicFramePr>
          <p:nvPr/>
        </p:nvGraphicFramePr>
        <p:xfrm>
          <a:off x="2357438" y="1412875"/>
          <a:ext cx="2201862" cy="1265238"/>
        </p:xfrm>
        <a:graphic>
          <a:graphicData uri="http://schemas.openxmlformats.org/presentationml/2006/ole">
            <mc:AlternateContent xmlns:mc="http://schemas.openxmlformats.org/markup-compatibility/2006">
              <mc:Choice xmlns:v="urn:schemas-microsoft-com:vml" Requires="v">
                <p:oleObj name="Equation" r:id="rId18" imgW="695213" imgH="371475" progId="Equation.DSMT4">
                  <p:embed/>
                </p:oleObj>
              </mc:Choice>
              <mc:Fallback>
                <p:oleObj name="Equation" r:id="rId18" imgW="695213" imgH="371475" progId="Equation.DSMT4">
                  <p:embed/>
                  <p:pic>
                    <p:nvPicPr>
                      <p:cNvPr id="0" name="Object 24"/>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2357438" y="1412875"/>
                        <a:ext cx="2201862" cy="12652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8393" name="Text Box 25"/>
          <p:cNvSpPr txBox="1">
            <a:spLocks noChangeArrowheads="1"/>
          </p:cNvSpPr>
          <p:nvPr/>
        </p:nvSpPr>
        <p:spPr bwMode="auto">
          <a:xfrm>
            <a:off x="457200" y="2286000"/>
            <a:ext cx="1252538" cy="5191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a:latin typeface="Times New Roman" panose="02020603050405020304" pitchFamily="18" charset="0"/>
              </a:rPr>
              <a:t>电势差</a:t>
            </a:r>
          </a:p>
        </p:txBody>
      </p:sp>
      <p:graphicFrame>
        <p:nvGraphicFramePr>
          <p:cNvPr id="58394" name="Object 26"/>
          <p:cNvGraphicFramePr>
            <a:graphicFrameLocks noChangeAspect="1"/>
          </p:cNvGraphicFramePr>
          <p:nvPr/>
        </p:nvGraphicFramePr>
        <p:xfrm>
          <a:off x="841375" y="2781300"/>
          <a:ext cx="6680200" cy="1238250"/>
        </p:xfrm>
        <a:graphic>
          <a:graphicData uri="http://schemas.openxmlformats.org/presentationml/2006/ole">
            <mc:AlternateContent xmlns:mc="http://schemas.openxmlformats.org/markup-compatibility/2006">
              <mc:Choice xmlns:v="urn:schemas-microsoft-com:vml" Requires="v">
                <p:oleObj name="Equation" r:id="rId20" imgW="2419462" imgH="438038" progId="Equation.DSMT4">
                  <p:embed/>
                </p:oleObj>
              </mc:Choice>
              <mc:Fallback>
                <p:oleObj name="Equation" r:id="rId20" imgW="2419462" imgH="438038" progId="Equation.DSMT4">
                  <p:embed/>
                  <p:pic>
                    <p:nvPicPr>
                      <p:cNvPr id="0" name="Object 26"/>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841375" y="2781300"/>
                        <a:ext cx="6680200" cy="1238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8395" name="Text Box 27"/>
          <p:cNvSpPr txBox="1">
            <a:spLocks noChangeArrowheads="1"/>
          </p:cNvSpPr>
          <p:nvPr/>
        </p:nvSpPr>
        <p:spPr bwMode="auto">
          <a:xfrm>
            <a:off x="533400" y="3976688"/>
            <a:ext cx="1260475" cy="5191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a:latin typeface="Times New Roman" panose="02020603050405020304" pitchFamily="18" charset="0"/>
              </a:rPr>
              <a:t>由定义</a:t>
            </a:r>
          </a:p>
        </p:txBody>
      </p:sp>
      <p:graphicFrame>
        <p:nvGraphicFramePr>
          <p:cNvPr id="58396" name="Object 28"/>
          <p:cNvGraphicFramePr>
            <a:graphicFrameLocks noChangeAspect="1"/>
          </p:cNvGraphicFramePr>
          <p:nvPr/>
        </p:nvGraphicFramePr>
        <p:xfrm>
          <a:off x="2473325" y="4021138"/>
          <a:ext cx="3851275" cy="1092200"/>
        </p:xfrm>
        <a:graphic>
          <a:graphicData uri="http://schemas.openxmlformats.org/presentationml/2006/ole">
            <mc:AlternateContent xmlns:mc="http://schemas.openxmlformats.org/markup-compatibility/2006">
              <mc:Choice xmlns:v="urn:schemas-microsoft-com:vml" Requires="v">
                <p:oleObj name="Equation" r:id="rId22" imgW="1505062" imgH="390637" progId="Equation.DSMT4">
                  <p:embed/>
                </p:oleObj>
              </mc:Choice>
              <mc:Fallback>
                <p:oleObj name="Equation" r:id="rId22" imgW="1505062" imgH="390637" progId="Equation.DSMT4">
                  <p:embed/>
                  <p:pic>
                    <p:nvPicPr>
                      <p:cNvPr id="0" name="Object 28"/>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2473325" y="4021138"/>
                        <a:ext cx="3851275" cy="1092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8397" name="Text Box 29">
            <a:extLst>
              <a:ext uri="{FF2B5EF4-FFF2-40B4-BE49-F238E27FC236}">
                <a16:creationId xmlns:a16="http://schemas.microsoft.com/office/drawing/2014/main" id="{6B154D6F-0AFD-4267-A3C9-32E9E6D926C6}"/>
              </a:ext>
            </a:extLst>
          </p:cNvPr>
          <p:cNvSpPr txBox="1">
            <a:spLocks noChangeArrowheads="1"/>
          </p:cNvSpPr>
          <p:nvPr/>
        </p:nvSpPr>
        <p:spPr bwMode="auto">
          <a:xfrm>
            <a:off x="609600" y="4662488"/>
            <a:ext cx="990600" cy="519112"/>
          </a:xfrm>
          <a:prstGeom prst="rect">
            <a:avLst/>
          </a:prstGeom>
          <a:noFill/>
          <a:ln>
            <a:noFill/>
          </a:ln>
          <a:effectLst>
            <a:prstShdw prst="shdw17" dist="17961" dir="2700000">
              <a:schemeClr val="folHlink">
                <a:gamma/>
                <a:shade val="60000"/>
                <a:invGamma/>
              </a:schemeClr>
            </a:prstShdw>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eaLnBrk="1" hangingPunct="1">
              <a:defRPr/>
            </a:pPr>
            <a:r>
              <a:rPr kumimoji="1" lang="zh-CN" altLang="en-US" sz="2800" b="1" u="sng">
                <a:solidFill>
                  <a:srgbClr val="00FF00"/>
                </a:solidFill>
                <a:latin typeface="Times New Roman" panose="02020603050405020304" pitchFamily="18" charset="0"/>
              </a:rPr>
              <a:t>讨论</a:t>
            </a:r>
          </a:p>
        </p:txBody>
      </p:sp>
      <p:graphicFrame>
        <p:nvGraphicFramePr>
          <p:cNvPr id="58398" name="Object 30"/>
          <p:cNvGraphicFramePr>
            <a:graphicFrameLocks noChangeAspect="1"/>
          </p:cNvGraphicFramePr>
          <p:nvPr/>
        </p:nvGraphicFramePr>
        <p:xfrm>
          <a:off x="4602163" y="5300663"/>
          <a:ext cx="2419350" cy="746125"/>
        </p:xfrm>
        <a:graphic>
          <a:graphicData uri="http://schemas.openxmlformats.org/presentationml/2006/ole">
            <mc:AlternateContent xmlns:mc="http://schemas.openxmlformats.org/markup-compatibility/2006">
              <mc:Choice xmlns:v="urn:schemas-microsoft-com:vml" Requires="v">
                <p:oleObj name="Equation" r:id="rId24" imgW="676387" imgH="171450" progId="Equation.DSMT4">
                  <p:embed/>
                </p:oleObj>
              </mc:Choice>
              <mc:Fallback>
                <p:oleObj name="Equation" r:id="rId24" imgW="676387" imgH="171450" progId="Equation.DSMT4">
                  <p:embed/>
                  <p:pic>
                    <p:nvPicPr>
                      <p:cNvPr id="0" name="Object 30"/>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4602163" y="5300663"/>
                        <a:ext cx="2419350" cy="746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8399" name="Text Box 31"/>
          <p:cNvSpPr txBox="1">
            <a:spLocks noChangeArrowheads="1"/>
          </p:cNvSpPr>
          <p:nvPr/>
        </p:nvSpPr>
        <p:spPr bwMode="auto">
          <a:xfrm>
            <a:off x="4114800" y="5943600"/>
            <a:ext cx="2684463" cy="519113"/>
          </a:xfrm>
          <a:prstGeom prst="rect">
            <a:avLst/>
          </a:prstGeom>
          <a:noFill/>
          <a:ln>
            <a:noFill/>
          </a:ln>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a:solidFill>
                  <a:srgbClr val="66FF33"/>
                </a:solidFill>
                <a:latin typeface="Times New Roman" panose="02020603050405020304" pitchFamily="18" charset="0"/>
              </a:rPr>
              <a:t>孤立导体的电容</a:t>
            </a:r>
          </a:p>
        </p:txBody>
      </p:sp>
      <p:grpSp>
        <p:nvGrpSpPr>
          <p:cNvPr id="58400" name="Group 32"/>
          <p:cNvGrpSpPr>
            <a:grpSpLocks/>
          </p:cNvGrpSpPr>
          <p:nvPr/>
        </p:nvGrpSpPr>
        <p:grpSpPr bwMode="auto">
          <a:xfrm>
            <a:off x="7478713" y="1420813"/>
            <a:ext cx="827087" cy="1450975"/>
            <a:chOff x="4567" y="991"/>
            <a:chExt cx="521" cy="914"/>
          </a:xfrm>
        </p:grpSpPr>
        <p:sp>
          <p:nvSpPr>
            <p:cNvPr id="114708" name="Line 33"/>
            <p:cNvSpPr>
              <a:spLocks noChangeShapeType="1"/>
            </p:cNvSpPr>
            <p:nvPr/>
          </p:nvSpPr>
          <p:spPr bwMode="auto">
            <a:xfrm flipV="1">
              <a:off x="4567" y="991"/>
              <a:ext cx="326" cy="76"/>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4709" name="Line 34"/>
            <p:cNvSpPr>
              <a:spLocks noChangeShapeType="1"/>
            </p:cNvSpPr>
            <p:nvPr/>
          </p:nvSpPr>
          <p:spPr bwMode="auto">
            <a:xfrm>
              <a:off x="4567" y="1067"/>
              <a:ext cx="253" cy="838"/>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114710" name="Object 35"/>
            <p:cNvGraphicFramePr>
              <a:graphicFrameLocks noChangeAspect="1"/>
            </p:cNvGraphicFramePr>
            <p:nvPr/>
          </p:nvGraphicFramePr>
          <p:xfrm>
            <a:off x="4752" y="1536"/>
            <a:ext cx="336" cy="304"/>
          </p:xfrm>
          <a:graphic>
            <a:graphicData uri="http://schemas.openxmlformats.org/presentationml/2006/ole">
              <mc:AlternateContent xmlns:mc="http://schemas.openxmlformats.org/markup-compatibility/2006">
                <mc:Choice xmlns:v="urn:schemas-microsoft-com:vml" Requires="v">
                  <p:oleObj name="公式" r:id="rId26" imgW="219187" imgH="200025" progId="Equation.3">
                    <p:embed/>
                  </p:oleObj>
                </mc:Choice>
                <mc:Fallback>
                  <p:oleObj name="公式" r:id="rId26" imgW="219187" imgH="200025" progId="Equation.3">
                    <p:embed/>
                    <p:pic>
                      <p:nvPicPr>
                        <p:cNvPr id="0" name="Object 35"/>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4752" y="1536"/>
                          <a:ext cx="336" cy="3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4711" name="Object 36"/>
            <p:cNvGraphicFramePr>
              <a:graphicFrameLocks noChangeAspect="1"/>
            </p:cNvGraphicFramePr>
            <p:nvPr/>
          </p:nvGraphicFramePr>
          <p:xfrm>
            <a:off x="4608" y="1008"/>
            <a:ext cx="288" cy="260"/>
          </p:xfrm>
          <a:graphic>
            <a:graphicData uri="http://schemas.openxmlformats.org/presentationml/2006/ole">
              <mc:AlternateContent xmlns:mc="http://schemas.openxmlformats.org/markup-compatibility/2006">
                <mc:Choice xmlns:v="urn:schemas-microsoft-com:vml" Requires="v">
                  <p:oleObj name="公式" r:id="rId28" imgW="219187" imgH="200025" progId="Equation.3">
                    <p:embed/>
                  </p:oleObj>
                </mc:Choice>
                <mc:Fallback>
                  <p:oleObj name="公式" r:id="rId28" imgW="219187" imgH="200025" progId="Equation.3">
                    <p:embed/>
                    <p:pic>
                      <p:nvPicPr>
                        <p:cNvPr id="0" name="Object 36"/>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4608" y="1008"/>
                          <a:ext cx="288" cy="2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8370"/>
                                        </p:tgtEl>
                                        <p:attrNameLst>
                                          <p:attrName>style.visibility</p:attrName>
                                        </p:attrNameLst>
                                      </p:cBhvr>
                                      <p:to>
                                        <p:strVal val="visible"/>
                                      </p:to>
                                    </p:set>
                                    <p:anim calcmode="lin" valueType="num">
                                      <p:cBhvr additive="base">
                                        <p:cTn id="7" dur="500" fill="hold"/>
                                        <p:tgtEl>
                                          <p:spTgt spid="58370"/>
                                        </p:tgtEl>
                                        <p:attrNameLst>
                                          <p:attrName>ppt_x</p:attrName>
                                        </p:attrNameLst>
                                      </p:cBhvr>
                                      <p:tavLst>
                                        <p:tav tm="0">
                                          <p:val>
                                            <p:strVal val="#ppt_x"/>
                                          </p:val>
                                        </p:tav>
                                        <p:tav tm="100000">
                                          <p:val>
                                            <p:strVal val="#ppt_x"/>
                                          </p:val>
                                        </p:tav>
                                      </p:tavLst>
                                    </p:anim>
                                    <p:anim calcmode="lin" valueType="num">
                                      <p:cBhvr additive="base">
                                        <p:cTn id="8" dur="500" fill="hold"/>
                                        <p:tgtEl>
                                          <p:spTgt spid="58370"/>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499"/>
                                          </p:stCondLst>
                                        </p:cTn>
                                        <p:tgtEl>
                                          <p:spTgt spid="58372"/>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nodeType="clickEffect">
                                  <p:stCondLst>
                                    <p:cond delay="0"/>
                                  </p:stCondLst>
                                  <p:childTnLst>
                                    <p:set>
                                      <p:cBhvr>
                                        <p:cTn id="16" dur="1" fill="hold">
                                          <p:stCondLst>
                                            <p:cond delay="0"/>
                                          </p:stCondLst>
                                        </p:cTn>
                                        <p:tgtEl>
                                          <p:spTgt spid="58386"/>
                                        </p:tgtEl>
                                        <p:attrNameLst>
                                          <p:attrName>style.visibility</p:attrName>
                                        </p:attrNameLst>
                                      </p:cBhvr>
                                      <p:to>
                                        <p:strVal val="visible"/>
                                      </p:to>
                                    </p:set>
                                    <p:animEffect transition="in" filter="dissolve">
                                      <p:cBhvr>
                                        <p:cTn id="17" dur="500"/>
                                        <p:tgtEl>
                                          <p:spTgt spid="58386"/>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58400"/>
                                        </p:tgtEl>
                                        <p:attrNameLst>
                                          <p:attrName>style.visibility</p:attrName>
                                        </p:attrNameLst>
                                      </p:cBhvr>
                                      <p:to>
                                        <p:strVal val="visible"/>
                                      </p:to>
                                    </p:set>
                                    <p:animEffect transition="in" filter="wipe(left)">
                                      <p:cBhvr>
                                        <p:cTn id="22" dur="500"/>
                                        <p:tgtEl>
                                          <p:spTgt spid="58400"/>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58390"/>
                                        </p:tgtEl>
                                        <p:attrNameLst>
                                          <p:attrName>style.visibility</p:attrName>
                                        </p:attrNameLst>
                                      </p:cBhvr>
                                      <p:to>
                                        <p:strVal val="visible"/>
                                      </p:to>
                                    </p:set>
                                    <p:animEffect transition="in" filter="wipe(left)">
                                      <p:cBhvr>
                                        <p:cTn id="27" dur="500"/>
                                        <p:tgtEl>
                                          <p:spTgt spid="58390"/>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9" presetClass="entr" presetSubtype="0" fill="hold" nodeType="clickEffect">
                                  <p:stCondLst>
                                    <p:cond delay="0"/>
                                  </p:stCondLst>
                                  <p:childTnLst>
                                    <p:set>
                                      <p:cBhvr>
                                        <p:cTn id="31" dur="1" fill="hold">
                                          <p:stCondLst>
                                            <p:cond delay="0"/>
                                          </p:stCondLst>
                                        </p:cTn>
                                        <p:tgtEl>
                                          <p:spTgt spid="58382"/>
                                        </p:tgtEl>
                                        <p:attrNameLst>
                                          <p:attrName>style.visibility</p:attrName>
                                        </p:attrNameLst>
                                      </p:cBhvr>
                                      <p:to>
                                        <p:strVal val="visible"/>
                                      </p:to>
                                    </p:set>
                                    <p:animEffect transition="in" filter="dissolve">
                                      <p:cBhvr>
                                        <p:cTn id="32" dur="500"/>
                                        <p:tgtEl>
                                          <p:spTgt spid="58382"/>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58391"/>
                                        </p:tgtEl>
                                        <p:attrNameLst>
                                          <p:attrName>style.visibility</p:attrName>
                                        </p:attrNameLst>
                                      </p:cBhvr>
                                      <p:to>
                                        <p:strVal val="visible"/>
                                      </p:to>
                                    </p:set>
                                    <p:animEffect transition="in" filter="wipe(left)">
                                      <p:cBhvr>
                                        <p:cTn id="37" dur="500"/>
                                        <p:tgtEl>
                                          <p:spTgt spid="58391"/>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nodeType="clickEffect">
                                  <p:stCondLst>
                                    <p:cond delay="0"/>
                                  </p:stCondLst>
                                  <p:childTnLst>
                                    <p:set>
                                      <p:cBhvr>
                                        <p:cTn id="41" dur="1" fill="hold">
                                          <p:stCondLst>
                                            <p:cond delay="0"/>
                                          </p:stCondLst>
                                        </p:cTn>
                                        <p:tgtEl>
                                          <p:spTgt spid="58378"/>
                                        </p:tgtEl>
                                        <p:attrNameLst>
                                          <p:attrName>style.visibility</p:attrName>
                                        </p:attrNameLst>
                                      </p:cBhvr>
                                      <p:to>
                                        <p:strVal val="visible"/>
                                      </p:to>
                                    </p:set>
                                    <p:animEffect transition="in" filter="wipe(left)">
                                      <p:cBhvr>
                                        <p:cTn id="42" dur="500"/>
                                        <p:tgtEl>
                                          <p:spTgt spid="58378"/>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nodeType="clickEffect">
                                  <p:stCondLst>
                                    <p:cond delay="0"/>
                                  </p:stCondLst>
                                  <p:childTnLst>
                                    <p:set>
                                      <p:cBhvr>
                                        <p:cTn id="46" dur="1" fill="hold">
                                          <p:stCondLst>
                                            <p:cond delay="499"/>
                                          </p:stCondLst>
                                        </p:cTn>
                                        <p:tgtEl>
                                          <p:spTgt spid="58392"/>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22" presetClass="entr" presetSubtype="8" fill="hold" grpId="0" nodeType="clickEffect">
                                  <p:stCondLst>
                                    <p:cond delay="0"/>
                                  </p:stCondLst>
                                  <p:childTnLst>
                                    <p:set>
                                      <p:cBhvr>
                                        <p:cTn id="50" dur="1" fill="hold">
                                          <p:stCondLst>
                                            <p:cond delay="0"/>
                                          </p:stCondLst>
                                        </p:cTn>
                                        <p:tgtEl>
                                          <p:spTgt spid="58393"/>
                                        </p:tgtEl>
                                        <p:attrNameLst>
                                          <p:attrName>style.visibility</p:attrName>
                                        </p:attrNameLst>
                                      </p:cBhvr>
                                      <p:to>
                                        <p:strVal val="visible"/>
                                      </p:to>
                                    </p:set>
                                    <p:animEffect transition="in" filter="wipe(left)">
                                      <p:cBhvr>
                                        <p:cTn id="51" dur="500"/>
                                        <p:tgtEl>
                                          <p:spTgt spid="58393"/>
                                        </p:tgtEl>
                                      </p:cBhvr>
                                    </p:animEffect>
                                  </p:childTnLst>
                                </p:cTn>
                              </p:par>
                            </p:childTnLst>
                          </p:cTn>
                        </p:par>
                      </p:childTnLst>
                    </p:cTn>
                  </p:par>
                  <p:par>
                    <p:cTn id="52" fill="hold" nodeType="clickPar">
                      <p:stCondLst>
                        <p:cond delay="indefinite"/>
                      </p:stCondLst>
                      <p:childTnLst>
                        <p:par>
                          <p:cTn id="53" fill="hold" nodeType="withGroup">
                            <p:stCondLst>
                              <p:cond delay="0"/>
                            </p:stCondLst>
                            <p:childTnLst>
                              <p:par>
                                <p:cTn id="54" presetID="2" presetClass="entr" presetSubtype="2" fill="hold" nodeType="clickEffect">
                                  <p:stCondLst>
                                    <p:cond delay="0"/>
                                  </p:stCondLst>
                                  <p:childTnLst>
                                    <p:set>
                                      <p:cBhvr>
                                        <p:cTn id="55" dur="1" fill="hold">
                                          <p:stCondLst>
                                            <p:cond delay="0"/>
                                          </p:stCondLst>
                                        </p:cTn>
                                        <p:tgtEl>
                                          <p:spTgt spid="58394"/>
                                        </p:tgtEl>
                                        <p:attrNameLst>
                                          <p:attrName>style.visibility</p:attrName>
                                        </p:attrNameLst>
                                      </p:cBhvr>
                                      <p:to>
                                        <p:strVal val="visible"/>
                                      </p:to>
                                    </p:set>
                                    <p:anim calcmode="lin" valueType="num">
                                      <p:cBhvr additive="base">
                                        <p:cTn id="56" dur="500" fill="hold"/>
                                        <p:tgtEl>
                                          <p:spTgt spid="58394"/>
                                        </p:tgtEl>
                                        <p:attrNameLst>
                                          <p:attrName>ppt_x</p:attrName>
                                        </p:attrNameLst>
                                      </p:cBhvr>
                                      <p:tavLst>
                                        <p:tav tm="0">
                                          <p:val>
                                            <p:strVal val="1+#ppt_w/2"/>
                                          </p:val>
                                        </p:tav>
                                        <p:tav tm="100000">
                                          <p:val>
                                            <p:strVal val="#ppt_x"/>
                                          </p:val>
                                        </p:tav>
                                      </p:tavLst>
                                    </p:anim>
                                    <p:anim calcmode="lin" valueType="num">
                                      <p:cBhvr additive="base">
                                        <p:cTn id="57" dur="500" fill="hold"/>
                                        <p:tgtEl>
                                          <p:spTgt spid="58394"/>
                                        </p:tgtEl>
                                        <p:attrNameLst>
                                          <p:attrName>ppt_y</p:attrName>
                                        </p:attrNameLst>
                                      </p:cBhvr>
                                      <p:tavLst>
                                        <p:tav tm="0">
                                          <p:val>
                                            <p:strVal val="#ppt_y"/>
                                          </p:val>
                                        </p:tav>
                                        <p:tav tm="100000">
                                          <p:val>
                                            <p:strVal val="#ppt_y"/>
                                          </p:val>
                                        </p:tav>
                                      </p:tavLst>
                                    </p:anim>
                                  </p:childTnLst>
                                </p:cTn>
                              </p:par>
                            </p:childTnLst>
                          </p:cTn>
                        </p:par>
                      </p:childTnLst>
                    </p:cTn>
                  </p:par>
                  <p:par>
                    <p:cTn id="58" fill="hold" nodeType="clickPar">
                      <p:stCondLst>
                        <p:cond delay="indefinite"/>
                      </p:stCondLst>
                      <p:childTnLst>
                        <p:par>
                          <p:cTn id="59" fill="hold" nodeType="withGroup">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58395"/>
                                        </p:tgtEl>
                                        <p:attrNameLst>
                                          <p:attrName>style.visibility</p:attrName>
                                        </p:attrNameLst>
                                      </p:cBhvr>
                                      <p:to>
                                        <p:strVal val="visible"/>
                                      </p:to>
                                    </p:set>
                                    <p:animEffect transition="in" filter="wipe(left)">
                                      <p:cBhvr>
                                        <p:cTn id="62" dur="500"/>
                                        <p:tgtEl>
                                          <p:spTgt spid="58395"/>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23" presetClass="entr" presetSubtype="528" fill="hold" nodeType="clickEffect">
                                  <p:stCondLst>
                                    <p:cond delay="0"/>
                                  </p:stCondLst>
                                  <p:childTnLst>
                                    <p:set>
                                      <p:cBhvr>
                                        <p:cTn id="66" dur="1" fill="hold">
                                          <p:stCondLst>
                                            <p:cond delay="0"/>
                                          </p:stCondLst>
                                        </p:cTn>
                                        <p:tgtEl>
                                          <p:spTgt spid="58396"/>
                                        </p:tgtEl>
                                        <p:attrNameLst>
                                          <p:attrName>style.visibility</p:attrName>
                                        </p:attrNameLst>
                                      </p:cBhvr>
                                      <p:to>
                                        <p:strVal val="visible"/>
                                      </p:to>
                                    </p:set>
                                    <p:anim calcmode="lin" valueType="num">
                                      <p:cBhvr>
                                        <p:cTn id="67" dur="500" fill="hold"/>
                                        <p:tgtEl>
                                          <p:spTgt spid="58396"/>
                                        </p:tgtEl>
                                        <p:attrNameLst>
                                          <p:attrName>ppt_w</p:attrName>
                                        </p:attrNameLst>
                                      </p:cBhvr>
                                      <p:tavLst>
                                        <p:tav tm="0">
                                          <p:val>
                                            <p:fltVal val="0"/>
                                          </p:val>
                                        </p:tav>
                                        <p:tav tm="100000">
                                          <p:val>
                                            <p:strVal val="#ppt_w"/>
                                          </p:val>
                                        </p:tav>
                                      </p:tavLst>
                                    </p:anim>
                                    <p:anim calcmode="lin" valueType="num">
                                      <p:cBhvr>
                                        <p:cTn id="68" dur="500" fill="hold"/>
                                        <p:tgtEl>
                                          <p:spTgt spid="58396"/>
                                        </p:tgtEl>
                                        <p:attrNameLst>
                                          <p:attrName>ppt_h</p:attrName>
                                        </p:attrNameLst>
                                      </p:cBhvr>
                                      <p:tavLst>
                                        <p:tav tm="0">
                                          <p:val>
                                            <p:fltVal val="0"/>
                                          </p:val>
                                        </p:tav>
                                        <p:tav tm="100000">
                                          <p:val>
                                            <p:strVal val="#ppt_h"/>
                                          </p:val>
                                        </p:tav>
                                      </p:tavLst>
                                    </p:anim>
                                    <p:anim calcmode="lin" valueType="num">
                                      <p:cBhvr>
                                        <p:cTn id="69" dur="500" fill="hold"/>
                                        <p:tgtEl>
                                          <p:spTgt spid="58396"/>
                                        </p:tgtEl>
                                        <p:attrNameLst>
                                          <p:attrName>ppt_x</p:attrName>
                                        </p:attrNameLst>
                                      </p:cBhvr>
                                      <p:tavLst>
                                        <p:tav tm="0">
                                          <p:val>
                                            <p:fltVal val="0.5"/>
                                          </p:val>
                                        </p:tav>
                                        <p:tav tm="100000">
                                          <p:val>
                                            <p:strVal val="#ppt_x"/>
                                          </p:val>
                                        </p:tav>
                                      </p:tavLst>
                                    </p:anim>
                                    <p:anim calcmode="lin" valueType="num">
                                      <p:cBhvr>
                                        <p:cTn id="70" dur="500" fill="hold"/>
                                        <p:tgtEl>
                                          <p:spTgt spid="58396"/>
                                        </p:tgtEl>
                                        <p:attrNameLst>
                                          <p:attrName>ppt_y</p:attrName>
                                        </p:attrNameLst>
                                      </p:cBhvr>
                                      <p:tavLst>
                                        <p:tav tm="0">
                                          <p:val>
                                            <p:fltVal val="0.5"/>
                                          </p:val>
                                        </p:tav>
                                        <p:tav tm="100000">
                                          <p:val>
                                            <p:strVal val="#ppt_y"/>
                                          </p:val>
                                        </p:tav>
                                      </p:tavLst>
                                    </p:anim>
                                  </p:childTnLst>
                                </p:cTn>
                              </p:par>
                            </p:childTnLst>
                          </p:cTn>
                        </p:par>
                      </p:childTnLst>
                    </p:cTn>
                  </p:par>
                  <p:par>
                    <p:cTn id="71" fill="hold" nodeType="clickPar">
                      <p:stCondLst>
                        <p:cond delay="indefinite"/>
                      </p:stCondLst>
                      <p:childTnLst>
                        <p:par>
                          <p:cTn id="72" fill="hold" nodeType="withGroup">
                            <p:stCondLst>
                              <p:cond delay="0"/>
                            </p:stCondLst>
                            <p:childTnLst>
                              <p:par>
                                <p:cTn id="73" presetID="22" presetClass="entr" presetSubtype="1" fill="hold" grpId="0" nodeType="clickEffect">
                                  <p:stCondLst>
                                    <p:cond delay="0"/>
                                  </p:stCondLst>
                                  <p:childTnLst>
                                    <p:set>
                                      <p:cBhvr>
                                        <p:cTn id="74" dur="1" fill="hold">
                                          <p:stCondLst>
                                            <p:cond delay="0"/>
                                          </p:stCondLst>
                                        </p:cTn>
                                        <p:tgtEl>
                                          <p:spTgt spid="58397"/>
                                        </p:tgtEl>
                                        <p:attrNameLst>
                                          <p:attrName>style.visibility</p:attrName>
                                        </p:attrNameLst>
                                      </p:cBhvr>
                                      <p:to>
                                        <p:strVal val="visible"/>
                                      </p:to>
                                    </p:set>
                                    <p:animEffect transition="in" filter="wipe(up)">
                                      <p:cBhvr>
                                        <p:cTn id="75" dur="500"/>
                                        <p:tgtEl>
                                          <p:spTgt spid="58397"/>
                                        </p:tgtEl>
                                      </p:cBhvr>
                                    </p:animEffect>
                                  </p:childTnLst>
                                </p:cTn>
                              </p:par>
                            </p:childTnLst>
                          </p:cTn>
                        </p:par>
                      </p:childTnLst>
                    </p:cTn>
                  </p:par>
                  <p:par>
                    <p:cTn id="76" fill="hold" nodeType="clickPar">
                      <p:stCondLst>
                        <p:cond delay="indefinite"/>
                      </p:stCondLst>
                      <p:childTnLst>
                        <p:par>
                          <p:cTn id="77" fill="hold" nodeType="withGroup">
                            <p:stCondLst>
                              <p:cond delay="0"/>
                            </p:stCondLst>
                            <p:childTnLst>
                              <p:par>
                                <p:cTn id="78" presetID="9" presetClass="entr" presetSubtype="0" fill="hold" nodeType="clickEffect">
                                  <p:stCondLst>
                                    <p:cond delay="0"/>
                                  </p:stCondLst>
                                  <p:childTnLst>
                                    <p:set>
                                      <p:cBhvr>
                                        <p:cTn id="79" dur="1" fill="hold">
                                          <p:stCondLst>
                                            <p:cond delay="0"/>
                                          </p:stCondLst>
                                        </p:cTn>
                                        <p:tgtEl>
                                          <p:spTgt spid="58385"/>
                                        </p:tgtEl>
                                        <p:attrNameLst>
                                          <p:attrName>style.visibility</p:attrName>
                                        </p:attrNameLst>
                                      </p:cBhvr>
                                      <p:to>
                                        <p:strVal val="visible"/>
                                      </p:to>
                                    </p:set>
                                    <p:animEffect transition="in" filter="dissolve">
                                      <p:cBhvr>
                                        <p:cTn id="80" dur="500"/>
                                        <p:tgtEl>
                                          <p:spTgt spid="58385"/>
                                        </p:tgtEl>
                                      </p:cBhvr>
                                    </p:animEffect>
                                  </p:childTnLst>
                                </p:cTn>
                              </p:par>
                            </p:childTnLst>
                          </p:cTn>
                        </p:par>
                      </p:childTnLst>
                    </p:cTn>
                  </p:par>
                  <p:par>
                    <p:cTn id="81" fill="hold" nodeType="clickPar">
                      <p:stCondLst>
                        <p:cond delay="indefinite"/>
                      </p:stCondLst>
                      <p:childTnLst>
                        <p:par>
                          <p:cTn id="82" fill="hold" nodeType="withGroup">
                            <p:stCondLst>
                              <p:cond delay="0"/>
                            </p:stCondLst>
                            <p:childTnLst>
                              <p:par>
                                <p:cTn id="83" presetID="2" presetClass="entr" presetSubtype="6" fill="hold" nodeType="clickEffect">
                                  <p:stCondLst>
                                    <p:cond delay="0"/>
                                  </p:stCondLst>
                                  <p:childTnLst>
                                    <p:set>
                                      <p:cBhvr>
                                        <p:cTn id="84" dur="1" fill="hold">
                                          <p:stCondLst>
                                            <p:cond delay="0"/>
                                          </p:stCondLst>
                                        </p:cTn>
                                        <p:tgtEl>
                                          <p:spTgt spid="58398"/>
                                        </p:tgtEl>
                                        <p:attrNameLst>
                                          <p:attrName>style.visibility</p:attrName>
                                        </p:attrNameLst>
                                      </p:cBhvr>
                                      <p:to>
                                        <p:strVal val="visible"/>
                                      </p:to>
                                    </p:set>
                                    <p:anim calcmode="lin" valueType="num">
                                      <p:cBhvr additive="base">
                                        <p:cTn id="85" dur="500" fill="hold"/>
                                        <p:tgtEl>
                                          <p:spTgt spid="58398"/>
                                        </p:tgtEl>
                                        <p:attrNameLst>
                                          <p:attrName>ppt_x</p:attrName>
                                        </p:attrNameLst>
                                      </p:cBhvr>
                                      <p:tavLst>
                                        <p:tav tm="0">
                                          <p:val>
                                            <p:strVal val="1+#ppt_w/2"/>
                                          </p:val>
                                        </p:tav>
                                        <p:tav tm="100000">
                                          <p:val>
                                            <p:strVal val="#ppt_x"/>
                                          </p:val>
                                        </p:tav>
                                      </p:tavLst>
                                    </p:anim>
                                    <p:anim calcmode="lin" valueType="num">
                                      <p:cBhvr additive="base">
                                        <p:cTn id="86" dur="500" fill="hold"/>
                                        <p:tgtEl>
                                          <p:spTgt spid="58398"/>
                                        </p:tgtEl>
                                        <p:attrNameLst>
                                          <p:attrName>ppt_y</p:attrName>
                                        </p:attrNameLst>
                                      </p:cBhvr>
                                      <p:tavLst>
                                        <p:tav tm="0">
                                          <p:val>
                                            <p:strVal val="1+#ppt_h/2"/>
                                          </p:val>
                                        </p:tav>
                                        <p:tav tm="100000">
                                          <p:val>
                                            <p:strVal val="#ppt_y"/>
                                          </p:val>
                                        </p:tav>
                                      </p:tavLst>
                                    </p:anim>
                                  </p:childTnLst>
                                </p:cTn>
                              </p:par>
                            </p:childTnLst>
                          </p:cTn>
                        </p:par>
                      </p:childTnLst>
                    </p:cTn>
                  </p:par>
                  <p:par>
                    <p:cTn id="87" fill="hold" nodeType="clickPar">
                      <p:stCondLst>
                        <p:cond delay="indefinite"/>
                      </p:stCondLst>
                      <p:childTnLst>
                        <p:par>
                          <p:cTn id="88" fill="hold" nodeType="withGroup">
                            <p:stCondLst>
                              <p:cond delay="0"/>
                            </p:stCondLst>
                            <p:childTnLst>
                              <p:par>
                                <p:cTn id="89" presetID="1" presetClass="entr" presetSubtype="0" fill="hold" grpId="0" nodeType="clickEffect">
                                  <p:stCondLst>
                                    <p:cond delay="0"/>
                                  </p:stCondLst>
                                  <p:childTnLst>
                                    <p:set>
                                      <p:cBhvr>
                                        <p:cTn id="90" dur="1" fill="hold">
                                          <p:stCondLst>
                                            <p:cond delay="499"/>
                                          </p:stCondLst>
                                        </p:cTn>
                                        <p:tgtEl>
                                          <p:spTgt spid="583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370" grpId="0" autoUpdateAnimBg="0"/>
      <p:bldP spid="58390" grpId="0" autoUpdateAnimBg="0"/>
      <p:bldP spid="58391" grpId="0" autoUpdateAnimBg="0"/>
      <p:bldP spid="58393" grpId="0" autoUpdateAnimBg="0"/>
      <p:bldP spid="58395" grpId="0" autoUpdateAnimBg="0"/>
      <p:bldP spid="58397" grpId="0" autoUpdateAnimBg="0"/>
      <p:bldP spid="58399" grpId="0" autoUpdateAnimBg="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9394" name="Group 2"/>
          <p:cNvGrpSpPr>
            <a:grpSpLocks/>
          </p:cNvGrpSpPr>
          <p:nvPr/>
        </p:nvGrpSpPr>
        <p:grpSpPr bwMode="auto">
          <a:xfrm>
            <a:off x="5257800" y="76200"/>
            <a:ext cx="2895600" cy="3429000"/>
            <a:chOff x="3408" y="288"/>
            <a:chExt cx="1824" cy="2160"/>
          </a:xfrm>
        </p:grpSpPr>
        <p:grpSp>
          <p:nvGrpSpPr>
            <p:cNvPr id="115747" name="Group 3"/>
            <p:cNvGrpSpPr>
              <a:grpSpLocks/>
            </p:cNvGrpSpPr>
            <p:nvPr/>
          </p:nvGrpSpPr>
          <p:grpSpPr bwMode="auto">
            <a:xfrm>
              <a:off x="3408" y="288"/>
              <a:ext cx="1824" cy="2160"/>
              <a:chOff x="3408" y="288"/>
              <a:chExt cx="1824" cy="2160"/>
            </a:xfrm>
          </p:grpSpPr>
          <p:sp>
            <p:nvSpPr>
              <p:cNvPr id="59396" name="AutoShape 4">
                <a:extLst>
                  <a:ext uri="{FF2B5EF4-FFF2-40B4-BE49-F238E27FC236}">
                    <a16:creationId xmlns:a16="http://schemas.microsoft.com/office/drawing/2014/main" id="{93369A9A-52F1-481E-BD0E-8FDD9F9110ED}"/>
                  </a:ext>
                </a:extLst>
              </p:cNvPr>
              <p:cNvSpPr>
                <a:spLocks noChangeArrowheads="1"/>
              </p:cNvSpPr>
              <p:nvPr/>
            </p:nvSpPr>
            <p:spPr bwMode="auto">
              <a:xfrm>
                <a:off x="3408" y="384"/>
                <a:ext cx="384" cy="2064"/>
              </a:xfrm>
              <a:prstGeom prst="can">
                <a:avLst>
                  <a:gd name="adj" fmla="val 34017"/>
                </a:avLst>
              </a:prstGeom>
              <a:gradFill rotWithShape="0">
                <a:gsLst>
                  <a:gs pos="0">
                    <a:schemeClr val="hlink">
                      <a:gamma/>
                      <a:shade val="46275"/>
                      <a:invGamma/>
                    </a:schemeClr>
                  </a:gs>
                  <a:gs pos="100000">
                    <a:schemeClr val="hlink"/>
                  </a:gs>
                </a:gsLst>
                <a:lin ang="18900000" scaled="1"/>
              </a:gradFill>
              <a:ln w="9525">
                <a:solidFill>
                  <a:schemeClr val="tx1"/>
                </a:solidFill>
                <a:round/>
                <a:headEnd/>
                <a:tailEnd/>
              </a:ln>
            </p:spPr>
            <p:txBody>
              <a:bodyPr wrap="none" anchor="ctr"/>
              <a:lstStyle/>
              <a:p>
                <a:pPr algn="ctr" eaLnBrk="1" hangingPunct="1">
                  <a:defRPr/>
                </a:pPr>
                <a:endParaRPr lang="zh-CN" altLang="en-US"/>
              </a:p>
            </p:txBody>
          </p:sp>
          <p:sp>
            <p:nvSpPr>
              <p:cNvPr id="115751" name="Line 5"/>
              <p:cNvSpPr>
                <a:spLocks noChangeShapeType="1"/>
              </p:cNvSpPr>
              <p:nvPr/>
            </p:nvSpPr>
            <p:spPr bwMode="auto">
              <a:xfrm>
                <a:off x="3600" y="336"/>
                <a:ext cx="0" cy="2112"/>
              </a:xfrm>
              <a:prstGeom prst="line">
                <a:avLst/>
              </a:prstGeom>
              <a:noFill/>
              <a:ln w="9525">
                <a:solidFill>
                  <a:schemeClr val="tx1"/>
                </a:solidFill>
                <a:prstDash val="dash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9398" name="AutoShape 6">
                <a:extLst>
                  <a:ext uri="{FF2B5EF4-FFF2-40B4-BE49-F238E27FC236}">
                    <a16:creationId xmlns:a16="http://schemas.microsoft.com/office/drawing/2014/main" id="{0EB971B6-D6D8-43B7-BDDA-5C078BC9F82D}"/>
                  </a:ext>
                </a:extLst>
              </p:cNvPr>
              <p:cNvSpPr>
                <a:spLocks noChangeArrowheads="1"/>
              </p:cNvSpPr>
              <p:nvPr/>
            </p:nvSpPr>
            <p:spPr bwMode="auto">
              <a:xfrm>
                <a:off x="4848" y="384"/>
                <a:ext cx="384" cy="2064"/>
              </a:xfrm>
              <a:prstGeom prst="can">
                <a:avLst>
                  <a:gd name="adj" fmla="val 34017"/>
                </a:avLst>
              </a:prstGeom>
              <a:gradFill rotWithShape="0">
                <a:gsLst>
                  <a:gs pos="0">
                    <a:schemeClr val="hlink">
                      <a:gamma/>
                      <a:shade val="46275"/>
                      <a:invGamma/>
                    </a:schemeClr>
                  </a:gs>
                  <a:gs pos="100000">
                    <a:schemeClr val="hlink"/>
                  </a:gs>
                </a:gsLst>
                <a:lin ang="18900000" scaled="1"/>
              </a:gradFill>
              <a:ln w="9525">
                <a:solidFill>
                  <a:schemeClr val="tx1"/>
                </a:solidFill>
                <a:round/>
                <a:headEnd/>
                <a:tailEnd/>
              </a:ln>
            </p:spPr>
            <p:txBody>
              <a:bodyPr wrap="none" anchor="ctr"/>
              <a:lstStyle/>
              <a:p>
                <a:pPr algn="ctr" eaLnBrk="1" hangingPunct="1">
                  <a:defRPr/>
                </a:pPr>
                <a:endParaRPr lang="zh-CN" altLang="en-US"/>
              </a:p>
            </p:txBody>
          </p:sp>
          <p:sp>
            <p:nvSpPr>
              <p:cNvPr id="115753" name="Line 7"/>
              <p:cNvSpPr>
                <a:spLocks noChangeShapeType="1"/>
              </p:cNvSpPr>
              <p:nvPr/>
            </p:nvSpPr>
            <p:spPr bwMode="auto">
              <a:xfrm>
                <a:off x="5040" y="288"/>
                <a:ext cx="0" cy="2160"/>
              </a:xfrm>
              <a:prstGeom prst="line">
                <a:avLst/>
              </a:prstGeom>
              <a:noFill/>
              <a:ln w="9525">
                <a:solidFill>
                  <a:schemeClr val="tx1"/>
                </a:solidFill>
                <a:prstDash val="dash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aphicFrame>
          <p:nvGraphicFramePr>
            <p:cNvPr id="115748" name="Object 8"/>
            <p:cNvGraphicFramePr>
              <a:graphicFrameLocks noChangeAspect="1"/>
            </p:cNvGraphicFramePr>
            <p:nvPr/>
          </p:nvGraphicFramePr>
          <p:xfrm>
            <a:off x="3504" y="816"/>
            <a:ext cx="240" cy="240"/>
          </p:xfrm>
          <a:graphic>
            <a:graphicData uri="http://schemas.openxmlformats.org/presentationml/2006/ole">
              <mc:AlternateContent xmlns:mc="http://schemas.openxmlformats.org/markup-compatibility/2006">
                <mc:Choice xmlns:v="urn:schemas-microsoft-com:vml" Requires="v">
                  <p:oleObj name="公式" r:id="rId3" imgW="133462" imgH="133462" progId="Equation.3">
                    <p:embed/>
                  </p:oleObj>
                </mc:Choice>
                <mc:Fallback>
                  <p:oleObj name="公式" r:id="rId3" imgW="133462" imgH="133462" progId="Equation.3">
                    <p:embed/>
                    <p:pic>
                      <p:nvPicPr>
                        <p:cNvPr id="0" name="Object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04" y="816"/>
                          <a:ext cx="240" cy="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5749" name="Object 9"/>
            <p:cNvGraphicFramePr>
              <a:graphicFrameLocks noChangeAspect="1"/>
            </p:cNvGraphicFramePr>
            <p:nvPr/>
          </p:nvGraphicFramePr>
          <p:xfrm>
            <a:off x="4944" y="816"/>
            <a:ext cx="288" cy="288"/>
          </p:xfrm>
          <a:graphic>
            <a:graphicData uri="http://schemas.openxmlformats.org/presentationml/2006/ole">
              <mc:AlternateContent xmlns:mc="http://schemas.openxmlformats.org/markup-compatibility/2006">
                <mc:Choice xmlns:v="urn:schemas-microsoft-com:vml" Requires="v">
                  <p:oleObj name="公式" r:id="rId5" imgW="133462" imgH="133462" progId="Equation.3">
                    <p:embed/>
                  </p:oleObj>
                </mc:Choice>
                <mc:Fallback>
                  <p:oleObj name="公式" r:id="rId5" imgW="133462" imgH="133462" progId="Equation.3">
                    <p:embed/>
                    <p:pic>
                      <p:nvPicPr>
                        <p:cNvPr id="0" name="Object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44" y="816"/>
                          <a:ext cx="288"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59402" name="Text Box 10"/>
          <p:cNvSpPr txBox="1">
            <a:spLocks noChangeArrowheads="1"/>
          </p:cNvSpPr>
          <p:nvPr/>
        </p:nvSpPr>
        <p:spPr bwMode="auto">
          <a:xfrm>
            <a:off x="228600" y="228600"/>
            <a:ext cx="4953000" cy="1501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eaLnBrk="1" hangingPunct="1">
              <a:lnSpc>
                <a:spcPct val="110000"/>
              </a:lnSpc>
              <a:spcBef>
                <a:spcPct val="0"/>
              </a:spcBef>
              <a:buClrTx/>
              <a:buSzTx/>
              <a:buFontTx/>
              <a:buNone/>
            </a:pPr>
            <a:r>
              <a:rPr lang="zh-CN" altLang="en-US">
                <a:solidFill>
                  <a:srgbClr val="FFFF00"/>
                </a:solidFill>
                <a:latin typeface="Times New Roman" panose="02020603050405020304" pitchFamily="18" charset="0"/>
              </a:rPr>
              <a:t>例</a:t>
            </a:r>
            <a:r>
              <a:rPr lang="zh-CN" altLang="en-US">
                <a:latin typeface="Times New Roman" panose="02020603050405020304" pitchFamily="18" charset="0"/>
              </a:rPr>
              <a:t>   平行无限长直导线</a:t>
            </a:r>
          </a:p>
          <a:p>
            <a:pPr eaLnBrk="1" hangingPunct="1">
              <a:lnSpc>
                <a:spcPct val="110000"/>
              </a:lnSpc>
              <a:spcBef>
                <a:spcPct val="0"/>
              </a:spcBef>
              <a:buClrTx/>
              <a:buSzTx/>
              <a:buFontTx/>
              <a:buNone/>
            </a:pPr>
            <a:r>
              <a:rPr lang="zh-CN" altLang="en-US">
                <a:latin typeface="Times New Roman" panose="02020603050405020304" pitchFamily="18" charset="0"/>
              </a:rPr>
              <a:t>       已知</a:t>
            </a:r>
            <a:r>
              <a:rPr lang="en-US" altLang="zh-CN">
                <a:latin typeface="Times New Roman" panose="02020603050405020304" pitchFamily="18" charset="0"/>
              </a:rPr>
              <a:t>:</a:t>
            </a:r>
            <a:r>
              <a:rPr lang="en-US" altLang="zh-CN" i="1">
                <a:latin typeface="Times New Roman" panose="02020603050405020304" pitchFamily="18" charset="0"/>
              </a:rPr>
              <a:t>a</a:t>
            </a:r>
            <a:r>
              <a:rPr lang="zh-CN" altLang="en-US" i="1">
                <a:latin typeface="Times New Roman" panose="02020603050405020304" pitchFamily="18" charset="0"/>
              </a:rPr>
              <a:t>、</a:t>
            </a:r>
            <a:r>
              <a:rPr lang="en-US" altLang="zh-CN" i="1">
                <a:latin typeface="Times New Roman" panose="02020603050405020304" pitchFamily="18" charset="0"/>
              </a:rPr>
              <a:t>d</a:t>
            </a:r>
            <a:r>
              <a:rPr lang="zh-CN" altLang="en-US" i="1">
                <a:latin typeface="Times New Roman" panose="02020603050405020304" pitchFamily="18" charset="0"/>
              </a:rPr>
              <a:t>、</a:t>
            </a:r>
            <a:r>
              <a:rPr lang="en-US" altLang="zh-CN" i="1">
                <a:latin typeface="Times New Roman" panose="02020603050405020304" pitchFamily="18" charset="0"/>
              </a:rPr>
              <a:t>d&gt;&gt; a</a:t>
            </a:r>
          </a:p>
          <a:p>
            <a:pPr eaLnBrk="1" hangingPunct="1">
              <a:lnSpc>
                <a:spcPct val="110000"/>
              </a:lnSpc>
              <a:spcBef>
                <a:spcPct val="0"/>
              </a:spcBef>
              <a:buClrTx/>
              <a:buSzTx/>
              <a:buFontTx/>
              <a:buNone/>
            </a:pPr>
            <a:r>
              <a:rPr lang="en-US" altLang="zh-CN">
                <a:latin typeface="Times New Roman" panose="02020603050405020304" pitchFamily="18" charset="0"/>
              </a:rPr>
              <a:t>       </a:t>
            </a:r>
            <a:r>
              <a:rPr lang="zh-CN" altLang="en-US">
                <a:latin typeface="Times New Roman" panose="02020603050405020304" pitchFamily="18" charset="0"/>
              </a:rPr>
              <a:t>求</a:t>
            </a:r>
            <a:r>
              <a:rPr lang="en-US" altLang="zh-CN">
                <a:latin typeface="Times New Roman" panose="02020603050405020304" pitchFamily="18" charset="0"/>
              </a:rPr>
              <a:t>:</a:t>
            </a:r>
            <a:r>
              <a:rPr lang="zh-CN" altLang="en-US">
                <a:latin typeface="Times New Roman" panose="02020603050405020304" pitchFamily="18" charset="0"/>
              </a:rPr>
              <a:t>单位长度导线间的</a:t>
            </a:r>
            <a:r>
              <a:rPr lang="en-US" altLang="zh-CN" i="1">
                <a:latin typeface="Times New Roman" panose="02020603050405020304" pitchFamily="18" charset="0"/>
              </a:rPr>
              <a:t>C</a:t>
            </a:r>
          </a:p>
        </p:txBody>
      </p:sp>
      <p:grpSp>
        <p:nvGrpSpPr>
          <p:cNvPr id="59403" name="Group 11"/>
          <p:cNvGrpSpPr>
            <a:grpSpLocks/>
          </p:cNvGrpSpPr>
          <p:nvPr/>
        </p:nvGrpSpPr>
        <p:grpSpPr bwMode="auto">
          <a:xfrm>
            <a:off x="5867400" y="457200"/>
            <a:ext cx="2892425" cy="379413"/>
            <a:chOff x="3456" y="144"/>
            <a:chExt cx="1822" cy="239"/>
          </a:xfrm>
        </p:grpSpPr>
        <p:graphicFrame>
          <p:nvGraphicFramePr>
            <p:cNvPr id="115745" name="Object 12"/>
            <p:cNvGraphicFramePr>
              <a:graphicFrameLocks noChangeAspect="1"/>
            </p:cNvGraphicFramePr>
            <p:nvPr/>
          </p:nvGraphicFramePr>
          <p:xfrm>
            <a:off x="3456" y="144"/>
            <a:ext cx="292" cy="239"/>
          </p:xfrm>
          <a:graphic>
            <a:graphicData uri="http://schemas.openxmlformats.org/presentationml/2006/ole">
              <mc:AlternateContent xmlns:mc="http://schemas.openxmlformats.org/markup-compatibility/2006">
                <mc:Choice xmlns:v="urn:schemas-microsoft-com:vml" Requires="v">
                  <p:oleObj name="公式" r:id="rId7" imgW="257175" imgH="142875" progId="Equation.3">
                    <p:embed/>
                  </p:oleObj>
                </mc:Choice>
                <mc:Fallback>
                  <p:oleObj name="公式" r:id="rId7" imgW="257175" imgH="142875" progId="Equation.3">
                    <p:embed/>
                    <p:pic>
                      <p:nvPicPr>
                        <p:cNvPr id="0" name="Object 1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456" y="144"/>
                          <a:ext cx="292" cy="2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5746" name="Object 13"/>
            <p:cNvGraphicFramePr>
              <a:graphicFrameLocks noChangeAspect="1"/>
            </p:cNvGraphicFramePr>
            <p:nvPr/>
          </p:nvGraphicFramePr>
          <p:xfrm>
            <a:off x="4997" y="144"/>
            <a:ext cx="281" cy="239"/>
          </p:xfrm>
          <a:graphic>
            <a:graphicData uri="http://schemas.openxmlformats.org/presentationml/2006/ole">
              <mc:AlternateContent xmlns:mc="http://schemas.openxmlformats.org/markup-compatibility/2006">
                <mc:Choice xmlns:v="urn:schemas-microsoft-com:vml" Requires="v">
                  <p:oleObj name="公式" r:id="rId9" imgW="247762" imgH="142875" progId="Equation.3">
                    <p:embed/>
                  </p:oleObj>
                </mc:Choice>
                <mc:Fallback>
                  <p:oleObj name="公式" r:id="rId9" imgW="247762" imgH="142875" progId="Equation.3">
                    <p:embed/>
                    <p:pic>
                      <p:nvPicPr>
                        <p:cNvPr id="0" name="Object 1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997" y="144"/>
                          <a:ext cx="281" cy="2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59406" name="Text Box 14"/>
          <p:cNvSpPr txBox="1">
            <a:spLocks noChangeArrowheads="1"/>
          </p:cNvSpPr>
          <p:nvPr/>
        </p:nvSpPr>
        <p:spPr bwMode="auto">
          <a:xfrm>
            <a:off x="304800" y="1828800"/>
            <a:ext cx="1905000" cy="5191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a:solidFill>
                  <a:srgbClr val="FFFF00"/>
                </a:solidFill>
                <a:latin typeface="Times New Roman" panose="02020603050405020304" pitchFamily="18" charset="0"/>
              </a:rPr>
              <a:t>解</a:t>
            </a:r>
            <a:r>
              <a:rPr lang="en-US" altLang="zh-CN">
                <a:latin typeface="Times New Roman" panose="02020603050405020304" pitchFamily="18" charset="0"/>
              </a:rPr>
              <a:t>:   </a:t>
            </a:r>
            <a:r>
              <a:rPr lang="zh-CN" altLang="en-US">
                <a:latin typeface="Times New Roman" panose="02020603050405020304" pitchFamily="18" charset="0"/>
              </a:rPr>
              <a:t>设</a:t>
            </a:r>
            <a:r>
              <a:rPr lang="zh-CN" altLang="en-US">
                <a:latin typeface="Times New Roman" panose="02020603050405020304" pitchFamily="18" charset="0"/>
                <a:sym typeface="Symbol" panose="05050102010706020507" pitchFamily="18" charset="2"/>
              </a:rPr>
              <a:t></a:t>
            </a:r>
            <a:r>
              <a:rPr lang="zh-CN" altLang="en-US" i="1">
                <a:latin typeface="Times New Roman" panose="02020603050405020304" pitchFamily="18" charset="0"/>
                <a:sym typeface="Symbol" panose="05050102010706020507" pitchFamily="18" charset="2"/>
              </a:rPr>
              <a:t></a:t>
            </a:r>
            <a:endParaRPr lang="zh-CN" altLang="en-US">
              <a:latin typeface="Times New Roman" panose="02020603050405020304" pitchFamily="18" charset="0"/>
            </a:endParaRPr>
          </a:p>
        </p:txBody>
      </p:sp>
      <p:sp>
        <p:nvSpPr>
          <p:cNvPr id="59407" name="Text Box 15"/>
          <p:cNvSpPr txBox="1">
            <a:spLocks noChangeArrowheads="1"/>
          </p:cNvSpPr>
          <p:nvPr/>
        </p:nvSpPr>
        <p:spPr bwMode="auto">
          <a:xfrm>
            <a:off x="1066800" y="2438400"/>
            <a:ext cx="1619250" cy="519113"/>
          </a:xfrm>
          <a:prstGeom prst="rect">
            <a:avLst/>
          </a:prstGeom>
          <a:noFill/>
          <a:ln>
            <a:noFill/>
          </a:ln>
          <a:extLst>
            <a:ext uri="{909E8E84-426E-40DD-AFC4-6F175D3DCCD1}">
              <a14:hiddenFill xmlns:a14="http://schemas.microsoft.com/office/drawing/2010/main">
                <a:solidFill>
                  <a:schemeClr val="bg2"/>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a:latin typeface="Times New Roman" panose="02020603050405020304" pitchFamily="18" charset="0"/>
              </a:rPr>
              <a:t>场强分布</a:t>
            </a:r>
          </a:p>
        </p:txBody>
      </p:sp>
      <p:graphicFrame>
        <p:nvGraphicFramePr>
          <p:cNvPr id="59408" name="Object 16"/>
          <p:cNvGraphicFramePr>
            <a:graphicFrameLocks noChangeAspect="1"/>
          </p:cNvGraphicFramePr>
          <p:nvPr/>
        </p:nvGraphicFramePr>
        <p:xfrm>
          <a:off x="1066800" y="2970213"/>
          <a:ext cx="3886200" cy="992187"/>
        </p:xfrm>
        <a:graphic>
          <a:graphicData uri="http://schemas.openxmlformats.org/presentationml/2006/ole">
            <mc:AlternateContent xmlns:mc="http://schemas.openxmlformats.org/markup-compatibility/2006">
              <mc:Choice xmlns:v="urn:schemas-microsoft-com:vml" Requires="v">
                <p:oleObj name="公式" r:id="rId11" imgW="2028825" imgH="476362" progId="Equation.3">
                  <p:embed/>
                </p:oleObj>
              </mc:Choice>
              <mc:Fallback>
                <p:oleObj name="公式" r:id="rId11" imgW="2028825" imgH="476362" progId="Equation.3">
                  <p:embed/>
                  <p:pic>
                    <p:nvPicPr>
                      <p:cNvPr id="0" name="Object 1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66800" y="2970213"/>
                        <a:ext cx="3886200" cy="9921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9409" name="Text Box 17"/>
          <p:cNvSpPr txBox="1">
            <a:spLocks noChangeArrowheads="1"/>
          </p:cNvSpPr>
          <p:nvPr/>
        </p:nvSpPr>
        <p:spPr bwMode="auto">
          <a:xfrm>
            <a:off x="990600" y="4038600"/>
            <a:ext cx="2336800" cy="519113"/>
          </a:xfrm>
          <a:prstGeom prst="rect">
            <a:avLst/>
          </a:prstGeom>
          <a:noFill/>
          <a:ln>
            <a:noFill/>
          </a:ln>
          <a:extLst>
            <a:ext uri="{909E8E84-426E-40DD-AFC4-6F175D3DCCD1}">
              <a14:hiddenFill xmlns:a14="http://schemas.microsoft.com/office/drawing/2010/main">
                <a:solidFill>
                  <a:schemeClr val="bg2"/>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a:latin typeface="Times New Roman" panose="02020603050405020304" pitchFamily="18" charset="0"/>
              </a:rPr>
              <a:t>导线间电势差</a:t>
            </a:r>
          </a:p>
        </p:txBody>
      </p:sp>
      <p:graphicFrame>
        <p:nvGraphicFramePr>
          <p:cNvPr id="59410" name="Object 18"/>
          <p:cNvGraphicFramePr>
            <a:graphicFrameLocks noChangeAspect="1"/>
          </p:cNvGraphicFramePr>
          <p:nvPr/>
        </p:nvGraphicFramePr>
        <p:xfrm>
          <a:off x="1014413" y="4548188"/>
          <a:ext cx="4103687" cy="1069975"/>
        </p:xfrm>
        <a:graphic>
          <a:graphicData uri="http://schemas.openxmlformats.org/presentationml/2006/ole">
            <mc:AlternateContent xmlns:mc="http://schemas.openxmlformats.org/markup-compatibility/2006">
              <mc:Choice xmlns:v="urn:schemas-microsoft-com:vml" Requires="v">
                <p:oleObj name="公式" r:id="rId13" imgW="1657350" imgH="428625" progId="Equation.3">
                  <p:embed/>
                </p:oleObj>
              </mc:Choice>
              <mc:Fallback>
                <p:oleObj name="公式" r:id="rId13" imgW="1657350" imgH="428625" progId="Equation.3">
                  <p:embed/>
                  <p:pic>
                    <p:nvPicPr>
                      <p:cNvPr id="0" name="Object 18"/>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014413" y="4548188"/>
                        <a:ext cx="4103687" cy="1069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9411" name="Object 19"/>
          <p:cNvGraphicFramePr>
            <a:graphicFrameLocks noChangeAspect="1"/>
          </p:cNvGraphicFramePr>
          <p:nvPr/>
        </p:nvGraphicFramePr>
        <p:xfrm>
          <a:off x="1966913" y="5657850"/>
          <a:ext cx="1701800" cy="811213"/>
        </p:xfrm>
        <a:graphic>
          <a:graphicData uri="http://schemas.openxmlformats.org/presentationml/2006/ole">
            <mc:AlternateContent xmlns:mc="http://schemas.openxmlformats.org/markup-compatibility/2006">
              <mc:Choice xmlns:v="urn:schemas-microsoft-com:vml" Requires="v">
                <p:oleObj name="公式" r:id="rId15" imgW="847837" imgH="371475" progId="Equation.3">
                  <p:embed/>
                </p:oleObj>
              </mc:Choice>
              <mc:Fallback>
                <p:oleObj name="公式" r:id="rId15" imgW="847837" imgH="371475" progId="Equation.3">
                  <p:embed/>
                  <p:pic>
                    <p:nvPicPr>
                      <p:cNvPr id="0" name="Object 19"/>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966913" y="5657850"/>
                        <a:ext cx="1701800" cy="8112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9412" name="Object 20"/>
          <p:cNvGraphicFramePr>
            <a:graphicFrameLocks noChangeAspect="1"/>
          </p:cNvGraphicFramePr>
          <p:nvPr/>
        </p:nvGraphicFramePr>
        <p:xfrm>
          <a:off x="3959225" y="5670550"/>
          <a:ext cx="1377950" cy="847725"/>
        </p:xfrm>
        <a:graphic>
          <a:graphicData uri="http://schemas.openxmlformats.org/presentationml/2006/ole">
            <mc:AlternateContent xmlns:mc="http://schemas.openxmlformats.org/markup-compatibility/2006">
              <mc:Choice xmlns:v="urn:schemas-microsoft-com:vml" Requires="v">
                <p:oleObj name="Equation" r:id="rId17" imgW="657225" imgH="409463" progId="Equation.DSMT4">
                  <p:embed/>
                </p:oleObj>
              </mc:Choice>
              <mc:Fallback>
                <p:oleObj name="Equation" r:id="rId17" imgW="657225" imgH="409463" progId="Equation.DSMT4">
                  <p:embed/>
                  <p:pic>
                    <p:nvPicPr>
                      <p:cNvPr id="0" name="Object 20"/>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959225" y="5670550"/>
                        <a:ext cx="1377950" cy="847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9413" name="Text Box 21"/>
          <p:cNvSpPr txBox="1">
            <a:spLocks noChangeArrowheads="1"/>
          </p:cNvSpPr>
          <p:nvPr/>
        </p:nvSpPr>
        <p:spPr bwMode="auto">
          <a:xfrm>
            <a:off x="5105400" y="4129088"/>
            <a:ext cx="990600" cy="519112"/>
          </a:xfrm>
          <a:prstGeom prst="rect">
            <a:avLst/>
          </a:prstGeom>
          <a:noFill/>
          <a:ln>
            <a:noFill/>
          </a:ln>
          <a:extLst>
            <a:ext uri="{909E8E84-426E-40DD-AFC4-6F175D3DCCD1}">
              <a14:hiddenFill xmlns:a14="http://schemas.microsoft.com/office/drawing/2010/main">
                <a:solidFill>
                  <a:schemeClr val="bg2"/>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a:latin typeface="Times New Roman" panose="02020603050405020304" pitchFamily="18" charset="0"/>
              </a:rPr>
              <a:t>电容</a:t>
            </a:r>
          </a:p>
        </p:txBody>
      </p:sp>
      <p:graphicFrame>
        <p:nvGraphicFramePr>
          <p:cNvPr id="59414" name="Object 22"/>
          <p:cNvGraphicFramePr>
            <a:graphicFrameLocks noChangeAspect="1"/>
          </p:cNvGraphicFramePr>
          <p:nvPr/>
        </p:nvGraphicFramePr>
        <p:xfrm>
          <a:off x="5943600" y="4224338"/>
          <a:ext cx="2895600" cy="1338262"/>
        </p:xfrm>
        <a:graphic>
          <a:graphicData uri="http://schemas.openxmlformats.org/presentationml/2006/ole">
            <mc:AlternateContent xmlns:mc="http://schemas.openxmlformats.org/markup-compatibility/2006">
              <mc:Choice xmlns:v="urn:schemas-microsoft-com:vml" Requires="v">
                <p:oleObj name="公式" r:id="rId19" imgW="1505062" imgH="666638" progId="Equation.3">
                  <p:embed/>
                </p:oleObj>
              </mc:Choice>
              <mc:Fallback>
                <p:oleObj name="公式" r:id="rId19" imgW="1505062" imgH="666638" progId="Equation.3">
                  <p:embed/>
                  <p:pic>
                    <p:nvPicPr>
                      <p:cNvPr id="0" name="Object 22"/>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5943600" y="4224338"/>
                        <a:ext cx="2895600" cy="1338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59415" name="Group 23"/>
          <p:cNvGrpSpPr>
            <a:grpSpLocks/>
          </p:cNvGrpSpPr>
          <p:nvPr/>
        </p:nvGrpSpPr>
        <p:grpSpPr bwMode="auto">
          <a:xfrm>
            <a:off x="5257800" y="2895600"/>
            <a:ext cx="2590800" cy="1143000"/>
            <a:chOff x="3408" y="2064"/>
            <a:chExt cx="1632" cy="720"/>
          </a:xfrm>
        </p:grpSpPr>
        <p:sp>
          <p:nvSpPr>
            <p:cNvPr id="115738" name="Line 24"/>
            <p:cNvSpPr>
              <a:spLocks noChangeShapeType="1"/>
            </p:cNvSpPr>
            <p:nvPr/>
          </p:nvSpPr>
          <p:spPr bwMode="auto">
            <a:xfrm>
              <a:off x="3600" y="2064"/>
              <a:ext cx="1440" cy="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115739" name="Object 25"/>
            <p:cNvGraphicFramePr>
              <a:graphicFrameLocks noChangeAspect="1"/>
            </p:cNvGraphicFramePr>
            <p:nvPr/>
          </p:nvGraphicFramePr>
          <p:xfrm>
            <a:off x="4272" y="2064"/>
            <a:ext cx="192" cy="256"/>
          </p:xfrm>
          <a:graphic>
            <a:graphicData uri="http://schemas.openxmlformats.org/presentationml/2006/ole">
              <mc:AlternateContent xmlns:mc="http://schemas.openxmlformats.org/markup-compatibility/2006">
                <mc:Choice xmlns:v="urn:schemas-microsoft-com:vml" Requires="v">
                  <p:oleObj name="公式" r:id="rId21" imgW="95138" imgH="142875" progId="Equation.3">
                    <p:embed/>
                  </p:oleObj>
                </mc:Choice>
                <mc:Fallback>
                  <p:oleObj name="公式" r:id="rId21" imgW="95138" imgH="142875" progId="Equation.3">
                    <p:embed/>
                    <p:pic>
                      <p:nvPicPr>
                        <p:cNvPr id="0" name="Object 25"/>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4272" y="2064"/>
                          <a:ext cx="192" cy="2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5740" name="Line 26"/>
            <p:cNvSpPr>
              <a:spLocks noChangeShapeType="1"/>
            </p:cNvSpPr>
            <p:nvPr/>
          </p:nvSpPr>
          <p:spPr bwMode="auto">
            <a:xfrm>
              <a:off x="3600" y="2544"/>
              <a:ext cx="0" cy="1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5741" name="Line 27"/>
            <p:cNvSpPr>
              <a:spLocks noChangeShapeType="1"/>
            </p:cNvSpPr>
            <p:nvPr/>
          </p:nvSpPr>
          <p:spPr bwMode="auto">
            <a:xfrm>
              <a:off x="3792" y="2544"/>
              <a:ext cx="0" cy="1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5742" name="Line 28"/>
            <p:cNvSpPr>
              <a:spLocks noChangeShapeType="1"/>
            </p:cNvSpPr>
            <p:nvPr/>
          </p:nvSpPr>
          <p:spPr bwMode="auto">
            <a:xfrm>
              <a:off x="3408" y="2640"/>
              <a:ext cx="19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5743" name="Line 29"/>
            <p:cNvSpPr>
              <a:spLocks noChangeShapeType="1"/>
            </p:cNvSpPr>
            <p:nvPr/>
          </p:nvSpPr>
          <p:spPr bwMode="auto">
            <a:xfrm flipH="1">
              <a:off x="3792" y="2640"/>
              <a:ext cx="19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115744" name="Object 30"/>
            <p:cNvGraphicFramePr>
              <a:graphicFrameLocks noChangeAspect="1"/>
            </p:cNvGraphicFramePr>
            <p:nvPr/>
          </p:nvGraphicFramePr>
          <p:xfrm>
            <a:off x="3600" y="2544"/>
            <a:ext cx="222" cy="240"/>
          </p:xfrm>
          <a:graphic>
            <a:graphicData uri="http://schemas.openxmlformats.org/presentationml/2006/ole">
              <mc:AlternateContent xmlns:mc="http://schemas.openxmlformats.org/markup-compatibility/2006">
                <mc:Choice xmlns:v="urn:schemas-microsoft-com:vml" Requires="v">
                  <p:oleObj name="公式" r:id="rId23" imgW="95138" imgH="104887" progId="Equation.3">
                    <p:embed/>
                  </p:oleObj>
                </mc:Choice>
                <mc:Fallback>
                  <p:oleObj name="公式" r:id="rId23" imgW="95138" imgH="104887" progId="Equation.3">
                    <p:embed/>
                    <p:pic>
                      <p:nvPicPr>
                        <p:cNvPr id="0" name="Object 30"/>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3600" y="2544"/>
                          <a:ext cx="222" cy="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59423" name="Group 31"/>
          <p:cNvGrpSpPr>
            <a:grpSpLocks/>
          </p:cNvGrpSpPr>
          <p:nvPr/>
        </p:nvGrpSpPr>
        <p:grpSpPr bwMode="auto">
          <a:xfrm>
            <a:off x="5257800" y="1981200"/>
            <a:ext cx="3536950" cy="595313"/>
            <a:chOff x="3408" y="1488"/>
            <a:chExt cx="2228" cy="375"/>
          </a:xfrm>
        </p:grpSpPr>
        <p:sp>
          <p:nvSpPr>
            <p:cNvPr id="115735" name="Line 32"/>
            <p:cNvSpPr>
              <a:spLocks noChangeShapeType="1"/>
            </p:cNvSpPr>
            <p:nvPr/>
          </p:nvSpPr>
          <p:spPr bwMode="auto">
            <a:xfrm>
              <a:off x="3600" y="1536"/>
              <a:ext cx="1968"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115736" name="Object 33"/>
            <p:cNvGraphicFramePr>
              <a:graphicFrameLocks noChangeAspect="1"/>
            </p:cNvGraphicFramePr>
            <p:nvPr/>
          </p:nvGraphicFramePr>
          <p:xfrm>
            <a:off x="3408" y="1488"/>
            <a:ext cx="197" cy="208"/>
          </p:xfrm>
          <a:graphic>
            <a:graphicData uri="http://schemas.openxmlformats.org/presentationml/2006/ole">
              <mc:AlternateContent xmlns:mc="http://schemas.openxmlformats.org/markup-compatibility/2006">
                <mc:Choice xmlns:v="urn:schemas-microsoft-com:vml" Requires="v">
                  <p:oleObj name="公式" r:id="rId25" imgW="133462" imgH="142875" progId="Equation.3">
                    <p:embed/>
                  </p:oleObj>
                </mc:Choice>
                <mc:Fallback>
                  <p:oleObj name="公式" r:id="rId25" imgW="133462" imgH="142875" progId="Equation.3">
                    <p:embed/>
                    <p:pic>
                      <p:nvPicPr>
                        <p:cNvPr id="0" name="Object 33"/>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3408" y="1488"/>
                          <a:ext cx="197" cy="2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5737" name="Object 34"/>
            <p:cNvGraphicFramePr>
              <a:graphicFrameLocks noChangeAspect="1"/>
            </p:cNvGraphicFramePr>
            <p:nvPr/>
          </p:nvGraphicFramePr>
          <p:xfrm>
            <a:off x="5376" y="1632"/>
            <a:ext cx="260" cy="231"/>
          </p:xfrm>
          <a:graphic>
            <a:graphicData uri="http://schemas.openxmlformats.org/presentationml/2006/ole">
              <mc:AlternateContent xmlns:mc="http://schemas.openxmlformats.org/markup-compatibility/2006">
                <mc:Choice xmlns:v="urn:schemas-microsoft-com:vml" Requires="v">
                  <p:oleObj name="公式" r:id="rId27" imgW="162037" imgH="133462" progId="Equation.3">
                    <p:embed/>
                  </p:oleObj>
                </mc:Choice>
                <mc:Fallback>
                  <p:oleObj name="公式" r:id="rId27" imgW="162037" imgH="133462" progId="Equation.3">
                    <p:embed/>
                    <p:pic>
                      <p:nvPicPr>
                        <p:cNvPr id="0" name="Object 34"/>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5376" y="1632"/>
                          <a:ext cx="260" cy="2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59427" name="Group 35"/>
          <p:cNvGrpSpPr>
            <a:grpSpLocks/>
          </p:cNvGrpSpPr>
          <p:nvPr/>
        </p:nvGrpSpPr>
        <p:grpSpPr bwMode="auto">
          <a:xfrm>
            <a:off x="6477000" y="2057400"/>
            <a:ext cx="762000" cy="533400"/>
            <a:chOff x="4176" y="1536"/>
            <a:chExt cx="480" cy="336"/>
          </a:xfrm>
        </p:grpSpPr>
        <p:sp>
          <p:nvSpPr>
            <p:cNvPr id="115733" name="Line 36"/>
            <p:cNvSpPr>
              <a:spLocks noChangeShapeType="1"/>
            </p:cNvSpPr>
            <p:nvPr/>
          </p:nvSpPr>
          <p:spPr bwMode="auto">
            <a:xfrm>
              <a:off x="4176" y="1536"/>
              <a:ext cx="480" cy="0"/>
            </a:xfrm>
            <a:prstGeom prst="line">
              <a:avLst/>
            </a:prstGeom>
            <a:noFill/>
            <a:ln w="38100">
              <a:solidFill>
                <a:srgbClr val="00FF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115734" name="Object 37"/>
            <p:cNvGraphicFramePr>
              <a:graphicFrameLocks noChangeAspect="1"/>
            </p:cNvGraphicFramePr>
            <p:nvPr/>
          </p:nvGraphicFramePr>
          <p:xfrm>
            <a:off x="4320" y="1536"/>
            <a:ext cx="280" cy="336"/>
          </p:xfrm>
          <a:graphic>
            <a:graphicData uri="http://schemas.openxmlformats.org/presentationml/2006/ole">
              <mc:AlternateContent xmlns:mc="http://schemas.openxmlformats.org/markup-compatibility/2006">
                <mc:Choice xmlns:v="urn:schemas-microsoft-com:vml" Requires="v">
                  <p:oleObj name="公式" r:id="rId29" imgW="133462" imgH="171450" progId="Equation.3">
                    <p:embed/>
                  </p:oleObj>
                </mc:Choice>
                <mc:Fallback>
                  <p:oleObj name="公式" r:id="rId29" imgW="133462" imgH="171450" progId="Equation.3">
                    <p:embed/>
                    <p:pic>
                      <p:nvPicPr>
                        <p:cNvPr id="0" name="Object 37"/>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4320" y="1536"/>
                          <a:ext cx="280" cy="3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59430" name="Group 38"/>
          <p:cNvGrpSpPr>
            <a:grpSpLocks/>
          </p:cNvGrpSpPr>
          <p:nvPr/>
        </p:nvGrpSpPr>
        <p:grpSpPr bwMode="auto">
          <a:xfrm>
            <a:off x="6096000" y="1600200"/>
            <a:ext cx="539750" cy="933450"/>
            <a:chOff x="3936" y="1248"/>
            <a:chExt cx="340" cy="588"/>
          </a:xfrm>
        </p:grpSpPr>
        <p:sp>
          <p:nvSpPr>
            <p:cNvPr id="115730" name="Oval 39"/>
            <p:cNvSpPr>
              <a:spLocks noChangeArrowheads="1"/>
            </p:cNvSpPr>
            <p:nvPr/>
          </p:nvSpPr>
          <p:spPr bwMode="auto">
            <a:xfrm>
              <a:off x="4128" y="1514"/>
              <a:ext cx="59" cy="59"/>
            </a:xfrm>
            <a:prstGeom prst="ellipse">
              <a:avLst/>
            </a:prstGeom>
            <a:solidFill>
              <a:schemeClr val="hlink"/>
            </a:solidFill>
            <a:ln>
              <a:noFill/>
            </a:ln>
            <a:extLst>
              <a:ext uri="{91240B29-F687-4F45-9708-019B960494DF}">
                <a14:hiddenLine xmlns:a14="http://schemas.microsoft.com/office/drawing/2010/main" w="9525">
                  <a:solidFill>
                    <a:schemeClr val="bg2"/>
                  </a:solidFill>
                  <a:round/>
                  <a:headEnd/>
                  <a:tailEnd/>
                </a14:hiddenLine>
              </a:ext>
            </a:extLst>
          </p:spPr>
          <p:txBody>
            <a:bodyPr wrap="none" anchor="ct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kumimoji="0" lang="zh-CN" altLang="en-US" sz="1800" b="0"/>
            </a:p>
          </p:txBody>
        </p:sp>
        <p:graphicFrame>
          <p:nvGraphicFramePr>
            <p:cNvPr id="115731" name="Object 40"/>
            <p:cNvGraphicFramePr>
              <a:graphicFrameLocks noChangeAspect="1"/>
            </p:cNvGraphicFramePr>
            <p:nvPr/>
          </p:nvGraphicFramePr>
          <p:xfrm>
            <a:off x="3936" y="1584"/>
            <a:ext cx="252" cy="252"/>
          </p:xfrm>
          <a:graphic>
            <a:graphicData uri="http://schemas.openxmlformats.org/presentationml/2006/ole">
              <mc:AlternateContent xmlns:mc="http://schemas.openxmlformats.org/markup-compatibility/2006">
                <mc:Choice xmlns:v="urn:schemas-microsoft-com:vml" Requires="v">
                  <p:oleObj name="公式" r:id="rId31" imgW="133462" imgH="133462" progId="Equation.3">
                    <p:embed/>
                  </p:oleObj>
                </mc:Choice>
                <mc:Fallback>
                  <p:oleObj name="公式" r:id="rId31" imgW="133462" imgH="133462" progId="Equation.3">
                    <p:embed/>
                    <p:pic>
                      <p:nvPicPr>
                        <p:cNvPr id="0" name="Object 40"/>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3936" y="1584"/>
                          <a:ext cx="252" cy="2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5732" name="Object 41"/>
            <p:cNvGraphicFramePr>
              <a:graphicFrameLocks noChangeAspect="1"/>
            </p:cNvGraphicFramePr>
            <p:nvPr/>
          </p:nvGraphicFramePr>
          <p:xfrm>
            <a:off x="4032" y="1248"/>
            <a:ext cx="244" cy="244"/>
          </p:xfrm>
          <a:graphic>
            <a:graphicData uri="http://schemas.openxmlformats.org/presentationml/2006/ole">
              <mc:AlternateContent xmlns:mc="http://schemas.openxmlformats.org/markup-compatibility/2006">
                <mc:Choice xmlns:v="urn:schemas-microsoft-com:vml" Requires="v">
                  <p:oleObj name="公式" r:id="rId33" imgW="104887" imgH="104887" progId="Equation.3">
                    <p:embed/>
                  </p:oleObj>
                </mc:Choice>
                <mc:Fallback>
                  <p:oleObj name="公式" r:id="rId33" imgW="104887" imgH="104887" progId="Equation.3">
                    <p:embed/>
                    <p:pic>
                      <p:nvPicPr>
                        <p:cNvPr id="0" name="Object 41"/>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4032" y="1248"/>
                          <a:ext cx="244" cy="2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59402"/>
                                        </p:tgtEl>
                                        <p:attrNameLst>
                                          <p:attrName>style.visibility</p:attrName>
                                        </p:attrNameLst>
                                      </p:cBhvr>
                                      <p:to>
                                        <p:strVal val="visible"/>
                                      </p:to>
                                    </p:set>
                                    <p:animEffect transition="in" filter="barn(outVertical)">
                                      <p:cBhvr>
                                        <p:cTn id="7" dur="500"/>
                                        <p:tgtEl>
                                          <p:spTgt spid="5940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4" fill="hold" nodeType="clickEffect">
                                  <p:stCondLst>
                                    <p:cond delay="0"/>
                                  </p:stCondLst>
                                  <p:childTnLst>
                                    <p:set>
                                      <p:cBhvr>
                                        <p:cTn id="11" dur="1" fill="hold">
                                          <p:stCondLst>
                                            <p:cond delay="0"/>
                                          </p:stCondLst>
                                        </p:cTn>
                                        <p:tgtEl>
                                          <p:spTgt spid="59394"/>
                                        </p:tgtEl>
                                        <p:attrNameLst>
                                          <p:attrName>style.visibility</p:attrName>
                                        </p:attrNameLst>
                                      </p:cBhvr>
                                      <p:to>
                                        <p:strVal val="visible"/>
                                      </p:to>
                                    </p:set>
                                    <p:animEffect transition="in" filter="slide(fromBottom)">
                                      <p:cBhvr>
                                        <p:cTn id="12" dur="500"/>
                                        <p:tgtEl>
                                          <p:spTgt spid="5939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59415"/>
                                        </p:tgtEl>
                                        <p:attrNameLst>
                                          <p:attrName>style.visibility</p:attrName>
                                        </p:attrNameLst>
                                      </p:cBhvr>
                                      <p:to>
                                        <p:strVal val="visible"/>
                                      </p:to>
                                    </p:set>
                                    <p:animEffect transition="in" filter="wipe(left)">
                                      <p:cBhvr>
                                        <p:cTn id="17" dur="500"/>
                                        <p:tgtEl>
                                          <p:spTgt spid="59415"/>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59406"/>
                                        </p:tgtEl>
                                        <p:attrNameLst>
                                          <p:attrName>style.visibility</p:attrName>
                                        </p:attrNameLst>
                                      </p:cBhvr>
                                      <p:to>
                                        <p:strVal val="visible"/>
                                      </p:to>
                                    </p:set>
                                    <p:animEffect transition="in" filter="wipe(left)">
                                      <p:cBhvr>
                                        <p:cTn id="22" dur="500"/>
                                        <p:tgtEl>
                                          <p:spTgt spid="59406"/>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9" presetClass="entr" presetSubtype="0" fill="hold" nodeType="clickEffect">
                                  <p:stCondLst>
                                    <p:cond delay="0"/>
                                  </p:stCondLst>
                                  <p:childTnLst>
                                    <p:set>
                                      <p:cBhvr>
                                        <p:cTn id="26" dur="1" fill="hold">
                                          <p:stCondLst>
                                            <p:cond delay="0"/>
                                          </p:stCondLst>
                                        </p:cTn>
                                        <p:tgtEl>
                                          <p:spTgt spid="59403"/>
                                        </p:tgtEl>
                                        <p:attrNameLst>
                                          <p:attrName>style.visibility</p:attrName>
                                        </p:attrNameLst>
                                      </p:cBhvr>
                                      <p:to>
                                        <p:strVal val="visible"/>
                                      </p:to>
                                    </p:set>
                                    <p:animEffect transition="in" filter="dissolve">
                                      <p:cBhvr>
                                        <p:cTn id="27" dur="500"/>
                                        <p:tgtEl>
                                          <p:spTgt spid="59403"/>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59407"/>
                                        </p:tgtEl>
                                        <p:attrNameLst>
                                          <p:attrName>style.visibility</p:attrName>
                                        </p:attrNameLst>
                                      </p:cBhvr>
                                      <p:to>
                                        <p:strVal val="visible"/>
                                      </p:to>
                                    </p:set>
                                    <p:animEffect transition="in" filter="wipe(left)">
                                      <p:cBhvr>
                                        <p:cTn id="32" dur="500"/>
                                        <p:tgtEl>
                                          <p:spTgt spid="59407"/>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nodeType="clickEffect">
                                  <p:stCondLst>
                                    <p:cond delay="0"/>
                                  </p:stCondLst>
                                  <p:childTnLst>
                                    <p:set>
                                      <p:cBhvr>
                                        <p:cTn id="36" dur="1" fill="hold">
                                          <p:stCondLst>
                                            <p:cond delay="0"/>
                                          </p:stCondLst>
                                        </p:cTn>
                                        <p:tgtEl>
                                          <p:spTgt spid="59423"/>
                                        </p:tgtEl>
                                        <p:attrNameLst>
                                          <p:attrName>style.visibility</p:attrName>
                                        </p:attrNameLst>
                                      </p:cBhvr>
                                      <p:to>
                                        <p:strVal val="visible"/>
                                      </p:to>
                                    </p:set>
                                    <p:animEffect transition="in" filter="wipe(left)">
                                      <p:cBhvr>
                                        <p:cTn id="37" dur="500"/>
                                        <p:tgtEl>
                                          <p:spTgt spid="59423"/>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9" presetClass="entr" presetSubtype="0" fill="hold" nodeType="clickEffect">
                                  <p:stCondLst>
                                    <p:cond delay="0"/>
                                  </p:stCondLst>
                                  <p:childTnLst>
                                    <p:set>
                                      <p:cBhvr>
                                        <p:cTn id="41" dur="1" fill="hold">
                                          <p:stCondLst>
                                            <p:cond delay="0"/>
                                          </p:stCondLst>
                                        </p:cTn>
                                        <p:tgtEl>
                                          <p:spTgt spid="59430"/>
                                        </p:tgtEl>
                                        <p:attrNameLst>
                                          <p:attrName>style.visibility</p:attrName>
                                        </p:attrNameLst>
                                      </p:cBhvr>
                                      <p:to>
                                        <p:strVal val="visible"/>
                                      </p:to>
                                    </p:set>
                                    <p:animEffect transition="in" filter="dissolve">
                                      <p:cBhvr>
                                        <p:cTn id="42" dur="500"/>
                                        <p:tgtEl>
                                          <p:spTgt spid="59430"/>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12" presetClass="entr" presetSubtype="4" fill="hold" nodeType="clickEffect">
                                  <p:stCondLst>
                                    <p:cond delay="0"/>
                                  </p:stCondLst>
                                  <p:childTnLst>
                                    <p:set>
                                      <p:cBhvr>
                                        <p:cTn id="46" dur="1" fill="hold">
                                          <p:stCondLst>
                                            <p:cond delay="0"/>
                                          </p:stCondLst>
                                        </p:cTn>
                                        <p:tgtEl>
                                          <p:spTgt spid="59408"/>
                                        </p:tgtEl>
                                        <p:attrNameLst>
                                          <p:attrName>style.visibility</p:attrName>
                                        </p:attrNameLst>
                                      </p:cBhvr>
                                      <p:to>
                                        <p:strVal val="visible"/>
                                      </p:to>
                                    </p:set>
                                    <p:animEffect transition="in" filter="slide(fromBottom)">
                                      <p:cBhvr>
                                        <p:cTn id="47" dur="500"/>
                                        <p:tgtEl>
                                          <p:spTgt spid="59408"/>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8" fill="hold" nodeType="clickEffect">
                                  <p:stCondLst>
                                    <p:cond delay="0"/>
                                  </p:stCondLst>
                                  <p:childTnLst>
                                    <p:set>
                                      <p:cBhvr>
                                        <p:cTn id="51" dur="1" fill="hold">
                                          <p:stCondLst>
                                            <p:cond delay="0"/>
                                          </p:stCondLst>
                                        </p:cTn>
                                        <p:tgtEl>
                                          <p:spTgt spid="59427"/>
                                        </p:tgtEl>
                                        <p:attrNameLst>
                                          <p:attrName>style.visibility</p:attrName>
                                        </p:attrNameLst>
                                      </p:cBhvr>
                                      <p:to>
                                        <p:strVal val="visible"/>
                                      </p:to>
                                    </p:set>
                                    <p:animEffect transition="in" filter="wipe(left)">
                                      <p:cBhvr>
                                        <p:cTn id="52" dur="500"/>
                                        <p:tgtEl>
                                          <p:spTgt spid="59427"/>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59409"/>
                                        </p:tgtEl>
                                        <p:attrNameLst>
                                          <p:attrName>style.visibility</p:attrName>
                                        </p:attrNameLst>
                                      </p:cBhvr>
                                      <p:to>
                                        <p:strVal val="visible"/>
                                      </p:to>
                                    </p:set>
                                    <p:animEffect transition="in" filter="wipe(left)">
                                      <p:cBhvr>
                                        <p:cTn id="57" dur="500"/>
                                        <p:tgtEl>
                                          <p:spTgt spid="59409"/>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4" presetClass="entr" presetSubtype="16" fill="hold" nodeType="clickEffect">
                                  <p:stCondLst>
                                    <p:cond delay="0"/>
                                  </p:stCondLst>
                                  <p:childTnLst>
                                    <p:set>
                                      <p:cBhvr>
                                        <p:cTn id="61" dur="1" fill="hold">
                                          <p:stCondLst>
                                            <p:cond delay="0"/>
                                          </p:stCondLst>
                                        </p:cTn>
                                        <p:tgtEl>
                                          <p:spTgt spid="59410"/>
                                        </p:tgtEl>
                                        <p:attrNameLst>
                                          <p:attrName>style.visibility</p:attrName>
                                        </p:attrNameLst>
                                      </p:cBhvr>
                                      <p:to>
                                        <p:strVal val="visible"/>
                                      </p:to>
                                    </p:set>
                                    <p:animEffect transition="in" filter="box(in)">
                                      <p:cBhvr>
                                        <p:cTn id="62" dur="500"/>
                                        <p:tgtEl>
                                          <p:spTgt spid="59410"/>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9" presetClass="entr" presetSubtype="0" fill="hold" nodeType="clickEffect">
                                  <p:stCondLst>
                                    <p:cond delay="0"/>
                                  </p:stCondLst>
                                  <p:childTnLst>
                                    <p:set>
                                      <p:cBhvr>
                                        <p:cTn id="66" dur="1" fill="hold">
                                          <p:stCondLst>
                                            <p:cond delay="0"/>
                                          </p:stCondLst>
                                        </p:cTn>
                                        <p:tgtEl>
                                          <p:spTgt spid="59411"/>
                                        </p:tgtEl>
                                        <p:attrNameLst>
                                          <p:attrName>style.visibility</p:attrName>
                                        </p:attrNameLst>
                                      </p:cBhvr>
                                      <p:to>
                                        <p:strVal val="visible"/>
                                      </p:to>
                                    </p:set>
                                    <p:animEffect transition="in" filter="dissolve">
                                      <p:cBhvr>
                                        <p:cTn id="67" dur="500"/>
                                        <p:tgtEl>
                                          <p:spTgt spid="59411"/>
                                        </p:tgtEl>
                                      </p:cBhvr>
                                    </p:animEffect>
                                  </p:childTnLst>
                                </p:cTn>
                              </p:par>
                            </p:childTnLst>
                          </p:cTn>
                        </p:par>
                      </p:childTnLst>
                    </p:cTn>
                  </p:par>
                  <p:par>
                    <p:cTn id="68" fill="hold" nodeType="clickPar">
                      <p:stCondLst>
                        <p:cond delay="indefinite"/>
                      </p:stCondLst>
                      <p:childTnLst>
                        <p:par>
                          <p:cTn id="69" fill="hold" nodeType="withGroup">
                            <p:stCondLst>
                              <p:cond delay="0"/>
                            </p:stCondLst>
                            <p:childTnLst>
                              <p:par>
                                <p:cTn id="70" presetID="9" presetClass="entr" presetSubtype="0" fill="hold" nodeType="clickEffect">
                                  <p:stCondLst>
                                    <p:cond delay="0"/>
                                  </p:stCondLst>
                                  <p:childTnLst>
                                    <p:set>
                                      <p:cBhvr>
                                        <p:cTn id="71" dur="1" fill="hold">
                                          <p:stCondLst>
                                            <p:cond delay="0"/>
                                          </p:stCondLst>
                                        </p:cTn>
                                        <p:tgtEl>
                                          <p:spTgt spid="59412"/>
                                        </p:tgtEl>
                                        <p:attrNameLst>
                                          <p:attrName>style.visibility</p:attrName>
                                        </p:attrNameLst>
                                      </p:cBhvr>
                                      <p:to>
                                        <p:strVal val="visible"/>
                                      </p:to>
                                    </p:set>
                                    <p:animEffect transition="in" filter="dissolve">
                                      <p:cBhvr>
                                        <p:cTn id="72" dur="500"/>
                                        <p:tgtEl>
                                          <p:spTgt spid="59412"/>
                                        </p:tgtEl>
                                      </p:cBhvr>
                                    </p:animEffect>
                                  </p:childTnLst>
                                </p:cTn>
                              </p:par>
                            </p:childTnLst>
                          </p:cTn>
                        </p:par>
                      </p:childTnLst>
                    </p:cTn>
                  </p:par>
                  <p:par>
                    <p:cTn id="73" fill="hold" nodeType="clickPar">
                      <p:stCondLst>
                        <p:cond delay="indefinite"/>
                      </p:stCondLst>
                      <p:childTnLst>
                        <p:par>
                          <p:cTn id="74" fill="hold" nodeType="withGroup">
                            <p:stCondLst>
                              <p:cond delay="0"/>
                            </p:stCondLst>
                            <p:childTnLst>
                              <p:par>
                                <p:cTn id="75" presetID="22" presetClass="entr" presetSubtype="8" fill="hold" grpId="0" nodeType="clickEffect">
                                  <p:stCondLst>
                                    <p:cond delay="0"/>
                                  </p:stCondLst>
                                  <p:childTnLst>
                                    <p:set>
                                      <p:cBhvr>
                                        <p:cTn id="76" dur="1" fill="hold">
                                          <p:stCondLst>
                                            <p:cond delay="0"/>
                                          </p:stCondLst>
                                        </p:cTn>
                                        <p:tgtEl>
                                          <p:spTgt spid="59413"/>
                                        </p:tgtEl>
                                        <p:attrNameLst>
                                          <p:attrName>style.visibility</p:attrName>
                                        </p:attrNameLst>
                                      </p:cBhvr>
                                      <p:to>
                                        <p:strVal val="visible"/>
                                      </p:to>
                                    </p:set>
                                    <p:animEffect transition="in" filter="wipe(left)">
                                      <p:cBhvr>
                                        <p:cTn id="77" dur="500"/>
                                        <p:tgtEl>
                                          <p:spTgt spid="59413"/>
                                        </p:tgtEl>
                                      </p:cBhvr>
                                    </p:animEffect>
                                  </p:childTnLst>
                                </p:cTn>
                              </p:par>
                            </p:childTnLst>
                          </p:cTn>
                        </p:par>
                      </p:childTnLst>
                    </p:cTn>
                  </p:par>
                  <p:par>
                    <p:cTn id="78" fill="hold" nodeType="clickPar">
                      <p:stCondLst>
                        <p:cond delay="indefinite"/>
                      </p:stCondLst>
                      <p:childTnLst>
                        <p:par>
                          <p:cTn id="79" fill="hold" nodeType="withGroup">
                            <p:stCondLst>
                              <p:cond delay="0"/>
                            </p:stCondLst>
                            <p:childTnLst>
                              <p:par>
                                <p:cTn id="80" presetID="9" presetClass="entr" presetSubtype="0" fill="hold" nodeType="clickEffect">
                                  <p:stCondLst>
                                    <p:cond delay="0"/>
                                  </p:stCondLst>
                                  <p:childTnLst>
                                    <p:set>
                                      <p:cBhvr>
                                        <p:cTn id="81" dur="1" fill="hold">
                                          <p:stCondLst>
                                            <p:cond delay="0"/>
                                          </p:stCondLst>
                                        </p:cTn>
                                        <p:tgtEl>
                                          <p:spTgt spid="59414"/>
                                        </p:tgtEl>
                                        <p:attrNameLst>
                                          <p:attrName>style.visibility</p:attrName>
                                        </p:attrNameLst>
                                      </p:cBhvr>
                                      <p:to>
                                        <p:strVal val="visible"/>
                                      </p:to>
                                    </p:set>
                                    <p:animEffect transition="in" filter="dissolve">
                                      <p:cBhvr>
                                        <p:cTn id="82" dur="500"/>
                                        <p:tgtEl>
                                          <p:spTgt spid="594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402" grpId="0" autoUpdateAnimBg="0"/>
      <p:bldP spid="59406" grpId="0" autoUpdateAnimBg="0"/>
      <p:bldP spid="59407" grpId="0" autoUpdateAnimBg="0"/>
      <p:bldP spid="59409" grpId="0" autoUpdateAnimBg="0"/>
      <p:bldP spid="59413" grpId="0" autoUpdateAnimBg="0"/>
    </p:bldLst>
  </p:timing>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hlink"/>
        </a:solidFill>
        <a:effectLst/>
      </p:bgPr>
    </p:bg>
    <p:spTree>
      <p:nvGrpSpPr>
        <p:cNvPr id="1" name=""/>
        <p:cNvGrpSpPr/>
        <p:nvPr/>
      </p:nvGrpSpPr>
      <p:grpSpPr>
        <a:xfrm>
          <a:off x="0" y="0"/>
          <a:ext cx="0" cy="0"/>
          <a:chOff x="0" y="0"/>
          <a:chExt cx="0" cy="0"/>
        </a:xfrm>
      </p:grpSpPr>
      <p:sp>
        <p:nvSpPr>
          <p:cNvPr id="117762" name="Text Box 2"/>
          <p:cNvSpPr txBox="1">
            <a:spLocks noChangeArrowheads="1"/>
          </p:cNvSpPr>
          <p:nvPr/>
        </p:nvSpPr>
        <p:spPr bwMode="auto">
          <a:xfrm>
            <a:off x="250825" y="908050"/>
            <a:ext cx="8570913" cy="13731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a:solidFill>
                  <a:srgbClr val="CC0000"/>
                </a:solidFill>
                <a:latin typeface="Times New Roman" panose="02020603050405020304" pitchFamily="18" charset="0"/>
                <a:ea typeface="楷体_GB2312" pitchFamily="49" charset="-122"/>
              </a:rPr>
              <a:t>例题</a:t>
            </a:r>
            <a:r>
              <a:rPr lang="en-US" altLang="zh-CN">
                <a:solidFill>
                  <a:srgbClr val="CC0000"/>
                </a:solidFill>
                <a:latin typeface="Times New Roman" panose="02020603050405020304" pitchFamily="18" charset="0"/>
                <a:ea typeface="楷体_GB2312" pitchFamily="49" charset="-122"/>
              </a:rPr>
              <a:t>:</a:t>
            </a:r>
            <a:r>
              <a:rPr lang="zh-CN" altLang="en-US">
                <a:solidFill>
                  <a:schemeClr val="bg1"/>
                </a:solidFill>
                <a:latin typeface="Times New Roman" panose="02020603050405020304" pitchFamily="18" charset="0"/>
                <a:ea typeface="楷体_GB2312" pitchFamily="49" charset="-122"/>
              </a:rPr>
              <a:t>一电容器两极板都是边长为</a:t>
            </a:r>
            <a:r>
              <a:rPr lang="en-US" altLang="zh-CN">
                <a:solidFill>
                  <a:schemeClr val="bg1"/>
                </a:solidFill>
                <a:latin typeface="Times New Roman" panose="02020603050405020304" pitchFamily="18" charset="0"/>
                <a:ea typeface="楷体_GB2312" pitchFamily="49" charset="-122"/>
              </a:rPr>
              <a:t>a</a:t>
            </a:r>
            <a:r>
              <a:rPr lang="zh-CN" altLang="en-US">
                <a:solidFill>
                  <a:schemeClr val="bg1"/>
                </a:solidFill>
                <a:latin typeface="Times New Roman" panose="02020603050405020304" pitchFamily="18" charset="0"/>
                <a:ea typeface="楷体_GB2312" pitchFamily="49" charset="-122"/>
              </a:rPr>
              <a:t>的正方形金属平板，但两板不严格平行有一夹角</a:t>
            </a:r>
            <a:r>
              <a:rPr lang="zh-CN" altLang="en-US">
                <a:solidFill>
                  <a:schemeClr val="bg1"/>
                </a:solidFill>
                <a:latin typeface="Times New Roman" panose="02020603050405020304" pitchFamily="18" charset="0"/>
                <a:ea typeface="楷体_GB2312" pitchFamily="49" charset="-122"/>
                <a:sym typeface="Symbol" panose="05050102010706020507" pitchFamily="18" charset="2"/>
              </a:rPr>
              <a:t>。证明：当               时，该电容器的电容为：</a:t>
            </a:r>
          </a:p>
        </p:txBody>
      </p:sp>
      <p:graphicFrame>
        <p:nvGraphicFramePr>
          <p:cNvPr id="117763" name="Object 3"/>
          <p:cNvGraphicFramePr>
            <a:graphicFrameLocks noChangeAspect="1"/>
          </p:cNvGraphicFramePr>
          <p:nvPr/>
        </p:nvGraphicFramePr>
        <p:xfrm>
          <a:off x="7380288" y="1341438"/>
          <a:ext cx="939800" cy="655637"/>
        </p:xfrm>
        <a:graphic>
          <a:graphicData uri="http://schemas.openxmlformats.org/presentationml/2006/ole">
            <mc:AlternateContent xmlns:mc="http://schemas.openxmlformats.org/markup-compatibility/2006">
              <mc:Choice xmlns:v="urn:schemas-microsoft-com:vml" Requires="v">
                <p:oleObj name="公式" r:id="rId2" imgW="1016000" imgH="749300" progId="Equation.3">
                  <p:embed/>
                </p:oleObj>
              </mc:Choice>
              <mc:Fallback>
                <p:oleObj name="公式" r:id="rId2" imgW="1016000" imgH="749300" progId="Equation.3">
                  <p:embed/>
                  <p:pic>
                    <p:nvPicPr>
                      <p:cNvPr id="0" name="Object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80288" y="1341438"/>
                        <a:ext cx="939800" cy="6556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7764" name="Object 4"/>
          <p:cNvGraphicFramePr>
            <a:graphicFrameLocks noChangeAspect="1"/>
          </p:cNvGraphicFramePr>
          <p:nvPr/>
        </p:nvGraphicFramePr>
        <p:xfrm>
          <a:off x="4140200" y="1700213"/>
          <a:ext cx="2655888" cy="787400"/>
        </p:xfrm>
        <a:graphic>
          <a:graphicData uri="http://schemas.openxmlformats.org/presentationml/2006/ole">
            <mc:AlternateContent xmlns:mc="http://schemas.openxmlformats.org/markup-compatibility/2006">
              <mc:Choice xmlns:v="urn:schemas-microsoft-com:vml" Requires="v">
                <p:oleObj name="公式" r:id="rId4" imgW="2514600" imgH="787400" progId="Equation.3">
                  <p:embed/>
                </p:oleObj>
              </mc:Choice>
              <mc:Fallback>
                <p:oleObj name="公式" r:id="rId4" imgW="2514600" imgH="787400" progId="Equation.3">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40200" y="1700213"/>
                        <a:ext cx="2655888" cy="787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7765" name="Text Box 5"/>
          <p:cNvSpPr txBox="1">
            <a:spLocks noChangeArrowheads="1"/>
          </p:cNvSpPr>
          <p:nvPr/>
        </p:nvSpPr>
        <p:spPr bwMode="auto">
          <a:xfrm>
            <a:off x="5148263" y="2565400"/>
            <a:ext cx="2500312" cy="5191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a:solidFill>
                  <a:srgbClr val="FF0066"/>
                </a:solidFill>
                <a:latin typeface="Times New Roman" panose="02020603050405020304" pitchFamily="18" charset="0"/>
                <a:ea typeface="楷体_GB2312" pitchFamily="49" charset="-122"/>
              </a:rPr>
              <a:t>忽略边缘效应</a:t>
            </a:r>
          </a:p>
        </p:txBody>
      </p:sp>
      <p:grpSp>
        <p:nvGrpSpPr>
          <p:cNvPr id="134150" name="Group 6"/>
          <p:cNvGrpSpPr>
            <a:grpSpLocks/>
          </p:cNvGrpSpPr>
          <p:nvPr/>
        </p:nvGrpSpPr>
        <p:grpSpPr bwMode="auto">
          <a:xfrm>
            <a:off x="631825" y="2889250"/>
            <a:ext cx="2971800" cy="1447800"/>
            <a:chOff x="240" y="1248"/>
            <a:chExt cx="1872" cy="912"/>
          </a:xfrm>
        </p:grpSpPr>
        <p:sp>
          <p:nvSpPr>
            <p:cNvPr id="117787" name="Rectangle 7"/>
            <p:cNvSpPr>
              <a:spLocks noChangeArrowheads="1"/>
            </p:cNvSpPr>
            <p:nvPr/>
          </p:nvSpPr>
          <p:spPr bwMode="auto">
            <a:xfrm rot="-391763">
              <a:off x="292" y="1297"/>
              <a:ext cx="1728" cy="47"/>
            </a:xfrm>
            <a:prstGeom prst="rect">
              <a:avLst/>
            </a:prstGeom>
            <a:solidFill>
              <a:srgbClr val="0099FF"/>
            </a:solidFill>
            <a:ln w="9525">
              <a:solidFill>
                <a:schemeClr val="tx1"/>
              </a:solidFill>
              <a:miter lim="800000"/>
              <a:headEnd/>
              <a:tailEnd/>
            </a:ln>
          </p:spPr>
          <p:txBody>
            <a:bodyPr wrap="none" anchor="ct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kumimoji="0" lang="zh-CN" altLang="en-US" sz="1800" b="0"/>
            </a:p>
          </p:txBody>
        </p:sp>
        <p:sp>
          <p:nvSpPr>
            <p:cNvPr id="117788" name="Rectangle 8"/>
            <p:cNvSpPr>
              <a:spLocks noChangeArrowheads="1"/>
            </p:cNvSpPr>
            <p:nvPr/>
          </p:nvSpPr>
          <p:spPr bwMode="auto">
            <a:xfrm>
              <a:off x="288" y="1872"/>
              <a:ext cx="1728" cy="48"/>
            </a:xfrm>
            <a:prstGeom prst="rect">
              <a:avLst/>
            </a:prstGeom>
            <a:solidFill>
              <a:srgbClr val="0099FF"/>
            </a:solidFill>
            <a:ln w="9525">
              <a:solidFill>
                <a:schemeClr val="tx1"/>
              </a:solidFill>
              <a:miter lim="800000"/>
              <a:headEnd/>
              <a:tailEnd/>
            </a:ln>
          </p:spPr>
          <p:txBody>
            <a:bodyPr wrap="none" anchor="ct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kumimoji="0" lang="zh-CN" altLang="en-US" sz="1800" b="0"/>
            </a:p>
          </p:txBody>
        </p:sp>
        <p:sp>
          <p:nvSpPr>
            <p:cNvPr id="117789" name="Line 9"/>
            <p:cNvSpPr>
              <a:spLocks noChangeShapeType="1"/>
            </p:cNvSpPr>
            <p:nvPr/>
          </p:nvSpPr>
          <p:spPr bwMode="auto">
            <a:xfrm>
              <a:off x="240" y="1440"/>
              <a:ext cx="1872" cy="0"/>
            </a:xfrm>
            <a:prstGeom prst="line">
              <a:avLst/>
            </a:prstGeom>
            <a:noFill/>
            <a:ln w="19050">
              <a:solidFill>
                <a:schemeClr val="bg2"/>
              </a:solidFill>
              <a:prstDash val="lg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7790" name="Line 10"/>
            <p:cNvSpPr>
              <a:spLocks noChangeShapeType="1"/>
            </p:cNvSpPr>
            <p:nvPr/>
          </p:nvSpPr>
          <p:spPr bwMode="auto">
            <a:xfrm>
              <a:off x="288" y="1920"/>
              <a:ext cx="0" cy="240"/>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7791" name="Line 11"/>
            <p:cNvSpPr>
              <a:spLocks noChangeShapeType="1"/>
            </p:cNvSpPr>
            <p:nvPr/>
          </p:nvSpPr>
          <p:spPr bwMode="auto">
            <a:xfrm>
              <a:off x="2016" y="1920"/>
              <a:ext cx="0" cy="240"/>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7792" name="Line 12"/>
            <p:cNvSpPr>
              <a:spLocks noChangeShapeType="1"/>
            </p:cNvSpPr>
            <p:nvPr/>
          </p:nvSpPr>
          <p:spPr bwMode="auto">
            <a:xfrm>
              <a:off x="1296" y="2064"/>
              <a:ext cx="720" cy="0"/>
            </a:xfrm>
            <a:prstGeom prst="line">
              <a:avLst/>
            </a:prstGeom>
            <a:noFill/>
            <a:ln w="19050">
              <a:solidFill>
                <a:schemeClr val="bg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7793" name="Line 13"/>
            <p:cNvSpPr>
              <a:spLocks noChangeShapeType="1"/>
            </p:cNvSpPr>
            <p:nvPr/>
          </p:nvSpPr>
          <p:spPr bwMode="auto">
            <a:xfrm flipH="1">
              <a:off x="288" y="2064"/>
              <a:ext cx="720" cy="0"/>
            </a:xfrm>
            <a:prstGeom prst="line">
              <a:avLst/>
            </a:prstGeom>
            <a:noFill/>
            <a:ln w="19050">
              <a:solidFill>
                <a:schemeClr val="bg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117794" name="Object 14"/>
            <p:cNvGraphicFramePr>
              <a:graphicFrameLocks noChangeAspect="1"/>
            </p:cNvGraphicFramePr>
            <p:nvPr/>
          </p:nvGraphicFramePr>
          <p:xfrm>
            <a:off x="1104" y="1968"/>
            <a:ext cx="127" cy="151"/>
          </p:xfrm>
          <a:graphic>
            <a:graphicData uri="http://schemas.openxmlformats.org/presentationml/2006/ole">
              <mc:AlternateContent xmlns:mc="http://schemas.openxmlformats.org/markup-compatibility/2006">
                <mc:Choice xmlns:v="urn:schemas-microsoft-com:vml" Requires="v">
                  <p:oleObj name="公式" r:id="rId6" imgW="203112" imgH="241195" progId="Equation.3">
                    <p:embed/>
                  </p:oleObj>
                </mc:Choice>
                <mc:Fallback>
                  <p:oleObj name="公式" r:id="rId6" imgW="203112" imgH="241195" progId="Equation.3">
                    <p:embed/>
                    <p:pic>
                      <p:nvPicPr>
                        <p:cNvPr id="0" name="Object 1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04" y="1968"/>
                          <a:ext cx="127" cy="15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cxnSp>
          <p:nvCxnSpPr>
            <p:cNvPr id="117795" name="AutoShape 15"/>
            <p:cNvCxnSpPr>
              <a:cxnSpLocks noChangeShapeType="1"/>
            </p:cNvCxnSpPr>
            <p:nvPr/>
          </p:nvCxnSpPr>
          <p:spPr bwMode="auto">
            <a:xfrm>
              <a:off x="1776" y="1446"/>
              <a:ext cx="0" cy="426"/>
            </a:xfrm>
            <a:prstGeom prst="straightConnector1">
              <a:avLst/>
            </a:prstGeom>
            <a:noFill/>
            <a:ln w="19050">
              <a:solidFill>
                <a:schemeClr val="bg1"/>
              </a:solidFill>
              <a:round/>
              <a:headEnd type="triangle" w="med" len="med"/>
              <a:tailEnd type="triangle" w="med" len="med"/>
            </a:ln>
            <a:extLst>
              <a:ext uri="{909E8E84-426E-40DD-AFC4-6F175D3DCCD1}">
                <a14:hiddenFill xmlns:a14="http://schemas.microsoft.com/office/drawing/2010/main">
                  <a:noFill/>
                </a14:hiddenFill>
              </a:ext>
            </a:extLst>
          </p:spPr>
        </p:cxnSp>
        <p:graphicFrame>
          <p:nvGraphicFramePr>
            <p:cNvPr id="117796" name="Object 16"/>
            <p:cNvGraphicFramePr>
              <a:graphicFrameLocks noChangeAspect="1"/>
            </p:cNvGraphicFramePr>
            <p:nvPr/>
          </p:nvGraphicFramePr>
          <p:xfrm>
            <a:off x="1824" y="1537"/>
            <a:ext cx="144" cy="191"/>
          </p:xfrm>
          <a:graphic>
            <a:graphicData uri="http://schemas.openxmlformats.org/presentationml/2006/ole">
              <mc:AlternateContent xmlns:mc="http://schemas.openxmlformats.org/markup-compatibility/2006">
                <mc:Choice xmlns:v="urn:schemas-microsoft-com:vml" Requires="v">
                  <p:oleObj name="公式" r:id="rId8" imgW="228501" imgH="304668" progId="Equation.3">
                    <p:embed/>
                  </p:oleObj>
                </mc:Choice>
                <mc:Fallback>
                  <p:oleObj name="公式" r:id="rId8" imgW="228501" imgH="304668" progId="Equation.3">
                    <p:embed/>
                    <p:pic>
                      <p:nvPicPr>
                        <p:cNvPr id="0" name="Object 1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824" y="1537"/>
                          <a:ext cx="144" cy="19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7797" name="Freeform 17"/>
            <p:cNvSpPr>
              <a:spLocks/>
            </p:cNvSpPr>
            <p:nvPr/>
          </p:nvSpPr>
          <p:spPr bwMode="auto">
            <a:xfrm>
              <a:off x="1776" y="1248"/>
              <a:ext cx="48" cy="192"/>
            </a:xfrm>
            <a:custGeom>
              <a:avLst/>
              <a:gdLst>
                <a:gd name="T0" fmla="*/ 0 w 48"/>
                <a:gd name="T1" fmla="*/ 0 h 192"/>
                <a:gd name="T2" fmla="*/ 48 w 48"/>
                <a:gd name="T3" fmla="*/ 96 h 192"/>
                <a:gd name="T4" fmla="*/ 0 w 48"/>
                <a:gd name="T5" fmla="*/ 192 h 192"/>
                <a:gd name="T6" fmla="*/ 0 60000 65536"/>
                <a:gd name="T7" fmla="*/ 0 60000 65536"/>
                <a:gd name="T8" fmla="*/ 0 60000 65536"/>
              </a:gdLst>
              <a:ahLst/>
              <a:cxnLst>
                <a:cxn ang="T6">
                  <a:pos x="T0" y="T1"/>
                </a:cxn>
                <a:cxn ang="T7">
                  <a:pos x="T2" y="T3"/>
                </a:cxn>
                <a:cxn ang="T8">
                  <a:pos x="T4" y="T5"/>
                </a:cxn>
              </a:cxnLst>
              <a:rect l="0" t="0" r="r" b="b"/>
              <a:pathLst>
                <a:path w="48" h="192">
                  <a:moveTo>
                    <a:pt x="0" y="0"/>
                  </a:moveTo>
                  <a:cubicBezTo>
                    <a:pt x="24" y="32"/>
                    <a:pt x="48" y="64"/>
                    <a:pt x="48" y="96"/>
                  </a:cubicBezTo>
                  <a:cubicBezTo>
                    <a:pt x="48" y="128"/>
                    <a:pt x="24" y="160"/>
                    <a:pt x="0" y="192"/>
                  </a:cubicBezTo>
                </a:path>
              </a:pathLst>
            </a:custGeom>
            <a:noFill/>
            <a:ln w="38100" cmpd="sng">
              <a:solidFill>
                <a:srgbClr val="FF0000"/>
              </a:solidFill>
              <a:round/>
              <a:headEnd/>
              <a:tailEnd/>
            </a:ln>
            <a:extLst>
              <a:ext uri="{909E8E84-426E-40DD-AFC4-6F175D3DCCD1}">
                <a14:hiddenFill xmlns:a14="http://schemas.microsoft.com/office/drawing/2010/main">
                  <a:solidFill>
                    <a:schemeClr val="accent1"/>
                  </a:solidFill>
                </a14:hiddenFill>
              </a:ext>
            </a:extLst>
          </p:spPr>
          <p:txBody>
            <a:bodyPr wrap="none" anchor="ctr"/>
            <a:lstStyle/>
            <a:p>
              <a:endParaRPr lang="zh-CN" altLang="en-US"/>
            </a:p>
          </p:txBody>
        </p:sp>
        <p:graphicFrame>
          <p:nvGraphicFramePr>
            <p:cNvPr id="117798" name="Object 18"/>
            <p:cNvGraphicFramePr>
              <a:graphicFrameLocks noChangeAspect="1"/>
            </p:cNvGraphicFramePr>
            <p:nvPr/>
          </p:nvGraphicFramePr>
          <p:xfrm>
            <a:off x="1872" y="1289"/>
            <a:ext cx="102" cy="151"/>
          </p:xfrm>
          <a:graphic>
            <a:graphicData uri="http://schemas.openxmlformats.org/presentationml/2006/ole">
              <mc:AlternateContent xmlns:mc="http://schemas.openxmlformats.org/markup-compatibility/2006">
                <mc:Choice xmlns:v="urn:schemas-microsoft-com:vml" Requires="v">
                  <p:oleObj name="公式" r:id="rId10" imgW="215619" imgH="317087" progId="Equation.3">
                    <p:embed/>
                  </p:oleObj>
                </mc:Choice>
                <mc:Fallback>
                  <p:oleObj name="公式" r:id="rId10" imgW="215619" imgH="317087" progId="Equation.3">
                    <p:embed/>
                    <p:pic>
                      <p:nvPicPr>
                        <p:cNvPr id="0" name="Object 18"/>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872" y="1289"/>
                          <a:ext cx="102" cy="15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134163" name="Text Box 19"/>
          <p:cNvSpPr txBox="1">
            <a:spLocks noChangeArrowheads="1"/>
          </p:cNvSpPr>
          <p:nvPr/>
        </p:nvSpPr>
        <p:spPr bwMode="auto">
          <a:xfrm>
            <a:off x="3892550" y="3157538"/>
            <a:ext cx="1250950" cy="5191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a:solidFill>
                  <a:schemeClr val="bg1"/>
                </a:solidFill>
                <a:latin typeface="Times New Roman" panose="02020603050405020304" pitchFamily="18" charset="0"/>
                <a:ea typeface="楷体_GB2312" pitchFamily="49" charset="-122"/>
              </a:rPr>
              <a:t>证明：</a:t>
            </a:r>
          </a:p>
        </p:txBody>
      </p:sp>
      <p:sp>
        <p:nvSpPr>
          <p:cNvPr id="134164" name="Text Box 20"/>
          <p:cNvSpPr txBox="1">
            <a:spLocks noChangeArrowheads="1"/>
          </p:cNvSpPr>
          <p:nvPr/>
        </p:nvSpPr>
        <p:spPr bwMode="auto">
          <a:xfrm>
            <a:off x="4860925" y="3141663"/>
            <a:ext cx="4283075" cy="5191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a:solidFill>
                  <a:schemeClr val="bg1"/>
                </a:solidFill>
                <a:latin typeface="Times New Roman" panose="02020603050405020304" pitchFamily="18" charset="0"/>
                <a:ea typeface="楷体_GB2312" pitchFamily="49" charset="-122"/>
              </a:rPr>
              <a:t>整体不是平行板电容器</a:t>
            </a:r>
          </a:p>
        </p:txBody>
      </p:sp>
      <p:sp>
        <p:nvSpPr>
          <p:cNvPr id="134165" name="Text Box 21"/>
          <p:cNvSpPr txBox="1">
            <a:spLocks noChangeArrowheads="1"/>
          </p:cNvSpPr>
          <p:nvPr/>
        </p:nvSpPr>
        <p:spPr bwMode="auto">
          <a:xfrm>
            <a:off x="3657600" y="3860800"/>
            <a:ext cx="4730750" cy="13731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a:latin typeface="Times New Roman" panose="02020603050405020304" pitchFamily="18" charset="0"/>
                <a:ea typeface="楷体_GB2312" pitchFamily="49" charset="-122"/>
              </a:rPr>
              <a:t>    </a:t>
            </a:r>
            <a:r>
              <a:rPr lang="zh-CN" altLang="en-US">
                <a:solidFill>
                  <a:schemeClr val="bg1"/>
                </a:solidFill>
                <a:latin typeface="Times New Roman" panose="02020603050405020304" pitchFamily="18" charset="0"/>
                <a:ea typeface="楷体_GB2312" pitchFamily="49" charset="-122"/>
              </a:rPr>
              <a:t>但在小块面积 </a:t>
            </a:r>
            <a:r>
              <a:rPr lang="zh-CN" altLang="en-US" i="1">
                <a:solidFill>
                  <a:schemeClr val="bg1"/>
                </a:solidFill>
                <a:latin typeface="Times New Roman" panose="02020603050405020304" pitchFamily="18" charset="0"/>
                <a:ea typeface="楷体_GB2312" pitchFamily="49" charset="-122"/>
              </a:rPr>
              <a:t> </a:t>
            </a:r>
            <a:r>
              <a:rPr lang="en-US" altLang="zh-CN">
                <a:solidFill>
                  <a:schemeClr val="bg1"/>
                </a:solidFill>
                <a:latin typeface="Times New Roman" panose="02020603050405020304" pitchFamily="18" charset="0"/>
                <a:ea typeface="楷体_GB2312" pitchFamily="49" charset="-122"/>
              </a:rPr>
              <a:t>a</a:t>
            </a:r>
            <a:r>
              <a:rPr lang="en-US" altLang="zh-CN" i="1">
                <a:solidFill>
                  <a:schemeClr val="bg1"/>
                </a:solidFill>
                <a:latin typeface="Times New Roman" panose="02020603050405020304" pitchFamily="18" charset="0"/>
                <a:ea typeface="楷体_GB2312" pitchFamily="49" charset="-122"/>
              </a:rPr>
              <a:t>dx </a:t>
            </a:r>
            <a:r>
              <a:rPr lang="zh-CN" altLang="en-US">
                <a:solidFill>
                  <a:schemeClr val="bg1"/>
                </a:solidFill>
                <a:latin typeface="Times New Roman" panose="02020603050405020304" pitchFamily="18" charset="0"/>
                <a:ea typeface="楷体_GB2312" pitchFamily="49" charset="-122"/>
              </a:rPr>
              <a:t>上，可认为是平行板电容器</a:t>
            </a:r>
            <a:r>
              <a:rPr lang="en-US" altLang="zh-CN">
                <a:solidFill>
                  <a:schemeClr val="bg1"/>
                </a:solidFill>
                <a:latin typeface="Times New Roman" panose="02020603050405020304" pitchFamily="18" charset="0"/>
                <a:ea typeface="楷体_GB2312" pitchFamily="49" charset="-122"/>
              </a:rPr>
              <a:t>,</a:t>
            </a:r>
            <a:r>
              <a:rPr lang="zh-CN" altLang="en-US">
                <a:solidFill>
                  <a:schemeClr val="bg1"/>
                </a:solidFill>
                <a:latin typeface="Times New Roman" panose="02020603050405020304" pitchFamily="18" charset="0"/>
                <a:ea typeface="楷体_GB2312" pitchFamily="49" charset="-122"/>
              </a:rPr>
              <a:t>其电容为：</a:t>
            </a:r>
          </a:p>
        </p:txBody>
      </p:sp>
      <p:sp>
        <p:nvSpPr>
          <p:cNvPr id="134166" name="Line 22"/>
          <p:cNvSpPr>
            <a:spLocks noChangeShapeType="1"/>
          </p:cNvSpPr>
          <p:nvPr/>
        </p:nvSpPr>
        <p:spPr bwMode="auto">
          <a:xfrm flipV="1">
            <a:off x="3375025" y="2813050"/>
            <a:ext cx="609600" cy="76200"/>
          </a:xfrm>
          <a:prstGeom prst="line">
            <a:avLst/>
          </a:prstGeom>
          <a:noFill/>
          <a:ln w="19050">
            <a:solidFill>
              <a:schemeClr val="bg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4167" name="Line 23"/>
          <p:cNvSpPr>
            <a:spLocks noChangeShapeType="1"/>
          </p:cNvSpPr>
          <p:nvPr/>
        </p:nvSpPr>
        <p:spPr bwMode="auto">
          <a:xfrm rot="-350106">
            <a:off x="708025" y="2889250"/>
            <a:ext cx="1588" cy="304800"/>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4168" name="Line 24"/>
          <p:cNvSpPr>
            <a:spLocks noChangeShapeType="1"/>
          </p:cNvSpPr>
          <p:nvPr/>
        </p:nvSpPr>
        <p:spPr bwMode="auto">
          <a:xfrm rot="-350106">
            <a:off x="1849438" y="2736850"/>
            <a:ext cx="1587" cy="3048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4169" name="Line 25"/>
          <p:cNvSpPr>
            <a:spLocks noChangeShapeType="1"/>
          </p:cNvSpPr>
          <p:nvPr/>
        </p:nvSpPr>
        <p:spPr bwMode="auto">
          <a:xfrm flipV="1">
            <a:off x="708025" y="2813050"/>
            <a:ext cx="1143000" cy="152400"/>
          </a:xfrm>
          <a:prstGeom prst="line">
            <a:avLst/>
          </a:prstGeom>
          <a:noFill/>
          <a:ln w="19050">
            <a:solidFill>
              <a:schemeClr val="bg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134170" name="Object 26"/>
          <p:cNvGraphicFramePr>
            <a:graphicFrameLocks noChangeAspect="1"/>
          </p:cNvGraphicFramePr>
          <p:nvPr/>
        </p:nvGraphicFramePr>
        <p:xfrm>
          <a:off x="1089025" y="2649538"/>
          <a:ext cx="252413" cy="239712"/>
        </p:xfrm>
        <a:graphic>
          <a:graphicData uri="http://schemas.openxmlformats.org/presentationml/2006/ole">
            <mc:AlternateContent xmlns:mc="http://schemas.openxmlformats.org/markup-compatibility/2006">
              <mc:Choice xmlns:v="urn:schemas-microsoft-com:vml" Requires="v">
                <p:oleObj name="公式" r:id="rId12" imgW="253890" imgH="241195" progId="Equation.3">
                  <p:embed/>
                </p:oleObj>
              </mc:Choice>
              <mc:Fallback>
                <p:oleObj name="公式" r:id="rId12" imgW="253890" imgH="241195" progId="Equation.3">
                  <p:embed/>
                  <p:pic>
                    <p:nvPicPr>
                      <p:cNvPr id="0" name="Object 26"/>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89025" y="2649538"/>
                        <a:ext cx="252413" cy="2397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4171" name="Object 27"/>
          <p:cNvGraphicFramePr>
            <a:graphicFrameLocks noChangeAspect="1"/>
          </p:cNvGraphicFramePr>
          <p:nvPr/>
        </p:nvGraphicFramePr>
        <p:xfrm>
          <a:off x="1851025" y="2649538"/>
          <a:ext cx="404813" cy="315912"/>
        </p:xfrm>
        <a:graphic>
          <a:graphicData uri="http://schemas.openxmlformats.org/presentationml/2006/ole">
            <mc:AlternateContent xmlns:mc="http://schemas.openxmlformats.org/markup-compatibility/2006">
              <mc:Choice xmlns:v="urn:schemas-microsoft-com:vml" Requires="v">
                <p:oleObj name="公式" r:id="rId14" imgW="406048" imgH="317225" progId="Equation.3">
                  <p:embed/>
                </p:oleObj>
              </mc:Choice>
              <mc:Fallback>
                <p:oleObj name="公式" r:id="rId14" imgW="406048" imgH="317225" progId="Equation.3">
                  <p:embed/>
                  <p:pic>
                    <p:nvPicPr>
                      <p:cNvPr id="0" name="Object 27"/>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51025" y="2649538"/>
                        <a:ext cx="404813" cy="3159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34172" name="Rectangle 28"/>
          <p:cNvSpPr>
            <a:spLocks noChangeArrowheads="1"/>
          </p:cNvSpPr>
          <p:nvPr/>
        </p:nvSpPr>
        <p:spPr bwMode="auto">
          <a:xfrm>
            <a:off x="1851025" y="2965450"/>
            <a:ext cx="152400" cy="76200"/>
          </a:xfrm>
          <a:prstGeom prst="rect">
            <a:avLst/>
          </a:prstGeom>
          <a:solidFill>
            <a:srgbClr val="CC0099"/>
          </a:solidFill>
          <a:ln w="9525">
            <a:solidFill>
              <a:schemeClr val="tx1"/>
            </a:solidFill>
            <a:miter lim="800000"/>
            <a:headEnd/>
            <a:tailEnd/>
          </a:ln>
        </p:spPr>
        <p:txBody>
          <a:bodyPr wrap="none" anchor="ct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kumimoji="0" lang="zh-CN" altLang="en-US" sz="1800" b="0"/>
          </a:p>
        </p:txBody>
      </p:sp>
      <p:graphicFrame>
        <p:nvGraphicFramePr>
          <p:cNvPr id="134173" name="Object 29"/>
          <p:cNvGraphicFramePr>
            <a:graphicFrameLocks noChangeAspect="1"/>
          </p:cNvGraphicFramePr>
          <p:nvPr/>
        </p:nvGraphicFramePr>
        <p:xfrm>
          <a:off x="5435600" y="4724400"/>
          <a:ext cx="2057400" cy="773113"/>
        </p:xfrm>
        <a:graphic>
          <a:graphicData uri="http://schemas.openxmlformats.org/presentationml/2006/ole">
            <mc:AlternateContent xmlns:mc="http://schemas.openxmlformats.org/markup-compatibility/2006">
              <mc:Choice xmlns:v="urn:schemas-microsoft-com:vml" Requires="v">
                <p:oleObj name="Equation" r:id="rId16" imgW="2222500" imgH="838200" progId="Equation.3">
                  <p:embed/>
                </p:oleObj>
              </mc:Choice>
              <mc:Fallback>
                <p:oleObj name="Equation" r:id="rId16" imgW="2222500" imgH="838200" progId="Equation.3">
                  <p:embed/>
                  <p:pic>
                    <p:nvPicPr>
                      <p:cNvPr id="0" name="Object 29"/>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5435600" y="4724400"/>
                        <a:ext cx="2057400" cy="773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34174" name="Group 30"/>
          <p:cNvGrpSpPr>
            <a:grpSpLocks/>
          </p:cNvGrpSpPr>
          <p:nvPr/>
        </p:nvGrpSpPr>
        <p:grpSpPr bwMode="auto">
          <a:xfrm>
            <a:off x="403225" y="4457700"/>
            <a:ext cx="1892300" cy="914400"/>
            <a:chOff x="96" y="2236"/>
            <a:chExt cx="1192" cy="576"/>
          </a:xfrm>
        </p:grpSpPr>
        <p:graphicFrame>
          <p:nvGraphicFramePr>
            <p:cNvPr id="117785" name="Object 31"/>
            <p:cNvGraphicFramePr>
              <a:graphicFrameLocks noChangeAspect="1"/>
            </p:cNvGraphicFramePr>
            <p:nvPr/>
          </p:nvGraphicFramePr>
          <p:xfrm>
            <a:off x="624" y="2256"/>
            <a:ext cx="664" cy="472"/>
          </p:xfrm>
          <a:graphic>
            <a:graphicData uri="http://schemas.openxmlformats.org/presentationml/2006/ole">
              <mc:AlternateContent xmlns:mc="http://schemas.openxmlformats.org/markup-compatibility/2006">
                <mc:Choice xmlns:v="urn:schemas-microsoft-com:vml" Requires="v">
                  <p:oleObj name="公式" r:id="rId18" imgW="1054100" imgH="749300" progId="Equation.3">
                    <p:embed/>
                  </p:oleObj>
                </mc:Choice>
                <mc:Fallback>
                  <p:oleObj name="公式" r:id="rId18" imgW="1054100" imgH="749300" progId="Equation.3">
                    <p:embed/>
                    <p:pic>
                      <p:nvPicPr>
                        <p:cNvPr id="0" name="Object 31"/>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624" y="2256"/>
                          <a:ext cx="664" cy="472"/>
                        </a:xfrm>
                        <a:prstGeom prst="rect">
                          <a:avLst/>
                        </a:prstGeom>
                        <a:noFill/>
                        <a:ln w="28575">
                          <a:solidFill>
                            <a:srgbClr val="FF505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7786" name="Object 32"/>
            <p:cNvGraphicFramePr>
              <a:graphicFrameLocks noChangeAspect="1"/>
            </p:cNvGraphicFramePr>
            <p:nvPr/>
          </p:nvGraphicFramePr>
          <p:xfrm>
            <a:off x="96" y="2236"/>
            <a:ext cx="528" cy="576"/>
          </p:xfrm>
          <a:graphic>
            <a:graphicData uri="http://schemas.openxmlformats.org/presentationml/2006/ole">
              <mc:AlternateContent xmlns:mc="http://schemas.openxmlformats.org/markup-compatibility/2006">
                <mc:Choice xmlns:v="urn:schemas-microsoft-com:vml" Requires="v">
                  <p:oleObj name="剪辑" r:id="rId20" imgW="3228975" imgH="2981213" progId="MS_ClipArt_Gallery.2">
                    <p:embed/>
                  </p:oleObj>
                </mc:Choice>
                <mc:Fallback>
                  <p:oleObj name="剪辑" r:id="rId20" imgW="3228975" imgH="2981213" progId="MS_ClipArt_Gallery.2">
                    <p:embed/>
                    <p:pic>
                      <p:nvPicPr>
                        <p:cNvPr id="0" name="Object 32"/>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96" y="2236"/>
                          <a:ext cx="528" cy="576"/>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134177" name="Object 33"/>
          <p:cNvGraphicFramePr>
            <a:graphicFrameLocks noChangeAspect="1"/>
          </p:cNvGraphicFramePr>
          <p:nvPr/>
        </p:nvGraphicFramePr>
        <p:xfrm>
          <a:off x="1619250" y="5661025"/>
          <a:ext cx="1168400" cy="508000"/>
        </p:xfrm>
        <a:graphic>
          <a:graphicData uri="http://schemas.openxmlformats.org/presentationml/2006/ole">
            <mc:AlternateContent xmlns:mc="http://schemas.openxmlformats.org/markup-compatibility/2006">
              <mc:Choice xmlns:v="urn:schemas-microsoft-com:vml" Requires="v">
                <p:oleObj name="公式" r:id="rId22" imgW="1168400" imgH="508000" progId="Equation.3">
                  <p:embed/>
                </p:oleObj>
              </mc:Choice>
              <mc:Fallback>
                <p:oleObj name="公式" r:id="rId22" imgW="1168400" imgH="508000" progId="Equation.3">
                  <p:embed/>
                  <p:pic>
                    <p:nvPicPr>
                      <p:cNvPr id="0" name="Object 33"/>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1619250" y="5661025"/>
                        <a:ext cx="1168400" cy="508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4178" name="Object 34"/>
          <p:cNvGraphicFramePr>
            <a:graphicFrameLocks noChangeAspect="1"/>
          </p:cNvGraphicFramePr>
          <p:nvPr/>
        </p:nvGraphicFramePr>
        <p:xfrm>
          <a:off x="2916238" y="5516563"/>
          <a:ext cx="1822450" cy="752475"/>
        </p:xfrm>
        <a:graphic>
          <a:graphicData uri="http://schemas.openxmlformats.org/presentationml/2006/ole">
            <mc:AlternateContent xmlns:mc="http://schemas.openxmlformats.org/markup-compatibility/2006">
              <mc:Choice xmlns:v="urn:schemas-microsoft-com:vml" Requires="v">
                <p:oleObj name="Equation" r:id="rId24" imgW="2019300" imgH="838200" progId="Equation.3">
                  <p:embed/>
                </p:oleObj>
              </mc:Choice>
              <mc:Fallback>
                <p:oleObj name="Equation" r:id="rId24" imgW="2019300" imgH="838200" progId="Equation.3">
                  <p:embed/>
                  <p:pic>
                    <p:nvPicPr>
                      <p:cNvPr id="0" name="Object 34"/>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2916238" y="5516563"/>
                        <a:ext cx="1822450" cy="752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4179" name="Object 35"/>
          <p:cNvGraphicFramePr>
            <a:graphicFrameLocks noChangeAspect="1"/>
          </p:cNvGraphicFramePr>
          <p:nvPr/>
        </p:nvGraphicFramePr>
        <p:xfrm>
          <a:off x="4859338" y="5516563"/>
          <a:ext cx="3017837" cy="787400"/>
        </p:xfrm>
        <a:graphic>
          <a:graphicData uri="http://schemas.openxmlformats.org/presentationml/2006/ole">
            <mc:AlternateContent xmlns:mc="http://schemas.openxmlformats.org/markup-compatibility/2006">
              <mc:Choice xmlns:v="urn:schemas-microsoft-com:vml" Requires="v">
                <p:oleObj name="Equation" r:id="rId26" imgW="3162300" imgH="889000" progId="Equation.3">
                  <p:embed/>
                </p:oleObj>
              </mc:Choice>
              <mc:Fallback>
                <p:oleObj name="Equation" r:id="rId26" imgW="3162300" imgH="889000" progId="Equation.3">
                  <p:embed/>
                  <p:pic>
                    <p:nvPicPr>
                      <p:cNvPr id="0" name="Object 35"/>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4859338" y="5516563"/>
                        <a:ext cx="3017837" cy="787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34180" name="Line 36"/>
          <p:cNvSpPr>
            <a:spLocks noChangeShapeType="1"/>
          </p:cNvSpPr>
          <p:nvPr/>
        </p:nvSpPr>
        <p:spPr bwMode="auto">
          <a:xfrm>
            <a:off x="1927225" y="2965450"/>
            <a:ext cx="0" cy="914400"/>
          </a:xfrm>
          <a:prstGeom prst="line">
            <a:avLst/>
          </a:prstGeom>
          <a:noFill/>
          <a:ln w="19050">
            <a:solidFill>
              <a:srgbClr val="FF0066"/>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4181" name="Text Box 37"/>
          <p:cNvSpPr txBox="1">
            <a:spLocks noChangeArrowheads="1"/>
          </p:cNvSpPr>
          <p:nvPr/>
        </p:nvSpPr>
        <p:spPr bwMode="auto">
          <a:xfrm>
            <a:off x="615950" y="3270250"/>
            <a:ext cx="192087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a:solidFill>
                  <a:srgbClr val="FF0000"/>
                </a:solidFill>
                <a:latin typeface="Times New Roman" panose="02020603050405020304" pitchFamily="18" charset="0"/>
                <a:ea typeface="楷体_GB2312" pitchFamily="49" charset="-122"/>
              </a:rPr>
              <a:t>b+xsin</a:t>
            </a:r>
            <a:r>
              <a:rPr lang="en-US" altLang="zh-CN">
                <a:solidFill>
                  <a:srgbClr val="FF0000"/>
                </a:solidFill>
                <a:latin typeface="Times New Roman" panose="02020603050405020304" pitchFamily="18" charset="0"/>
                <a:ea typeface="楷体_GB2312" pitchFamily="49" charset="-122"/>
                <a:sym typeface="Symbol" panose="05050102010706020507" pitchFamily="18" charset="2"/>
              </a:rPr>
              <a:t></a:t>
            </a:r>
          </a:p>
        </p:txBody>
      </p:sp>
      <p:sp>
        <p:nvSpPr>
          <p:cNvPr id="134182" name="Text Box 38">
            <a:extLst>
              <a:ext uri="{FF2B5EF4-FFF2-40B4-BE49-F238E27FC236}">
                <a16:creationId xmlns:a16="http://schemas.microsoft.com/office/drawing/2014/main" id="{051C8693-4CAE-4254-9533-325EC435BC69}"/>
              </a:ext>
            </a:extLst>
          </p:cNvPr>
          <p:cNvSpPr txBox="1">
            <a:spLocks noChangeArrowheads="1"/>
          </p:cNvSpPr>
          <p:nvPr/>
        </p:nvSpPr>
        <p:spPr bwMode="auto">
          <a:xfrm>
            <a:off x="250825" y="115888"/>
            <a:ext cx="6683375" cy="57943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defRPr/>
            </a:pPr>
            <a:r>
              <a:rPr kumimoji="1" lang="zh-CN" altLang="en-US" sz="3200" b="1">
                <a:solidFill>
                  <a:srgbClr val="CC0000"/>
                </a:solidFill>
                <a:effectLst>
                  <a:outerShdw blurRad="38100" dist="38100" dir="2700000" algn="tl">
                    <a:srgbClr val="000000"/>
                  </a:outerShdw>
                </a:effectLst>
                <a:latin typeface="Times New Roman" panose="02020603050405020304" pitchFamily="18" charset="0"/>
                <a:ea typeface="楷体_GB2312" pitchFamily="49" charset="-122"/>
              </a:rPr>
              <a:t>电容器电容求解（课后思考题）</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6" presetClass="entr" presetSubtype="42" fill="hold" nodeType="afterEffect">
                                  <p:stCondLst>
                                    <p:cond delay="0"/>
                                  </p:stCondLst>
                                  <p:childTnLst>
                                    <p:set>
                                      <p:cBhvr>
                                        <p:cTn id="6" dur="1" fill="hold">
                                          <p:stCondLst>
                                            <p:cond delay="0"/>
                                          </p:stCondLst>
                                        </p:cTn>
                                        <p:tgtEl>
                                          <p:spTgt spid="134150"/>
                                        </p:tgtEl>
                                        <p:attrNameLst>
                                          <p:attrName>style.visibility</p:attrName>
                                        </p:attrNameLst>
                                      </p:cBhvr>
                                      <p:to>
                                        <p:strVal val="visible"/>
                                      </p:to>
                                    </p:set>
                                    <p:animEffect transition="in" filter="barn(outHorizontal)">
                                      <p:cBhvr>
                                        <p:cTn id="7" dur="500"/>
                                        <p:tgtEl>
                                          <p:spTgt spid="13415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7" presetClass="entr" presetSubtype="10" fill="hold" grpId="0" nodeType="clickEffect">
                                  <p:stCondLst>
                                    <p:cond delay="0"/>
                                  </p:stCondLst>
                                  <p:childTnLst>
                                    <p:set>
                                      <p:cBhvr>
                                        <p:cTn id="11" dur="1" fill="hold">
                                          <p:stCondLst>
                                            <p:cond delay="0"/>
                                          </p:stCondLst>
                                        </p:cTn>
                                        <p:tgtEl>
                                          <p:spTgt spid="134163"/>
                                        </p:tgtEl>
                                        <p:attrNameLst>
                                          <p:attrName>style.visibility</p:attrName>
                                        </p:attrNameLst>
                                      </p:cBhvr>
                                      <p:to>
                                        <p:strVal val="visible"/>
                                      </p:to>
                                    </p:set>
                                    <p:anim calcmode="lin" valueType="num">
                                      <p:cBhvr>
                                        <p:cTn id="12" dur="500" fill="hold"/>
                                        <p:tgtEl>
                                          <p:spTgt spid="134163"/>
                                        </p:tgtEl>
                                        <p:attrNameLst>
                                          <p:attrName>ppt_w</p:attrName>
                                        </p:attrNameLst>
                                      </p:cBhvr>
                                      <p:tavLst>
                                        <p:tav tm="0">
                                          <p:val>
                                            <p:fltVal val="0"/>
                                          </p:val>
                                        </p:tav>
                                        <p:tav tm="100000">
                                          <p:val>
                                            <p:strVal val="#ppt_w"/>
                                          </p:val>
                                        </p:tav>
                                      </p:tavLst>
                                    </p:anim>
                                    <p:anim calcmode="lin" valueType="num">
                                      <p:cBhvr>
                                        <p:cTn id="13" dur="500" fill="hold"/>
                                        <p:tgtEl>
                                          <p:spTgt spid="134163"/>
                                        </p:tgtEl>
                                        <p:attrNameLst>
                                          <p:attrName>ppt_h</p:attrName>
                                        </p:attrNameLst>
                                      </p:cBhvr>
                                      <p:tavLst>
                                        <p:tav tm="0">
                                          <p:val>
                                            <p:strVal val="#ppt_h"/>
                                          </p:val>
                                        </p:tav>
                                        <p:tav tm="100000">
                                          <p:val>
                                            <p:strVal val="#ppt_h"/>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16" presetClass="entr" presetSubtype="26" fill="hold" grpId="0" nodeType="clickEffect">
                                  <p:stCondLst>
                                    <p:cond delay="0"/>
                                  </p:stCondLst>
                                  <p:iterate type="lt">
                                    <p:tmPct val="100000"/>
                                  </p:iterate>
                                  <p:childTnLst>
                                    <p:set>
                                      <p:cBhvr>
                                        <p:cTn id="17" dur="1" fill="hold">
                                          <p:stCondLst>
                                            <p:cond delay="0"/>
                                          </p:stCondLst>
                                        </p:cTn>
                                        <p:tgtEl>
                                          <p:spTgt spid="134164"/>
                                        </p:tgtEl>
                                        <p:attrNameLst>
                                          <p:attrName>style.visibility</p:attrName>
                                        </p:attrNameLst>
                                      </p:cBhvr>
                                      <p:to>
                                        <p:strVal val="visible"/>
                                      </p:to>
                                    </p:set>
                                    <p:animEffect transition="in" filter="barn(inHorizontal)">
                                      <p:cBhvr>
                                        <p:cTn id="18" dur="75"/>
                                        <p:tgtEl>
                                          <p:spTgt spid="134164"/>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17" presetClass="entr" presetSubtype="10" fill="hold" grpId="0" nodeType="clickEffect">
                                  <p:stCondLst>
                                    <p:cond delay="0"/>
                                  </p:stCondLst>
                                  <p:iterate type="lt">
                                    <p:tmPct val="100000"/>
                                  </p:iterate>
                                  <p:childTnLst>
                                    <p:set>
                                      <p:cBhvr>
                                        <p:cTn id="22" dur="1" fill="hold">
                                          <p:stCondLst>
                                            <p:cond delay="0"/>
                                          </p:stCondLst>
                                        </p:cTn>
                                        <p:tgtEl>
                                          <p:spTgt spid="134165"/>
                                        </p:tgtEl>
                                        <p:attrNameLst>
                                          <p:attrName>style.visibility</p:attrName>
                                        </p:attrNameLst>
                                      </p:cBhvr>
                                      <p:to>
                                        <p:strVal val="visible"/>
                                      </p:to>
                                    </p:set>
                                    <p:anim calcmode="lin" valueType="num">
                                      <p:cBhvr>
                                        <p:cTn id="23" dur="75" fill="hold"/>
                                        <p:tgtEl>
                                          <p:spTgt spid="134165"/>
                                        </p:tgtEl>
                                        <p:attrNameLst>
                                          <p:attrName>ppt_w</p:attrName>
                                        </p:attrNameLst>
                                      </p:cBhvr>
                                      <p:tavLst>
                                        <p:tav tm="0">
                                          <p:val>
                                            <p:fltVal val="0"/>
                                          </p:val>
                                        </p:tav>
                                        <p:tav tm="100000">
                                          <p:val>
                                            <p:strVal val="#ppt_w"/>
                                          </p:val>
                                        </p:tav>
                                      </p:tavLst>
                                    </p:anim>
                                    <p:anim calcmode="lin" valueType="num">
                                      <p:cBhvr>
                                        <p:cTn id="24" dur="75" fill="hold"/>
                                        <p:tgtEl>
                                          <p:spTgt spid="134165"/>
                                        </p:tgtEl>
                                        <p:attrNameLst>
                                          <p:attrName>ppt_h</p:attrName>
                                        </p:attrNameLst>
                                      </p:cBhvr>
                                      <p:tavLst>
                                        <p:tav tm="0">
                                          <p:val>
                                            <p:strVal val="#ppt_h"/>
                                          </p:val>
                                        </p:tav>
                                        <p:tav tm="100000">
                                          <p:val>
                                            <p:strVal val="#ppt_h"/>
                                          </p:val>
                                        </p:tav>
                                      </p:tavLst>
                                    </p:anim>
                                  </p:childTnLst>
                                </p:cTn>
                              </p:par>
                            </p:childTnLst>
                          </p:cTn>
                        </p:par>
                      </p:childTnLst>
                    </p:cTn>
                  </p:par>
                  <p:par>
                    <p:cTn id="25" fill="hold" nodeType="clickPar">
                      <p:stCondLst>
                        <p:cond delay="indefinite"/>
                      </p:stCondLst>
                      <p:childTnLst>
                        <p:par>
                          <p:cTn id="26" fill="hold" nodeType="withGroup">
                            <p:stCondLst>
                              <p:cond delay="0"/>
                            </p:stCondLst>
                            <p:childTnLst>
                              <p:par>
                                <p:cTn id="27" presetID="22" presetClass="entr" presetSubtype="8" fill="hold" nodeType="clickEffect">
                                  <p:stCondLst>
                                    <p:cond delay="0"/>
                                  </p:stCondLst>
                                  <p:childTnLst>
                                    <p:set>
                                      <p:cBhvr>
                                        <p:cTn id="28" dur="1" fill="hold">
                                          <p:stCondLst>
                                            <p:cond delay="0"/>
                                          </p:stCondLst>
                                        </p:cTn>
                                        <p:tgtEl>
                                          <p:spTgt spid="134166"/>
                                        </p:tgtEl>
                                        <p:attrNameLst>
                                          <p:attrName>style.visibility</p:attrName>
                                        </p:attrNameLst>
                                      </p:cBhvr>
                                      <p:to>
                                        <p:strVal val="visible"/>
                                      </p:to>
                                    </p:set>
                                    <p:animEffect transition="in" filter="wipe(left)">
                                      <p:cBhvr>
                                        <p:cTn id="29" dur="500"/>
                                        <p:tgtEl>
                                          <p:spTgt spid="134166"/>
                                        </p:tgtEl>
                                      </p:cBhvr>
                                    </p:animEffect>
                                  </p:childTnLst>
                                </p:cTn>
                              </p:par>
                            </p:childTnLst>
                          </p:cTn>
                        </p:par>
                        <p:par>
                          <p:cTn id="30" fill="hold" nodeType="afterGroup">
                            <p:stCondLst>
                              <p:cond delay="500"/>
                            </p:stCondLst>
                            <p:childTnLst>
                              <p:par>
                                <p:cTn id="31" presetID="22" presetClass="entr" presetSubtype="4" fill="hold" nodeType="afterEffect">
                                  <p:stCondLst>
                                    <p:cond delay="0"/>
                                  </p:stCondLst>
                                  <p:childTnLst>
                                    <p:set>
                                      <p:cBhvr>
                                        <p:cTn id="32" dur="1" fill="hold">
                                          <p:stCondLst>
                                            <p:cond delay="0"/>
                                          </p:stCondLst>
                                        </p:cTn>
                                        <p:tgtEl>
                                          <p:spTgt spid="134167"/>
                                        </p:tgtEl>
                                        <p:attrNameLst>
                                          <p:attrName>style.visibility</p:attrName>
                                        </p:attrNameLst>
                                      </p:cBhvr>
                                      <p:to>
                                        <p:strVal val="visible"/>
                                      </p:to>
                                    </p:set>
                                    <p:animEffect transition="in" filter="wipe(down)">
                                      <p:cBhvr>
                                        <p:cTn id="33" dur="500"/>
                                        <p:tgtEl>
                                          <p:spTgt spid="134167"/>
                                        </p:tgtEl>
                                      </p:cBhvr>
                                    </p:animEffect>
                                  </p:childTnLst>
                                </p:cTn>
                              </p:par>
                            </p:childTnLst>
                          </p:cTn>
                        </p:par>
                        <p:par>
                          <p:cTn id="34" fill="hold" nodeType="afterGroup">
                            <p:stCondLst>
                              <p:cond delay="1000"/>
                            </p:stCondLst>
                            <p:childTnLst>
                              <p:par>
                                <p:cTn id="35" presetID="22" presetClass="entr" presetSubtype="4" fill="hold" nodeType="afterEffect">
                                  <p:stCondLst>
                                    <p:cond delay="0"/>
                                  </p:stCondLst>
                                  <p:childTnLst>
                                    <p:set>
                                      <p:cBhvr>
                                        <p:cTn id="36" dur="1" fill="hold">
                                          <p:stCondLst>
                                            <p:cond delay="0"/>
                                          </p:stCondLst>
                                        </p:cTn>
                                        <p:tgtEl>
                                          <p:spTgt spid="134168"/>
                                        </p:tgtEl>
                                        <p:attrNameLst>
                                          <p:attrName>style.visibility</p:attrName>
                                        </p:attrNameLst>
                                      </p:cBhvr>
                                      <p:to>
                                        <p:strVal val="visible"/>
                                      </p:to>
                                    </p:set>
                                    <p:animEffect transition="in" filter="wipe(down)">
                                      <p:cBhvr>
                                        <p:cTn id="37" dur="500"/>
                                        <p:tgtEl>
                                          <p:spTgt spid="134168"/>
                                        </p:tgtEl>
                                      </p:cBhvr>
                                    </p:animEffect>
                                  </p:childTnLst>
                                </p:cTn>
                              </p:par>
                            </p:childTnLst>
                          </p:cTn>
                        </p:par>
                        <p:par>
                          <p:cTn id="38" fill="hold" nodeType="afterGroup">
                            <p:stCondLst>
                              <p:cond delay="1500"/>
                            </p:stCondLst>
                            <p:childTnLst>
                              <p:par>
                                <p:cTn id="39" presetID="22" presetClass="entr" presetSubtype="8" fill="hold" nodeType="afterEffect">
                                  <p:stCondLst>
                                    <p:cond delay="0"/>
                                  </p:stCondLst>
                                  <p:childTnLst>
                                    <p:set>
                                      <p:cBhvr>
                                        <p:cTn id="40" dur="1" fill="hold">
                                          <p:stCondLst>
                                            <p:cond delay="0"/>
                                          </p:stCondLst>
                                        </p:cTn>
                                        <p:tgtEl>
                                          <p:spTgt spid="134169"/>
                                        </p:tgtEl>
                                        <p:attrNameLst>
                                          <p:attrName>style.visibility</p:attrName>
                                        </p:attrNameLst>
                                      </p:cBhvr>
                                      <p:to>
                                        <p:strVal val="visible"/>
                                      </p:to>
                                    </p:set>
                                    <p:animEffect transition="in" filter="wipe(left)">
                                      <p:cBhvr>
                                        <p:cTn id="41" dur="500"/>
                                        <p:tgtEl>
                                          <p:spTgt spid="134169"/>
                                        </p:tgtEl>
                                      </p:cBhvr>
                                    </p:animEffect>
                                  </p:childTnLst>
                                </p:cTn>
                              </p:par>
                            </p:childTnLst>
                          </p:cTn>
                        </p:par>
                        <p:par>
                          <p:cTn id="42" fill="hold" nodeType="afterGroup">
                            <p:stCondLst>
                              <p:cond delay="2000"/>
                            </p:stCondLst>
                            <p:childTnLst>
                              <p:par>
                                <p:cTn id="43" presetID="1" presetClass="entr" presetSubtype="0" fill="hold" nodeType="afterEffect">
                                  <p:stCondLst>
                                    <p:cond delay="0"/>
                                  </p:stCondLst>
                                  <p:childTnLst>
                                    <p:set>
                                      <p:cBhvr>
                                        <p:cTn id="44" dur="1" fill="hold">
                                          <p:stCondLst>
                                            <p:cond delay="499"/>
                                          </p:stCondLst>
                                        </p:cTn>
                                        <p:tgtEl>
                                          <p:spTgt spid="134170"/>
                                        </p:tgtEl>
                                        <p:attrNameLst>
                                          <p:attrName>style.visibility</p:attrName>
                                        </p:attrNameLst>
                                      </p:cBhvr>
                                      <p:to>
                                        <p:strVal val="visible"/>
                                      </p:to>
                                    </p:set>
                                  </p:childTnLst>
                                </p:cTn>
                              </p:par>
                            </p:childTnLst>
                          </p:cTn>
                        </p:par>
                        <p:par>
                          <p:cTn id="45" fill="hold" nodeType="afterGroup">
                            <p:stCondLst>
                              <p:cond delay="2500"/>
                            </p:stCondLst>
                            <p:childTnLst>
                              <p:par>
                                <p:cTn id="46" presetID="1" presetClass="entr" presetSubtype="0" fill="hold" nodeType="afterEffect">
                                  <p:stCondLst>
                                    <p:cond delay="0"/>
                                  </p:stCondLst>
                                  <p:childTnLst>
                                    <p:set>
                                      <p:cBhvr>
                                        <p:cTn id="47" dur="1" fill="hold">
                                          <p:stCondLst>
                                            <p:cond delay="499"/>
                                          </p:stCondLst>
                                        </p:cTn>
                                        <p:tgtEl>
                                          <p:spTgt spid="134172"/>
                                        </p:tgtEl>
                                        <p:attrNameLst>
                                          <p:attrName>style.visibility</p:attrName>
                                        </p:attrNameLst>
                                      </p:cBhvr>
                                      <p:to>
                                        <p:strVal val="visible"/>
                                      </p:to>
                                    </p:set>
                                  </p:childTnLst>
                                </p:cTn>
                              </p:par>
                            </p:childTnLst>
                          </p:cTn>
                        </p:par>
                        <p:par>
                          <p:cTn id="48" fill="hold" nodeType="afterGroup">
                            <p:stCondLst>
                              <p:cond delay="3000"/>
                            </p:stCondLst>
                            <p:childTnLst>
                              <p:par>
                                <p:cTn id="49" presetID="12" presetClass="entr" presetSubtype="1" fill="hold" nodeType="afterEffect">
                                  <p:stCondLst>
                                    <p:cond delay="0"/>
                                  </p:stCondLst>
                                  <p:childTnLst>
                                    <p:set>
                                      <p:cBhvr>
                                        <p:cTn id="50" dur="1" fill="hold">
                                          <p:stCondLst>
                                            <p:cond delay="0"/>
                                          </p:stCondLst>
                                        </p:cTn>
                                        <p:tgtEl>
                                          <p:spTgt spid="134171"/>
                                        </p:tgtEl>
                                        <p:attrNameLst>
                                          <p:attrName>style.visibility</p:attrName>
                                        </p:attrNameLst>
                                      </p:cBhvr>
                                      <p:to>
                                        <p:strVal val="visible"/>
                                      </p:to>
                                    </p:set>
                                    <p:animEffect transition="in" filter="slide(fromTop)">
                                      <p:cBhvr>
                                        <p:cTn id="51" dur="500"/>
                                        <p:tgtEl>
                                          <p:spTgt spid="134171"/>
                                        </p:tgtEl>
                                      </p:cBhvr>
                                    </p:animEffect>
                                  </p:childTnLst>
                                </p:cTn>
                              </p:par>
                            </p:childTnLst>
                          </p:cTn>
                        </p:par>
                      </p:childTnLst>
                    </p:cTn>
                  </p:par>
                  <p:par>
                    <p:cTn id="52" fill="hold" nodeType="clickPar">
                      <p:stCondLst>
                        <p:cond delay="indefinite"/>
                      </p:stCondLst>
                      <p:childTnLst>
                        <p:par>
                          <p:cTn id="53" fill="hold" nodeType="withGroup">
                            <p:stCondLst>
                              <p:cond delay="0"/>
                            </p:stCondLst>
                            <p:childTnLst>
                              <p:par>
                                <p:cTn id="54" presetID="16" presetClass="entr" presetSubtype="42" fill="hold" nodeType="clickEffect">
                                  <p:stCondLst>
                                    <p:cond delay="0"/>
                                  </p:stCondLst>
                                  <p:childTnLst>
                                    <p:set>
                                      <p:cBhvr>
                                        <p:cTn id="55" dur="1" fill="hold">
                                          <p:stCondLst>
                                            <p:cond delay="0"/>
                                          </p:stCondLst>
                                        </p:cTn>
                                        <p:tgtEl>
                                          <p:spTgt spid="134180"/>
                                        </p:tgtEl>
                                        <p:attrNameLst>
                                          <p:attrName>style.visibility</p:attrName>
                                        </p:attrNameLst>
                                      </p:cBhvr>
                                      <p:to>
                                        <p:strVal val="visible"/>
                                      </p:to>
                                    </p:set>
                                    <p:animEffect transition="in" filter="barn(outHorizontal)">
                                      <p:cBhvr>
                                        <p:cTn id="56" dur="500"/>
                                        <p:tgtEl>
                                          <p:spTgt spid="134180"/>
                                        </p:tgtEl>
                                      </p:cBhvr>
                                    </p:animEffect>
                                  </p:childTnLst>
                                </p:cTn>
                              </p:par>
                            </p:childTnLst>
                          </p:cTn>
                        </p:par>
                        <p:par>
                          <p:cTn id="57" fill="hold" nodeType="afterGroup">
                            <p:stCondLst>
                              <p:cond delay="500"/>
                            </p:stCondLst>
                            <p:childTnLst>
                              <p:par>
                                <p:cTn id="58" presetID="16" presetClass="entr" presetSubtype="26" fill="hold" grpId="0" nodeType="afterEffect">
                                  <p:stCondLst>
                                    <p:cond delay="0"/>
                                  </p:stCondLst>
                                  <p:childTnLst>
                                    <p:set>
                                      <p:cBhvr>
                                        <p:cTn id="59" dur="1" fill="hold">
                                          <p:stCondLst>
                                            <p:cond delay="0"/>
                                          </p:stCondLst>
                                        </p:cTn>
                                        <p:tgtEl>
                                          <p:spTgt spid="134181"/>
                                        </p:tgtEl>
                                        <p:attrNameLst>
                                          <p:attrName>style.visibility</p:attrName>
                                        </p:attrNameLst>
                                      </p:cBhvr>
                                      <p:to>
                                        <p:strVal val="visible"/>
                                      </p:to>
                                    </p:set>
                                    <p:animEffect transition="in" filter="barn(inHorizontal)">
                                      <p:cBhvr>
                                        <p:cTn id="60" dur="500"/>
                                        <p:tgtEl>
                                          <p:spTgt spid="134181"/>
                                        </p:tgtEl>
                                      </p:cBhvr>
                                    </p:animEffect>
                                  </p:childTnLst>
                                </p:cTn>
                              </p:par>
                            </p:childTnLst>
                          </p:cTn>
                        </p:par>
                      </p:childTnLst>
                    </p:cTn>
                  </p:par>
                  <p:par>
                    <p:cTn id="61" fill="hold" nodeType="clickPar">
                      <p:stCondLst>
                        <p:cond delay="indefinite"/>
                      </p:stCondLst>
                      <p:childTnLst>
                        <p:par>
                          <p:cTn id="62" fill="hold" nodeType="withGroup">
                            <p:stCondLst>
                              <p:cond delay="0"/>
                            </p:stCondLst>
                            <p:childTnLst>
                              <p:par>
                                <p:cTn id="63" presetID="2" presetClass="entr" presetSubtype="8" fill="hold" nodeType="clickEffect">
                                  <p:stCondLst>
                                    <p:cond delay="0"/>
                                  </p:stCondLst>
                                  <p:childTnLst>
                                    <p:set>
                                      <p:cBhvr>
                                        <p:cTn id="64" dur="1" fill="hold">
                                          <p:stCondLst>
                                            <p:cond delay="0"/>
                                          </p:stCondLst>
                                        </p:cTn>
                                        <p:tgtEl>
                                          <p:spTgt spid="134174"/>
                                        </p:tgtEl>
                                        <p:attrNameLst>
                                          <p:attrName>style.visibility</p:attrName>
                                        </p:attrNameLst>
                                      </p:cBhvr>
                                      <p:to>
                                        <p:strVal val="visible"/>
                                      </p:to>
                                    </p:set>
                                    <p:anim calcmode="lin" valueType="num">
                                      <p:cBhvr additive="base">
                                        <p:cTn id="65" dur="500" fill="hold"/>
                                        <p:tgtEl>
                                          <p:spTgt spid="134174"/>
                                        </p:tgtEl>
                                        <p:attrNameLst>
                                          <p:attrName>ppt_x</p:attrName>
                                        </p:attrNameLst>
                                      </p:cBhvr>
                                      <p:tavLst>
                                        <p:tav tm="0">
                                          <p:val>
                                            <p:strVal val="0-#ppt_w/2"/>
                                          </p:val>
                                        </p:tav>
                                        <p:tav tm="100000">
                                          <p:val>
                                            <p:strVal val="#ppt_x"/>
                                          </p:val>
                                        </p:tav>
                                      </p:tavLst>
                                    </p:anim>
                                    <p:anim calcmode="lin" valueType="num">
                                      <p:cBhvr additive="base">
                                        <p:cTn id="66" dur="500" fill="hold"/>
                                        <p:tgtEl>
                                          <p:spTgt spid="134174"/>
                                        </p:tgtEl>
                                        <p:attrNameLst>
                                          <p:attrName>ppt_y</p:attrName>
                                        </p:attrNameLst>
                                      </p:cBhvr>
                                      <p:tavLst>
                                        <p:tav tm="0">
                                          <p:val>
                                            <p:strVal val="#ppt_y"/>
                                          </p:val>
                                        </p:tav>
                                        <p:tav tm="100000">
                                          <p:val>
                                            <p:strVal val="#ppt_y"/>
                                          </p:val>
                                        </p:tav>
                                      </p:tavLst>
                                    </p:anim>
                                  </p:childTnLst>
                                </p:cTn>
                              </p:par>
                            </p:childTnLst>
                          </p:cTn>
                        </p:par>
                      </p:childTnLst>
                    </p:cTn>
                  </p:par>
                  <p:par>
                    <p:cTn id="67" fill="hold" nodeType="clickPar">
                      <p:stCondLst>
                        <p:cond delay="indefinite"/>
                      </p:stCondLst>
                      <p:childTnLst>
                        <p:par>
                          <p:cTn id="68" fill="hold" nodeType="withGroup">
                            <p:stCondLst>
                              <p:cond delay="0"/>
                            </p:stCondLst>
                            <p:childTnLst>
                              <p:par>
                                <p:cTn id="69" presetID="12" presetClass="entr" presetSubtype="4" fill="hold" nodeType="clickEffect">
                                  <p:stCondLst>
                                    <p:cond delay="0"/>
                                  </p:stCondLst>
                                  <p:childTnLst>
                                    <p:set>
                                      <p:cBhvr>
                                        <p:cTn id="70" dur="1" fill="hold">
                                          <p:stCondLst>
                                            <p:cond delay="0"/>
                                          </p:stCondLst>
                                        </p:cTn>
                                        <p:tgtEl>
                                          <p:spTgt spid="134173"/>
                                        </p:tgtEl>
                                        <p:attrNameLst>
                                          <p:attrName>style.visibility</p:attrName>
                                        </p:attrNameLst>
                                      </p:cBhvr>
                                      <p:to>
                                        <p:strVal val="visible"/>
                                      </p:to>
                                    </p:set>
                                    <p:animEffect transition="in" filter="slide(fromBottom)">
                                      <p:cBhvr>
                                        <p:cTn id="71" dur="500"/>
                                        <p:tgtEl>
                                          <p:spTgt spid="134173"/>
                                        </p:tgtEl>
                                      </p:cBhvr>
                                    </p:animEffect>
                                  </p:childTnLst>
                                </p:cTn>
                              </p:par>
                            </p:childTnLst>
                          </p:cTn>
                        </p:par>
                      </p:childTnLst>
                    </p:cTn>
                  </p:par>
                  <p:par>
                    <p:cTn id="72" fill="hold" nodeType="clickPar">
                      <p:stCondLst>
                        <p:cond delay="indefinite"/>
                      </p:stCondLst>
                      <p:childTnLst>
                        <p:par>
                          <p:cTn id="73" fill="hold" nodeType="withGroup">
                            <p:stCondLst>
                              <p:cond delay="0"/>
                            </p:stCondLst>
                            <p:childTnLst>
                              <p:par>
                                <p:cTn id="74" presetID="17" presetClass="entr" presetSubtype="8" fill="hold" nodeType="clickEffect">
                                  <p:stCondLst>
                                    <p:cond delay="0"/>
                                  </p:stCondLst>
                                  <p:childTnLst>
                                    <p:set>
                                      <p:cBhvr>
                                        <p:cTn id="75" dur="1" fill="hold">
                                          <p:stCondLst>
                                            <p:cond delay="0"/>
                                          </p:stCondLst>
                                        </p:cTn>
                                        <p:tgtEl>
                                          <p:spTgt spid="134177"/>
                                        </p:tgtEl>
                                        <p:attrNameLst>
                                          <p:attrName>style.visibility</p:attrName>
                                        </p:attrNameLst>
                                      </p:cBhvr>
                                      <p:to>
                                        <p:strVal val="visible"/>
                                      </p:to>
                                    </p:set>
                                    <p:anim calcmode="lin" valueType="num">
                                      <p:cBhvr>
                                        <p:cTn id="76" dur="500" fill="hold"/>
                                        <p:tgtEl>
                                          <p:spTgt spid="134177"/>
                                        </p:tgtEl>
                                        <p:attrNameLst>
                                          <p:attrName>ppt_x</p:attrName>
                                        </p:attrNameLst>
                                      </p:cBhvr>
                                      <p:tavLst>
                                        <p:tav tm="0">
                                          <p:val>
                                            <p:strVal val="#ppt_x-#ppt_w/2"/>
                                          </p:val>
                                        </p:tav>
                                        <p:tav tm="100000">
                                          <p:val>
                                            <p:strVal val="#ppt_x"/>
                                          </p:val>
                                        </p:tav>
                                      </p:tavLst>
                                    </p:anim>
                                    <p:anim calcmode="lin" valueType="num">
                                      <p:cBhvr>
                                        <p:cTn id="77" dur="500" fill="hold"/>
                                        <p:tgtEl>
                                          <p:spTgt spid="134177"/>
                                        </p:tgtEl>
                                        <p:attrNameLst>
                                          <p:attrName>ppt_y</p:attrName>
                                        </p:attrNameLst>
                                      </p:cBhvr>
                                      <p:tavLst>
                                        <p:tav tm="0">
                                          <p:val>
                                            <p:strVal val="#ppt_y"/>
                                          </p:val>
                                        </p:tav>
                                        <p:tav tm="100000">
                                          <p:val>
                                            <p:strVal val="#ppt_y"/>
                                          </p:val>
                                        </p:tav>
                                      </p:tavLst>
                                    </p:anim>
                                    <p:anim calcmode="lin" valueType="num">
                                      <p:cBhvr>
                                        <p:cTn id="78" dur="500" fill="hold"/>
                                        <p:tgtEl>
                                          <p:spTgt spid="134177"/>
                                        </p:tgtEl>
                                        <p:attrNameLst>
                                          <p:attrName>ppt_w</p:attrName>
                                        </p:attrNameLst>
                                      </p:cBhvr>
                                      <p:tavLst>
                                        <p:tav tm="0">
                                          <p:val>
                                            <p:fltVal val="0"/>
                                          </p:val>
                                        </p:tav>
                                        <p:tav tm="100000">
                                          <p:val>
                                            <p:strVal val="#ppt_w"/>
                                          </p:val>
                                        </p:tav>
                                      </p:tavLst>
                                    </p:anim>
                                    <p:anim calcmode="lin" valueType="num">
                                      <p:cBhvr>
                                        <p:cTn id="79" dur="500" fill="hold"/>
                                        <p:tgtEl>
                                          <p:spTgt spid="134177"/>
                                        </p:tgtEl>
                                        <p:attrNameLst>
                                          <p:attrName>ppt_h</p:attrName>
                                        </p:attrNameLst>
                                      </p:cBhvr>
                                      <p:tavLst>
                                        <p:tav tm="0">
                                          <p:val>
                                            <p:strVal val="#ppt_h"/>
                                          </p:val>
                                        </p:tav>
                                        <p:tav tm="100000">
                                          <p:val>
                                            <p:strVal val="#ppt_h"/>
                                          </p:val>
                                        </p:tav>
                                      </p:tavLst>
                                    </p:anim>
                                  </p:childTnLst>
                                </p:cTn>
                              </p:par>
                            </p:childTnLst>
                          </p:cTn>
                        </p:par>
                      </p:childTnLst>
                    </p:cTn>
                  </p:par>
                  <p:par>
                    <p:cTn id="80" fill="hold" nodeType="clickPar">
                      <p:stCondLst>
                        <p:cond delay="indefinite"/>
                      </p:stCondLst>
                      <p:childTnLst>
                        <p:par>
                          <p:cTn id="81" fill="hold" nodeType="withGroup">
                            <p:stCondLst>
                              <p:cond delay="0"/>
                            </p:stCondLst>
                            <p:childTnLst>
                              <p:par>
                                <p:cTn id="82" presetID="22" presetClass="entr" presetSubtype="8" fill="hold" nodeType="clickEffect">
                                  <p:stCondLst>
                                    <p:cond delay="0"/>
                                  </p:stCondLst>
                                  <p:childTnLst>
                                    <p:set>
                                      <p:cBhvr>
                                        <p:cTn id="83" dur="1" fill="hold">
                                          <p:stCondLst>
                                            <p:cond delay="0"/>
                                          </p:stCondLst>
                                        </p:cTn>
                                        <p:tgtEl>
                                          <p:spTgt spid="134178"/>
                                        </p:tgtEl>
                                        <p:attrNameLst>
                                          <p:attrName>style.visibility</p:attrName>
                                        </p:attrNameLst>
                                      </p:cBhvr>
                                      <p:to>
                                        <p:strVal val="visible"/>
                                      </p:to>
                                    </p:set>
                                    <p:animEffect transition="in" filter="wipe(left)">
                                      <p:cBhvr>
                                        <p:cTn id="84" dur="500"/>
                                        <p:tgtEl>
                                          <p:spTgt spid="134178"/>
                                        </p:tgtEl>
                                      </p:cBhvr>
                                    </p:animEffect>
                                  </p:childTnLst>
                                </p:cTn>
                              </p:par>
                            </p:childTnLst>
                          </p:cTn>
                        </p:par>
                      </p:childTnLst>
                    </p:cTn>
                  </p:par>
                  <p:par>
                    <p:cTn id="85" fill="hold" nodeType="clickPar">
                      <p:stCondLst>
                        <p:cond delay="indefinite"/>
                      </p:stCondLst>
                      <p:childTnLst>
                        <p:par>
                          <p:cTn id="86" fill="hold" nodeType="withGroup">
                            <p:stCondLst>
                              <p:cond delay="0"/>
                            </p:stCondLst>
                            <p:childTnLst>
                              <p:par>
                                <p:cTn id="87" presetID="12" presetClass="entr" presetSubtype="2" fill="hold" nodeType="clickEffect">
                                  <p:stCondLst>
                                    <p:cond delay="0"/>
                                  </p:stCondLst>
                                  <p:childTnLst>
                                    <p:set>
                                      <p:cBhvr>
                                        <p:cTn id="88" dur="1" fill="hold">
                                          <p:stCondLst>
                                            <p:cond delay="0"/>
                                          </p:stCondLst>
                                        </p:cTn>
                                        <p:tgtEl>
                                          <p:spTgt spid="134179"/>
                                        </p:tgtEl>
                                        <p:attrNameLst>
                                          <p:attrName>style.visibility</p:attrName>
                                        </p:attrNameLst>
                                      </p:cBhvr>
                                      <p:to>
                                        <p:strVal val="visible"/>
                                      </p:to>
                                    </p:set>
                                    <p:animEffect transition="in" filter="slide(fromRight)">
                                      <p:cBhvr>
                                        <p:cTn id="89" dur="500"/>
                                        <p:tgtEl>
                                          <p:spTgt spid="1341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4163" grpId="0" autoUpdateAnimBg="0"/>
      <p:bldP spid="134164" grpId="0" autoUpdateAnimBg="0"/>
      <p:bldP spid="134165" grpId="0" autoUpdateAnimBg="0"/>
      <p:bldP spid="134181" grpId="0" autoUpdateAnimBg="0"/>
    </p:bldLst>
  </p:timing>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hlink"/>
        </a:solidFill>
        <a:effectLst/>
      </p:bgPr>
    </p:bg>
    <p:spTree>
      <p:nvGrpSpPr>
        <p:cNvPr id="1" name=""/>
        <p:cNvGrpSpPr/>
        <p:nvPr/>
      </p:nvGrpSpPr>
      <p:grpSpPr>
        <a:xfrm>
          <a:off x="0" y="0"/>
          <a:ext cx="0" cy="0"/>
          <a:chOff x="0" y="0"/>
          <a:chExt cx="0" cy="0"/>
        </a:xfrm>
      </p:grpSpPr>
      <p:grpSp>
        <p:nvGrpSpPr>
          <p:cNvPr id="135170" name="Group 2"/>
          <p:cNvGrpSpPr>
            <a:grpSpLocks/>
          </p:cNvGrpSpPr>
          <p:nvPr/>
        </p:nvGrpSpPr>
        <p:grpSpPr bwMode="auto">
          <a:xfrm>
            <a:off x="615950" y="1436688"/>
            <a:ext cx="2971800" cy="1447800"/>
            <a:chOff x="240" y="1248"/>
            <a:chExt cx="1872" cy="912"/>
          </a:xfrm>
        </p:grpSpPr>
        <p:sp>
          <p:nvSpPr>
            <p:cNvPr id="118810" name="Rectangle 3"/>
            <p:cNvSpPr>
              <a:spLocks noChangeArrowheads="1"/>
            </p:cNvSpPr>
            <p:nvPr/>
          </p:nvSpPr>
          <p:spPr bwMode="auto">
            <a:xfrm rot="-391763">
              <a:off x="292" y="1297"/>
              <a:ext cx="1728" cy="47"/>
            </a:xfrm>
            <a:prstGeom prst="rect">
              <a:avLst/>
            </a:prstGeom>
            <a:solidFill>
              <a:srgbClr val="0099FF"/>
            </a:solidFill>
            <a:ln w="9525">
              <a:solidFill>
                <a:schemeClr val="tx1"/>
              </a:solidFill>
              <a:miter lim="800000"/>
              <a:headEnd/>
              <a:tailEnd/>
            </a:ln>
          </p:spPr>
          <p:txBody>
            <a:bodyPr wrap="none" anchor="ct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kumimoji="0" lang="zh-CN" altLang="en-US" sz="1800" b="0"/>
            </a:p>
          </p:txBody>
        </p:sp>
        <p:sp>
          <p:nvSpPr>
            <p:cNvPr id="118811" name="Rectangle 4"/>
            <p:cNvSpPr>
              <a:spLocks noChangeArrowheads="1"/>
            </p:cNvSpPr>
            <p:nvPr/>
          </p:nvSpPr>
          <p:spPr bwMode="auto">
            <a:xfrm>
              <a:off x="288" y="1872"/>
              <a:ext cx="1728" cy="48"/>
            </a:xfrm>
            <a:prstGeom prst="rect">
              <a:avLst/>
            </a:prstGeom>
            <a:solidFill>
              <a:srgbClr val="0099FF"/>
            </a:solidFill>
            <a:ln w="9525">
              <a:solidFill>
                <a:schemeClr val="tx1"/>
              </a:solidFill>
              <a:miter lim="800000"/>
              <a:headEnd/>
              <a:tailEnd/>
            </a:ln>
          </p:spPr>
          <p:txBody>
            <a:bodyPr wrap="none" anchor="ct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kumimoji="0" lang="zh-CN" altLang="en-US" sz="1800" b="0"/>
            </a:p>
          </p:txBody>
        </p:sp>
        <p:sp>
          <p:nvSpPr>
            <p:cNvPr id="118812" name="Line 5"/>
            <p:cNvSpPr>
              <a:spLocks noChangeShapeType="1"/>
            </p:cNvSpPr>
            <p:nvPr/>
          </p:nvSpPr>
          <p:spPr bwMode="auto">
            <a:xfrm>
              <a:off x="240" y="1440"/>
              <a:ext cx="1872" cy="0"/>
            </a:xfrm>
            <a:prstGeom prst="line">
              <a:avLst/>
            </a:prstGeom>
            <a:noFill/>
            <a:ln w="19050">
              <a:solidFill>
                <a:schemeClr val="bg1"/>
              </a:solidFill>
              <a:prstDash val="lg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8813" name="Line 6"/>
            <p:cNvSpPr>
              <a:spLocks noChangeShapeType="1"/>
            </p:cNvSpPr>
            <p:nvPr/>
          </p:nvSpPr>
          <p:spPr bwMode="auto">
            <a:xfrm>
              <a:off x="288" y="1920"/>
              <a:ext cx="0" cy="240"/>
            </a:xfrm>
            <a:prstGeom prst="line">
              <a:avLst/>
            </a:prstGeom>
            <a:noFill/>
            <a:ln w="1905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8814" name="Line 7"/>
            <p:cNvSpPr>
              <a:spLocks noChangeShapeType="1"/>
            </p:cNvSpPr>
            <p:nvPr/>
          </p:nvSpPr>
          <p:spPr bwMode="auto">
            <a:xfrm>
              <a:off x="2016" y="1920"/>
              <a:ext cx="0" cy="240"/>
            </a:xfrm>
            <a:prstGeom prst="line">
              <a:avLst/>
            </a:prstGeom>
            <a:noFill/>
            <a:ln w="1905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8815" name="Line 8"/>
            <p:cNvSpPr>
              <a:spLocks noChangeShapeType="1"/>
            </p:cNvSpPr>
            <p:nvPr/>
          </p:nvSpPr>
          <p:spPr bwMode="auto">
            <a:xfrm>
              <a:off x="1296" y="2064"/>
              <a:ext cx="720" cy="0"/>
            </a:xfrm>
            <a:prstGeom prst="line">
              <a:avLst/>
            </a:prstGeom>
            <a:noFill/>
            <a:ln w="19050">
              <a:solidFill>
                <a:schemeClr val="bg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8816" name="Line 9"/>
            <p:cNvSpPr>
              <a:spLocks noChangeShapeType="1"/>
            </p:cNvSpPr>
            <p:nvPr/>
          </p:nvSpPr>
          <p:spPr bwMode="auto">
            <a:xfrm flipH="1">
              <a:off x="288" y="2064"/>
              <a:ext cx="720" cy="0"/>
            </a:xfrm>
            <a:prstGeom prst="line">
              <a:avLst/>
            </a:prstGeom>
            <a:noFill/>
            <a:ln w="19050">
              <a:solidFill>
                <a:schemeClr val="bg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118817" name="Object 10"/>
            <p:cNvGraphicFramePr>
              <a:graphicFrameLocks noChangeAspect="1"/>
            </p:cNvGraphicFramePr>
            <p:nvPr/>
          </p:nvGraphicFramePr>
          <p:xfrm>
            <a:off x="1104" y="1968"/>
            <a:ext cx="127" cy="151"/>
          </p:xfrm>
          <a:graphic>
            <a:graphicData uri="http://schemas.openxmlformats.org/presentationml/2006/ole">
              <mc:AlternateContent xmlns:mc="http://schemas.openxmlformats.org/markup-compatibility/2006">
                <mc:Choice xmlns:v="urn:schemas-microsoft-com:vml" Requires="v">
                  <p:oleObj name="公式" r:id="rId2" imgW="203112" imgH="241195" progId="Equation.3">
                    <p:embed/>
                  </p:oleObj>
                </mc:Choice>
                <mc:Fallback>
                  <p:oleObj name="公式" r:id="rId2" imgW="203112" imgH="241195" progId="Equation.3">
                    <p:embed/>
                    <p:pic>
                      <p:nvPicPr>
                        <p:cNvPr id="0" name="Object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4" y="1968"/>
                          <a:ext cx="127" cy="15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cxnSp>
          <p:nvCxnSpPr>
            <p:cNvPr id="118818" name="AutoShape 11"/>
            <p:cNvCxnSpPr>
              <a:cxnSpLocks noChangeShapeType="1"/>
            </p:cNvCxnSpPr>
            <p:nvPr/>
          </p:nvCxnSpPr>
          <p:spPr bwMode="auto">
            <a:xfrm>
              <a:off x="1776" y="1446"/>
              <a:ext cx="0" cy="426"/>
            </a:xfrm>
            <a:prstGeom prst="straightConnector1">
              <a:avLst/>
            </a:prstGeom>
            <a:noFill/>
            <a:ln w="19050">
              <a:solidFill>
                <a:schemeClr val="bg1"/>
              </a:solidFill>
              <a:round/>
              <a:headEnd type="triangle" w="med" len="med"/>
              <a:tailEnd type="triangle" w="med" len="med"/>
            </a:ln>
            <a:extLst>
              <a:ext uri="{909E8E84-426E-40DD-AFC4-6F175D3DCCD1}">
                <a14:hiddenFill xmlns:a14="http://schemas.microsoft.com/office/drawing/2010/main">
                  <a:noFill/>
                </a14:hiddenFill>
              </a:ext>
            </a:extLst>
          </p:spPr>
        </p:cxnSp>
        <p:graphicFrame>
          <p:nvGraphicFramePr>
            <p:cNvPr id="118819" name="Object 12"/>
            <p:cNvGraphicFramePr>
              <a:graphicFrameLocks noChangeAspect="1"/>
            </p:cNvGraphicFramePr>
            <p:nvPr/>
          </p:nvGraphicFramePr>
          <p:xfrm>
            <a:off x="1824" y="1537"/>
            <a:ext cx="144" cy="191"/>
          </p:xfrm>
          <a:graphic>
            <a:graphicData uri="http://schemas.openxmlformats.org/presentationml/2006/ole">
              <mc:AlternateContent xmlns:mc="http://schemas.openxmlformats.org/markup-compatibility/2006">
                <mc:Choice xmlns:v="urn:schemas-microsoft-com:vml" Requires="v">
                  <p:oleObj name="公式" r:id="rId4" imgW="228501" imgH="304668" progId="Equation.3">
                    <p:embed/>
                  </p:oleObj>
                </mc:Choice>
                <mc:Fallback>
                  <p:oleObj name="公式" r:id="rId4" imgW="228501" imgH="304668" progId="Equation.3">
                    <p:embed/>
                    <p:pic>
                      <p:nvPicPr>
                        <p:cNvPr id="0" name="Object 1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24" y="1537"/>
                          <a:ext cx="144" cy="19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8820" name="Freeform 13"/>
            <p:cNvSpPr>
              <a:spLocks/>
            </p:cNvSpPr>
            <p:nvPr/>
          </p:nvSpPr>
          <p:spPr bwMode="auto">
            <a:xfrm>
              <a:off x="1776" y="1248"/>
              <a:ext cx="48" cy="192"/>
            </a:xfrm>
            <a:custGeom>
              <a:avLst/>
              <a:gdLst>
                <a:gd name="T0" fmla="*/ 0 w 48"/>
                <a:gd name="T1" fmla="*/ 0 h 192"/>
                <a:gd name="T2" fmla="*/ 48 w 48"/>
                <a:gd name="T3" fmla="*/ 96 h 192"/>
                <a:gd name="T4" fmla="*/ 0 w 48"/>
                <a:gd name="T5" fmla="*/ 192 h 192"/>
                <a:gd name="T6" fmla="*/ 0 60000 65536"/>
                <a:gd name="T7" fmla="*/ 0 60000 65536"/>
                <a:gd name="T8" fmla="*/ 0 60000 65536"/>
              </a:gdLst>
              <a:ahLst/>
              <a:cxnLst>
                <a:cxn ang="T6">
                  <a:pos x="T0" y="T1"/>
                </a:cxn>
                <a:cxn ang="T7">
                  <a:pos x="T2" y="T3"/>
                </a:cxn>
                <a:cxn ang="T8">
                  <a:pos x="T4" y="T5"/>
                </a:cxn>
              </a:cxnLst>
              <a:rect l="0" t="0" r="r" b="b"/>
              <a:pathLst>
                <a:path w="48" h="192">
                  <a:moveTo>
                    <a:pt x="0" y="0"/>
                  </a:moveTo>
                  <a:cubicBezTo>
                    <a:pt x="24" y="32"/>
                    <a:pt x="48" y="64"/>
                    <a:pt x="48" y="96"/>
                  </a:cubicBezTo>
                  <a:cubicBezTo>
                    <a:pt x="48" y="128"/>
                    <a:pt x="24" y="160"/>
                    <a:pt x="0" y="192"/>
                  </a:cubicBezTo>
                </a:path>
              </a:pathLst>
            </a:custGeom>
            <a:noFill/>
            <a:ln w="38100" cmpd="sng">
              <a:solidFill>
                <a:srgbClr val="FF0000"/>
              </a:solidFill>
              <a:round/>
              <a:headEnd/>
              <a:tailEnd/>
            </a:ln>
            <a:extLst>
              <a:ext uri="{909E8E84-426E-40DD-AFC4-6F175D3DCCD1}">
                <a14:hiddenFill xmlns:a14="http://schemas.microsoft.com/office/drawing/2010/main">
                  <a:solidFill>
                    <a:schemeClr val="accent1"/>
                  </a:solidFill>
                </a14:hiddenFill>
              </a:ext>
            </a:extLst>
          </p:spPr>
          <p:txBody>
            <a:bodyPr wrap="none" anchor="ctr"/>
            <a:lstStyle/>
            <a:p>
              <a:endParaRPr lang="zh-CN" altLang="en-US"/>
            </a:p>
          </p:txBody>
        </p:sp>
        <p:graphicFrame>
          <p:nvGraphicFramePr>
            <p:cNvPr id="118821" name="Object 14"/>
            <p:cNvGraphicFramePr>
              <a:graphicFrameLocks noChangeAspect="1"/>
            </p:cNvGraphicFramePr>
            <p:nvPr/>
          </p:nvGraphicFramePr>
          <p:xfrm>
            <a:off x="1872" y="1289"/>
            <a:ext cx="102" cy="151"/>
          </p:xfrm>
          <a:graphic>
            <a:graphicData uri="http://schemas.openxmlformats.org/presentationml/2006/ole">
              <mc:AlternateContent xmlns:mc="http://schemas.openxmlformats.org/markup-compatibility/2006">
                <mc:Choice xmlns:v="urn:schemas-microsoft-com:vml" Requires="v">
                  <p:oleObj name="公式" r:id="rId6" imgW="215619" imgH="317087" progId="Equation.3">
                    <p:embed/>
                  </p:oleObj>
                </mc:Choice>
                <mc:Fallback>
                  <p:oleObj name="公式" r:id="rId6" imgW="215619" imgH="317087" progId="Equation.3">
                    <p:embed/>
                    <p:pic>
                      <p:nvPicPr>
                        <p:cNvPr id="0" name="Object 1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72" y="1289"/>
                          <a:ext cx="102" cy="15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135183" name="Line 15"/>
          <p:cNvSpPr>
            <a:spLocks noChangeShapeType="1"/>
          </p:cNvSpPr>
          <p:nvPr/>
        </p:nvSpPr>
        <p:spPr bwMode="auto">
          <a:xfrm flipV="1">
            <a:off x="3359150" y="1360488"/>
            <a:ext cx="609600" cy="76200"/>
          </a:xfrm>
          <a:prstGeom prst="line">
            <a:avLst/>
          </a:prstGeom>
          <a:noFill/>
          <a:ln w="19050">
            <a:solidFill>
              <a:schemeClr val="bg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5184" name="Line 16"/>
          <p:cNvSpPr>
            <a:spLocks noChangeShapeType="1"/>
          </p:cNvSpPr>
          <p:nvPr/>
        </p:nvSpPr>
        <p:spPr bwMode="auto">
          <a:xfrm rot="-350106">
            <a:off x="692150" y="1436688"/>
            <a:ext cx="1588" cy="304800"/>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5185" name="Line 17"/>
          <p:cNvSpPr>
            <a:spLocks noChangeShapeType="1"/>
          </p:cNvSpPr>
          <p:nvPr/>
        </p:nvSpPr>
        <p:spPr bwMode="auto">
          <a:xfrm rot="-350106">
            <a:off x="1833563" y="1284288"/>
            <a:ext cx="1587" cy="3048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5186" name="Line 18"/>
          <p:cNvSpPr>
            <a:spLocks noChangeShapeType="1"/>
          </p:cNvSpPr>
          <p:nvPr/>
        </p:nvSpPr>
        <p:spPr bwMode="auto">
          <a:xfrm flipV="1">
            <a:off x="692150" y="1360488"/>
            <a:ext cx="1143000" cy="152400"/>
          </a:xfrm>
          <a:prstGeom prst="line">
            <a:avLst/>
          </a:prstGeom>
          <a:noFill/>
          <a:ln w="19050">
            <a:solidFill>
              <a:schemeClr val="bg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135187" name="Object 19"/>
          <p:cNvGraphicFramePr>
            <a:graphicFrameLocks noChangeAspect="1"/>
          </p:cNvGraphicFramePr>
          <p:nvPr/>
        </p:nvGraphicFramePr>
        <p:xfrm>
          <a:off x="1073150" y="1196975"/>
          <a:ext cx="252413" cy="239713"/>
        </p:xfrm>
        <a:graphic>
          <a:graphicData uri="http://schemas.openxmlformats.org/presentationml/2006/ole">
            <mc:AlternateContent xmlns:mc="http://schemas.openxmlformats.org/markup-compatibility/2006">
              <mc:Choice xmlns:v="urn:schemas-microsoft-com:vml" Requires="v">
                <p:oleObj name="公式" r:id="rId8" imgW="253890" imgH="241195" progId="Equation.3">
                  <p:embed/>
                </p:oleObj>
              </mc:Choice>
              <mc:Fallback>
                <p:oleObj name="公式" r:id="rId8" imgW="253890" imgH="241195" progId="Equation.3">
                  <p:embed/>
                  <p:pic>
                    <p:nvPicPr>
                      <p:cNvPr id="0" name="Object 1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73150" y="1196975"/>
                        <a:ext cx="252413" cy="239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5188" name="Object 20"/>
          <p:cNvGraphicFramePr>
            <a:graphicFrameLocks noChangeAspect="1"/>
          </p:cNvGraphicFramePr>
          <p:nvPr/>
        </p:nvGraphicFramePr>
        <p:xfrm>
          <a:off x="1835150" y="1196975"/>
          <a:ext cx="404813" cy="315913"/>
        </p:xfrm>
        <a:graphic>
          <a:graphicData uri="http://schemas.openxmlformats.org/presentationml/2006/ole">
            <mc:AlternateContent xmlns:mc="http://schemas.openxmlformats.org/markup-compatibility/2006">
              <mc:Choice xmlns:v="urn:schemas-microsoft-com:vml" Requires="v">
                <p:oleObj name="公式" r:id="rId10" imgW="406048" imgH="317225" progId="Equation.3">
                  <p:embed/>
                </p:oleObj>
              </mc:Choice>
              <mc:Fallback>
                <p:oleObj name="公式" r:id="rId10" imgW="406048" imgH="317225" progId="Equation.3">
                  <p:embed/>
                  <p:pic>
                    <p:nvPicPr>
                      <p:cNvPr id="0" name="Object 20"/>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835150" y="1196975"/>
                        <a:ext cx="404813" cy="315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35189" name="Rectangle 21"/>
          <p:cNvSpPr>
            <a:spLocks noChangeArrowheads="1"/>
          </p:cNvSpPr>
          <p:nvPr/>
        </p:nvSpPr>
        <p:spPr bwMode="auto">
          <a:xfrm>
            <a:off x="1835150" y="1512888"/>
            <a:ext cx="152400" cy="76200"/>
          </a:xfrm>
          <a:prstGeom prst="rect">
            <a:avLst/>
          </a:prstGeom>
          <a:solidFill>
            <a:srgbClr val="CC0099"/>
          </a:solidFill>
          <a:ln w="9525">
            <a:solidFill>
              <a:schemeClr val="tx1"/>
            </a:solidFill>
            <a:miter lim="800000"/>
            <a:headEnd/>
            <a:tailEnd/>
          </a:ln>
        </p:spPr>
        <p:txBody>
          <a:bodyPr wrap="none" anchor="ct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kumimoji="0" lang="zh-CN" altLang="en-US" sz="1800" b="0"/>
          </a:p>
        </p:txBody>
      </p:sp>
      <p:graphicFrame>
        <p:nvGraphicFramePr>
          <p:cNvPr id="135193" name="Object 25"/>
          <p:cNvGraphicFramePr>
            <a:graphicFrameLocks noChangeAspect="1"/>
          </p:cNvGraphicFramePr>
          <p:nvPr/>
        </p:nvGraphicFramePr>
        <p:xfrm>
          <a:off x="4356100" y="1341438"/>
          <a:ext cx="1168400" cy="508000"/>
        </p:xfrm>
        <a:graphic>
          <a:graphicData uri="http://schemas.openxmlformats.org/presentationml/2006/ole">
            <mc:AlternateContent xmlns:mc="http://schemas.openxmlformats.org/markup-compatibility/2006">
              <mc:Choice xmlns:v="urn:schemas-microsoft-com:vml" Requires="v">
                <p:oleObj name="公式" r:id="rId12" imgW="1168400" imgH="508000" progId="Equation.3">
                  <p:embed/>
                </p:oleObj>
              </mc:Choice>
              <mc:Fallback>
                <p:oleObj name="公式" r:id="rId12" imgW="1168400" imgH="508000" progId="Equation.3">
                  <p:embed/>
                  <p:pic>
                    <p:nvPicPr>
                      <p:cNvPr id="0" name="Object 25"/>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356100" y="1341438"/>
                        <a:ext cx="1168400" cy="508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5194" name="Object 26"/>
          <p:cNvGraphicFramePr>
            <a:graphicFrameLocks noChangeAspect="1"/>
          </p:cNvGraphicFramePr>
          <p:nvPr/>
        </p:nvGraphicFramePr>
        <p:xfrm>
          <a:off x="5651500" y="1196975"/>
          <a:ext cx="1822450" cy="752475"/>
        </p:xfrm>
        <a:graphic>
          <a:graphicData uri="http://schemas.openxmlformats.org/presentationml/2006/ole">
            <mc:AlternateContent xmlns:mc="http://schemas.openxmlformats.org/markup-compatibility/2006">
              <mc:Choice xmlns:v="urn:schemas-microsoft-com:vml" Requires="v">
                <p:oleObj name="Equation" r:id="rId14" imgW="2019300" imgH="838200" progId="Equation.3">
                  <p:embed/>
                </p:oleObj>
              </mc:Choice>
              <mc:Fallback>
                <p:oleObj name="Equation" r:id="rId14" imgW="2019300" imgH="838200" progId="Equation.3">
                  <p:embed/>
                  <p:pic>
                    <p:nvPicPr>
                      <p:cNvPr id="0" name="Object 26"/>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651500" y="1196975"/>
                        <a:ext cx="1822450" cy="752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5195" name="Object 27"/>
          <p:cNvGraphicFramePr>
            <a:graphicFrameLocks noChangeAspect="1"/>
          </p:cNvGraphicFramePr>
          <p:nvPr/>
        </p:nvGraphicFramePr>
        <p:xfrm>
          <a:off x="4643438" y="2276475"/>
          <a:ext cx="3017837" cy="787400"/>
        </p:xfrm>
        <a:graphic>
          <a:graphicData uri="http://schemas.openxmlformats.org/presentationml/2006/ole">
            <mc:AlternateContent xmlns:mc="http://schemas.openxmlformats.org/markup-compatibility/2006">
              <mc:Choice xmlns:v="urn:schemas-microsoft-com:vml" Requires="v">
                <p:oleObj name="Equation" r:id="rId16" imgW="3162300" imgH="889000" progId="Equation.3">
                  <p:embed/>
                </p:oleObj>
              </mc:Choice>
              <mc:Fallback>
                <p:oleObj name="Equation" r:id="rId16" imgW="3162300" imgH="889000" progId="Equation.3">
                  <p:embed/>
                  <p:pic>
                    <p:nvPicPr>
                      <p:cNvPr id="0" name="Object 27"/>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643438" y="2276475"/>
                        <a:ext cx="3017837" cy="787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5196" name="Object 28"/>
          <p:cNvGraphicFramePr>
            <a:graphicFrameLocks noChangeAspect="1"/>
          </p:cNvGraphicFramePr>
          <p:nvPr/>
        </p:nvGraphicFramePr>
        <p:xfrm>
          <a:off x="3276600" y="3357563"/>
          <a:ext cx="1128713" cy="690562"/>
        </p:xfrm>
        <a:graphic>
          <a:graphicData uri="http://schemas.openxmlformats.org/presentationml/2006/ole">
            <mc:AlternateContent xmlns:mc="http://schemas.openxmlformats.org/markup-compatibility/2006">
              <mc:Choice xmlns:v="urn:schemas-microsoft-com:vml" Requires="v">
                <p:oleObj name="Equation" r:id="rId18" imgW="1244600" imgH="762000" progId="Equation.3">
                  <p:embed/>
                </p:oleObj>
              </mc:Choice>
              <mc:Fallback>
                <p:oleObj name="Equation" r:id="rId18" imgW="1244600" imgH="762000" progId="Equation.3">
                  <p:embed/>
                  <p:pic>
                    <p:nvPicPr>
                      <p:cNvPr id="0" name="Object 28"/>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276600" y="3357563"/>
                        <a:ext cx="1128713" cy="6905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5197" name="Object 29"/>
          <p:cNvGraphicFramePr>
            <a:graphicFrameLocks noChangeAspect="1"/>
          </p:cNvGraphicFramePr>
          <p:nvPr/>
        </p:nvGraphicFramePr>
        <p:xfrm>
          <a:off x="4716463" y="3284538"/>
          <a:ext cx="1331912" cy="688975"/>
        </p:xfrm>
        <a:graphic>
          <a:graphicData uri="http://schemas.openxmlformats.org/presentationml/2006/ole">
            <mc:AlternateContent xmlns:mc="http://schemas.openxmlformats.org/markup-compatibility/2006">
              <mc:Choice xmlns:v="urn:schemas-microsoft-com:vml" Requires="v">
                <p:oleObj name="Equation" r:id="rId20" imgW="1473200" imgH="762000" progId="Equation.3">
                  <p:embed/>
                </p:oleObj>
              </mc:Choice>
              <mc:Fallback>
                <p:oleObj name="Equation" r:id="rId20" imgW="1473200" imgH="762000" progId="Equation.3">
                  <p:embed/>
                  <p:pic>
                    <p:nvPicPr>
                      <p:cNvPr id="0" name="Object 29"/>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4716463" y="3284538"/>
                        <a:ext cx="1331912" cy="688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5198" name="Object 30"/>
          <p:cNvGraphicFramePr>
            <a:graphicFrameLocks noChangeAspect="1"/>
          </p:cNvGraphicFramePr>
          <p:nvPr/>
        </p:nvGraphicFramePr>
        <p:xfrm>
          <a:off x="6372225" y="3284538"/>
          <a:ext cx="2224088" cy="809625"/>
        </p:xfrm>
        <a:graphic>
          <a:graphicData uri="http://schemas.openxmlformats.org/presentationml/2006/ole">
            <mc:AlternateContent xmlns:mc="http://schemas.openxmlformats.org/markup-compatibility/2006">
              <mc:Choice xmlns:v="urn:schemas-microsoft-com:vml" Requires="v">
                <p:oleObj name="Equation" r:id="rId22" imgW="2298700" imgH="838200" progId="Equation.3">
                  <p:embed/>
                </p:oleObj>
              </mc:Choice>
              <mc:Fallback>
                <p:oleObj name="Equation" r:id="rId22" imgW="2298700" imgH="838200" progId="Equation.3">
                  <p:embed/>
                  <p:pic>
                    <p:nvPicPr>
                      <p:cNvPr id="0" name="Object 30"/>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6372225" y="3284538"/>
                        <a:ext cx="2224088" cy="809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5199" name="Object 31"/>
          <p:cNvGraphicFramePr>
            <a:graphicFrameLocks noChangeAspect="1"/>
          </p:cNvGraphicFramePr>
          <p:nvPr/>
        </p:nvGraphicFramePr>
        <p:xfrm>
          <a:off x="3059113" y="4149725"/>
          <a:ext cx="5619750" cy="820738"/>
        </p:xfrm>
        <a:graphic>
          <a:graphicData uri="http://schemas.openxmlformats.org/presentationml/2006/ole">
            <mc:AlternateContent xmlns:mc="http://schemas.openxmlformats.org/markup-compatibility/2006">
              <mc:Choice xmlns:v="urn:schemas-microsoft-com:vml" Requires="v">
                <p:oleObj name="Equation" r:id="rId24" imgW="5740400" imgH="838200" progId="Equation.3">
                  <p:embed/>
                </p:oleObj>
              </mc:Choice>
              <mc:Fallback>
                <p:oleObj name="Equation" r:id="rId24" imgW="5740400" imgH="838200" progId="Equation.3">
                  <p:embed/>
                  <p:pic>
                    <p:nvPicPr>
                      <p:cNvPr id="0" name="Object 31"/>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3059113" y="4149725"/>
                        <a:ext cx="5619750" cy="8207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5200" name="Object 32"/>
          <p:cNvGraphicFramePr>
            <a:graphicFrameLocks noChangeAspect="1"/>
          </p:cNvGraphicFramePr>
          <p:nvPr/>
        </p:nvGraphicFramePr>
        <p:xfrm>
          <a:off x="1116013" y="5084763"/>
          <a:ext cx="3492500" cy="884237"/>
        </p:xfrm>
        <a:graphic>
          <a:graphicData uri="http://schemas.openxmlformats.org/presentationml/2006/ole">
            <mc:AlternateContent xmlns:mc="http://schemas.openxmlformats.org/markup-compatibility/2006">
              <mc:Choice xmlns:v="urn:schemas-microsoft-com:vml" Requires="v">
                <p:oleObj name="Equation" r:id="rId26" imgW="3594100" imgH="914400" progId="Equation.3">
                  <p:embed/>
                </p:oleObj>
              </mc:Choice>
              <mc:Fallback>
                <p:oleObj name="Equation" r:id="rId26" imgW="3594100" imgH="914400" progId="Equation.3">
                  <p:embed/>
                  <p:pic>
                    <p:nvPicPr>
                      <p:cNvPr id="0" name="Object 32"/>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1116013" y="5084763"/>
                        <a:ext cx="3492500" cy="8842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5201" name="Object 33"/>
          <p:cNvGraphicFramePr>
            <a:graphicFrameLocks noChangeAspect="1"/>
          </p:cNvGraphicFramePr>
          <p:nvPr/>
        </p:nvGraphicFramePr>
        <p:xfrm>
          <a:off x="4643438" y="5084763"/>
          <a:ext cx="2590800" cy="938212"/>
        </p:xfrm>
        <a:graphic>
          <a:graphicData uri="http://schemas.openxmlformats.org/presentationml/2006/ole">
            <mc:AlternateContent xmlns:mc="http://schemas.openxmlformats.org/markup-compatibility/2006">
              <mc:Choice xmlns:v="urn:schemas-microsoft-com:vml" Requires="v">
                <p:oleObj name="Equation" r:id="rId28" imgW="2133600" imgH="914400" progId="Equation.3">
                  <p:embed/>
                </p:oleObj>
              </mc:Choice>
              <mc:Fallback>
                <p:oleObj name="Equation" r:id="rId28" imgW="2133600" imgH="914400" progId="Equation.3">
                  <p:embed/>
                  <p:pic>
                    <p:nvPicPr>
                      <p:cNvPr id="0" name="Object 33"/>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4643438" y="5084763"/>
                        <a:ext cx="2590800" cy="938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35202" name="Text Box 34"/>
          <p:cNvSpPr txBox="1">
            <a:spLocks noChangeArrowheads="1"/>
          </p:cNvSpPr>
          <p:nvPr/>
        </p:nvSpPr>
        <p:spPr bwMode="auto">
          <a:xfrm>
            <a:off x="7380288" y="5373688"/>
            <a:ext cx="1282700" cy="5191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a:solidFill>
                  <a:srgbClr val="FF0066"/>
                </a:solidFill>
                <a:latin typeface="Times New Roman" panose="02020603050405020304" pitchFamily="18" charset="0"/>
              </a:rPr>
              <a:t>证毕</a:t>
            </a:r>
          </a:p>
        </p:txBody>
      </p:sp>
      <p:sp>
        <p:nvSpPr>
          <p:cNvPr id="135203" name="Line 35"/>
          <p:cNvSpPr>
            <a:spLocks noChangeShapeType="1"/>
          </p:cNvSpPr>
          <p:nvPr/>
        </p:nvSpPr>
        <p:spPr bwMode="auto">
          <a:xfrm>
            <a:off x="1911350" y="1512888"/>
            <a:ext cx="0" cy="914400"/>
          </a:xfrm>
          <a:prstGeom prst="line">
            <a:avLst/>
          </a:prstGeom>
          <a:noFill/>
          <a:ln w="19050">
            <a:solidFill>
              <a:srgbClr val="FF0066"/>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5204" name="Text Box 36"/>
          <p:cNvSpPr txBox="1">
            <a:spLocks noChangeArrowheads="1"/>
          </p:cNvSpPr>
          <p:nvPr/>
        </p:nvSpPr>
        <p:spPr bwMode="auto">
          <a:xfrm>
            <a:off x="600075" y="1817688"/>
            <a:ext cx="192087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a:solidFill>
                  <a:srgbClr val="FF0000"/>
                </a:solidFill>
                <a:latin typeface="Times New Roman" panose="02020603050405020304" pitchFamily="18" charset="0"/>
              </a:rPr>
              <a:t>b+xsin</a:t>
            </a:r>
            <a:r>
              <a:rPr lang="en-US" altLang="zh-CN">
                <a:solidFill>
                  <a:srgbClr val="FF0000"/>
                </a:solidFill>
                <a:latin typeface="Times New Roman" panose="02020603050405020304" pitchFamily="18" charset="0"/>
                <a:sym typeface="Symbol" panose="05050102010706020507" pitchFamily="18" charset="2"/>
              </a:rPr>
              <a:t></a:t>
            </a:r>
          </a:p>
        </p:txBody>
      </p:sp>
      <p:sp>
        <p:nvSpPr>
          <p:cNvPr id="135205" name="Text Box 37">
            <a:extLst>
              <a:ext uri="{FF2B5EF4-FFF2-40B4-BE49-F238E27FC236}">
                <a16:creationId xmlns:a16="http://schemas.microsoft.com/office/drawing/2014/main" id="{41615FA9-3F29-4CC4-9BB9-8E0C3FC3E7F7}"/>
              </a:ext>
            </a:extLst>
          </p:cNvPr>
          <p:cNvSpPr txBox="1">
            <a:spLocks noChangeArrowheads="1"/>
          </p:cNvSpPr>
          <p:nvPr/>
        </p:nvSpPr>
        <p:spPr bwMode="auto">
          <a:xfrm>
            <a:off x="250825" y="115888"/>
            <a:ext cx="4897438" cy="57943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defRPr/>
            </a:pPr>
            <a:r>
              <a:rPr kumimoji="1" lang="zh-CN" altLang="en-US" sz="3200" b="1">
                <a:solidFill>
                  <a:srgbClr val="CC0000"/>
                </a:solidFill>
                <a:effectLst>
                  <a:outerShdw blurRad="38100" dist="38100" dir="2700000" algn="tl">
                    <a:srgbClr val="000000"/>
                  </a:outerShdw>
                </a:effectLst>
                <a:latin typeface="Times New Roman" panose="02020603050405020304" pitchFamily="18" charset="0"/>
                <a:ea typeface="楷体_GB2312" pitchFamily="49" charset="-122"/>
              </a:rPr>
              <a:t>电容器电容求解</a:t>
            </a:r>
          </a:p>
        </p:txBody>
      </p:sp>
      <p:grpSp>
        <p:nvGrpSpPr>
          <p:cNvPr id="135207" name="Group 39"/>
          <p:cNvGrpSpPr>
            <a:grpSpLocks/>
          </p:cNvGrpSpPr>
          <p:nvPr/>
        </p:nvGrpSpPr>
        <p:grpSpPr bwMode="auto">
          <a:xfrm>
            <a:off x="533400" y="3429000"/>
            <a:ext cx="1892300" cy="914400"/>
            <a:chOff x="96" y="2236"/>
            <a:chExt cx="1192" cy="576"/>
          </a:xfrm>
        </p:grpSpPr>
        <p:graphicFrame>
          <p:nvGraphicFramePr>
            <p:cNvPr id="118808" name="Object 40"/>
            <p:cNvGraphicFramePr>
              <a:graphicFrameLocks noChangeAspect="1"/>
            </p:cNvGraphicFramePr>
            <p:nvPr/>
          </p:nvGraphicFramePr>
          <p:xfrm>
            <a:off x="624" y="2256"/>
            <a:ext cx="664" cy="472"/>
          </p:xfrm>
          <a:graphic>
            <a:graphicData uri="http://schemas.openxmlformats.org/presentationml/2006/ole">
              <mc:AlternateContent xmlns:mc="http://schemas.openxmlformats.org/markup-compatibility/2006">
                <mc:Choice xmlns:v="urn:schemas-microsoft-com:vml" Requires="v">
                  <p:oleObj name="公式" r:id="rId30" imgW="1054100" imgH="749300" progId="Equation.3">
                    <p:embed/>
                  </p:oleObj>
                </mc:Choice>
                <mc:Fallback>
                  <p:oleObj name="公式" r:id="rId30" imgW="1054100" imgH="749300" progId="Equation.3">
                    <p:embed/>
                    <p:pic>
                      <p:nvPicPr>
                        <p:cNvPr id="0" name="Object 40"/>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624" y="2256"/>
                          <a:ext cx="664" cy="472"/>
                        </a:xfrm>
                        <a:prstGeom prst="rect">
                          <a:avLst/>
                        </a:prstGeom>
                        <a:noFill/>
                        <a:ln w="28575">
                          <a:solidFill>
                            <a:srgbClr val="FF505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8809" name="Object 41"/>
            <p:cNvGraphicFramePr>
              <a:graphicFrameLocks noChangeAspect="1"/>
            </p:cNvGraphicFramePr>
            <p:nvPr/>
          </p:nvGraphicFramePr>
          <p:xfrm>
            <a:off x="96" y="2236"/>
            <a:ext cx="528" cy="576"/>
          </p:xfrm>
          <a:graphic>
            <a:graphicData uri="http://schemas.openxmlformats.org/presentationml/2006/ole">
              <mc:AlternateContent xmlns:mc="http://schemas.openxmlformats.org/markup-compatibility/2006">
                <mc:Choice xmlns:v="urn:schemas-microsoft-com:vml" Requires="v">
                  <p:oleObj name="剪辑" r:id="rId32" imgW="3228975" imgH="2981213" progId="MS_ClipArt_Gallery.2">
                    <p:embed/>
                  </p:oleObj>
                </mc:Choice>
                <mc:Fallback>
                  <p:oleObj name="剪辑" r:id="rId32" imgW="3228975" imgH="2981213" progId="MS_ClipArt_Gallery.2">
                    <p:embed/>
                    <p:pic>
                      <p:nvPicPr>
                        <p:cNvPr id="0" name="Object 41"/>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96" y="2236"/>
                          <a:ext cx="528" cy="576"/>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6" presetClass="entr" presetSubtype="42" fill="hold" nodeType="afterEffect">
                                  <p:stCondLst>
                                    <p:cond delay="0"/>
                                  </p:stCondLst>
                                  <p:childTnLst>
                                    <p:set>
                                      <p:cBhvr>
                                        <p:cTn id="6" dur="1" fill="hold">
                                          <p:stCondLst>
                                            <p:cond delay="0"/>
                                          </p:stCondLst>
                                        </p:cTn>
                                        <p:tgtEl>
                                          <p:spTgt spid="135170"/>
                                        </p:tgtEl>
                                        <p:attrNameLst>
                                          <p:attrName>style.visibility</p:attrName>
                                        </p:attrNameLst>
                                      </p:cBhvr>
                                      <p:to>
                                        <p:strVal val="visible"/>
                                      </p:to>
                                    </p:set>
                                    <p:animEffect transition="in" filter="barn(outHorizontal)">
                                      <p:cBhvr>
                                        <p:cTn id="7" dur="500"/>
                                        <p:tgtEl>
                                          <p:spTgt spid="13517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135183"/>
                                        </p:tgtEl>
                                        <p:attrNameLst>
                                          <p:attrName>style.visibility</p:attrName>
                                        </p:attrNameLst>
                                      </p:cBhvr>
                                      <p:to>
                                        <p:strVal val="visible"/>
                                      </p:to>
                                    </p:set>
                                    <p:animEffect transition="in" filter="wipe(left)">
                                      <p:cBhvr>
                                        <p:cTn id="12" dur="500"/>
                                        <p:tgtEl>
                                          <p:spTgt spid="135183"/>
                                        </p:tgtEl>
                                      </p:cBhvr>
                                    </p:animEffect>
                                  </p:childTnLst>
                                </p:cTn>
                              </p:par>
                            </p:childTnLst>
                          </p:cTn>
                        </p:par>
                        <p:par>
                          <p:cTn id="13" fill="hold" nodeType="afterGroup">
                            <p:stCondLst>
                              <p:cond delay="500"/>
                            </p:stCondLst>
                            <p:childTnLst>
                              <p:par>
                                <p:cTn id="14" presetID="22" presetClass="entr" presetSubtype="4" fill="hold" nodeType="afterEffect">
                                  <p:stCondLst>
                                    <p:cond delay="0"/>
                                  </p:stCondLst>
                                  <p:childTnLst>
                                    <p:set>
                                      <p:cBhvr>
                                        <p:cTn id="15" dur="1" fill="hold">
                                          <p:stCondLst>
                                            <p:cond delay="0"/>
                                          </p:stCondLst>
                                        </p:cTn>
                                        <p:tgtEl>
                                          <p:spTgt spid="135184"/>
                                        </p:tgtEl>
                                        <p:attrNameLst>
                                          <p:attrName>style.visibility</p:attrName>
                                        </p:attrNameLst>
                                      </p:cBhvr>
                                      <p:to>
                                        <p:strVal val="visible"/>
                                      </p:to>
                                    </p:set>
                                    <p:animEffect transition="in" filter="wipe(down)">
                                      <p:cBhvr>
                                        <p:cTn id="16" dur="500"/>
                                        <p:tgtEl>
                                          <p:spTgt spid="135184"/>
                                        </p:tgtEl>
                                      </p:cBhvr>
                                    </p:animEffect>
                                  </p:childTnLst>
                                </p:cTn>
                              </p:par>
                            </p:childTnLst>
                          </p:cTn>
                        </p:par>
                        <p:par>
                          <p:cTn id="17" fill="hold" nodeType="afterGroup">
                            <p:stCondLst>
                              <p:cond delay="1000"/>
                            </p:stCondLst>
                            <p:childTnLst>
                              <p:par>
                                <p:cTn id="18" presetID="22" presetClass="entr" presetSubtype="4" fill="hold" nodeType="afterEffect">
                                  <p:stCondLst>
                                    <p:cond delay="0"/>
                                  </p:stCondLst>
                                  <p:childTnLst>
                                    <p:set>
                                      <p:cBhvr>
                                        <p:cTn id="19" dur="1" fill="hold">
                                          <p:stCondLst>
                                            <p:cond delay="0"/>
                                          </p:stCondLst>
                                        </p:cTn>
                                        <p:tgtEl>
                                          <p:spTgt spid="135185"/>
                                        </p:tgtEl>
                                        <p:attrNameLst>
                                          <p:attrName>style.visibility</p:attrName>
                                        </p:attrNameLst>
                                      </p:cBhvr>
                                      <p:to>
                                        <p:strVal val="visible"/>
                                      </p:to>
                                    </p:set>
                                    <p:animEffect transition="in" filter="wipe(down)">
                                      <p:cBhvr>
                                        <p:cTn id="20" dur="500"/>
                                        <p:tgtEl>
                                          <p:spTgt spid="135185"/>
                                        </p:tgtEl>
                                      </p:cBhvr>
                                    </p:animEffect>
                                  </p:childTnLst>
                                </p:cTn>
                              </p:par>
                            </p:childTnLst>
                          </p:cTn>
                        </p:par>
                        <p:par>
                          <p:cTn id="21" fill="hold" nodeType="afterGroup">
                            <p:stCondLst>
                              <p:cond delay="1500"/>
                            </p:stCondLst>
                            <p:childTnLst>
                              <p:par>
                                <p:cTn id="22" presetID="22" presetClass="entr" presetSubtype="8" fill="hold" nodeType="afterEffect">
                                  <p:stCondLst>
                                    <p:cond delay="0"/>
                                  </p:stCondLst>
                                  <p:childTnLst>
                                    <p:set>
                                      <p:cBhvr>
                                        <p:cTn id="23" dur="1" fill="hold">
                                          <p:stCondLst>
                                            <p:cond delay="0"/>
                                          </p:stCondLst>
                                        </p:cTn>
                                        <p:tgtEl>
                                          <p:spTgt spid="135186"/>
                                        </p:tgtEl>
                                        <p:attrNameLst>
                                          <p:attrName>style.visibility</p:attrName>
                                        </p:attrNameLst>
                                      </p:cBhvr>
                                      <p:to>
                                        <p:strVal val="visible"/>
                                      </p:to>
                                    </p:set>
                                    <p:animEffect transition="in" filter="wipe(left)">
                                      <p:cBhvr>
                                        <p:cTn id="24" dur="500"/>
                                        <p:tgtEl>
                                          <p:spTgt spid="135186"/>
                                        </p:tgtEl>
                                      </p:cBhvr>
                                    </p:animEffect>
                                  </p:childTnLst>
                                </p:cTn>
                              </p:par>
                            </p:childTnLst>
                          </p:cTn>
                        </p:par>
                        <p:par>
                          <p:cTn id="25" fill="hold" nodeType="afterGroup">
                            <p:stCondLst>
                              <p:cond delay="2000"/>
                            </p:stCondLst>
                            <p:childTnLst>
                              <p:par>
                                <p:cTn id="26" presetID="1" presetClass="entr" presetSubtype="0" fill="hold" nodeType="afterEffect">
                                  <p:stCondLst>
                                    <p:cond delay="0"/>
                                  </p:stCondLst>
                                  <p:childTnLst>
                                    <p:set>
                                      <p:cBhvr>
                                        <p:cTn id="27" dur="1" fill="hold">
                                          <p:stCondLst>
                                            <p:cond delay="499"/>
                                          </p:stCondLst>
                                        </p:cTn>
                                        <p:tgtEl>
                                          <p:spTgt spid="135187"/>
                                        </p:tgtEl>
                                        <p:attrNameLst>
                                          <p:attrName>style.visibility</p:attrName>
                                        </p:attrNameLst>
                                      </p:cBhvr>
                                      <p:to>
                                        <p:strVal val="visible"/>
                                      </p:to>
                                    </p:set>
                                  </p:childTnLst>
                                </p:cTn>
                              </p:par>
                            </p:childTnLst>
                          </p:cTn>
                        </p:par>
                        <p:par>
                          <p:cTn id="28" fill="hold" nodeType="afterGroup">
                            <p:stCondLst>
                              <p:cond delay="2500"/>
                            </p:stCondLst>
                            <p:childTnLst>
                              <p:par>
                                <p:cTn id="29" presetID="1" presetClass="entr" presetSubtype="0" fill="hold" nodeType="afterEffect">
                                  <p:stCondLst>
                                    <p:cond delay="0"/>
                                  </p:stCondLst>
                                  <p:childTnLst>
                                    <p:set>
                                      <p:cBhvr>
                                        <p:cTn id="30" dur="1" fill="hold">
                                          <p:stCondLst>
                                            <p:cond delay="499"/>
                                          </p:stCondLst>
                                        </p:cTn>
                                        <p:tgtEl>
                                          <p:spTgt spid="135189"/>
                                        </p:tgtEl>
                                        <p:attrNameLst>
                                          <p:attrName>style.visibility</p:attrName>
                                        </p:attrNameLst>
                                      </p:cBhvr>
                                      <p:to>
                                        <p:strVal val="visible"/>
                                      </p:to>
                                    </p:set>
                                  </p:childTnLst>
                                </p:cTn>
                              </p:par>
                            </p:childTnLst>
                          </p:cTn>
                        </p:par>
                        <p:par>
                          <p:cTn id="31" fill="hold" nodeType="afterGroup">
                            <p:stCondLst>
                              <p:cond delay="3000"/>
                            </p:stCondLst>
                            <p:childTnLst>
                              <p:par>
                                <p:cTn id="32" presetID="12" presetClass="entr" presetSubtype="1" fill="hold" nodeType="afterEffect">
                                  <p:stCondLst>
                                    <p:cond delay="0"/>
                                  </p:stCondLst>
                                  <p:childTnLst>
                                    <p:set>
                                      <p:cBhvr>
                                        <p:cTn id="33" dur="1" fill="hold">
                                          <p:stCondLst>
                                            <p:cond delay="0"/>
                                          </p:stCondLst>
                                        </p:cTn>
                                        <p:tgtEl>
                                          <p:spTgt spid="135188"/>
                                        </p:tgtEl>
                                        <p:attrNameLst>
                                          <p:attrName>style.visibility</p:attrName>
                                        </p:attrNameLst>
                                      </p:cBhvr>
                                      <p:to>
                                        <p:strVal val="visible"/>
                                      </p:to>
                                    </p:set>
                                    <p:animEffect transition="in" filter="slide(fromTop)">
                                      <p:cBhvr>
                                        <p:cTn id="34" dur="500"/>
                                        <p:tgtEl>
                                          <p:spTgt spid="135188"/>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16" presetClass="entr" presetSubtype="42" fill="hold" nodeType="clickEffect">
                                  <p:stCondLst>
                                    <p:cond delay="0"/>
                                  </p:stCondLst>
                                  <p:childTnLst>
                                    <p:set>
                                      <p:cBhvr>
                                        <p:cTn id="38" dur="1" fill="hold">
                                          <p:stCondLst>
                                            <p:cond delay="0"/>
                                          </p:stCondLst>
                                        </p:cTn>
                                        <p:tgtEl>
                                          <p:spTgt spid="135203"/>
                                        </p:tgtEl>
                                        <p:attrNameLst>
                                          <p:attrName>style.visibility</p:attrName>
                                        </p:attrNameLst>
                                      </p:cBhvr>
                                      <p:to>
                                        <p:strVal val="visible"/>
                                      </p:to>
                                    </p:set>
                                    <p:animEffect transition="in" filter="barn(outHorizontal)">
                                      <p:cBhvr>
                                        <p:cTn id="39" dur="500"/>
                                        <p:tgtEl>
                                          <p:spTgt spid="135203"/>
                                        </p:tgtEl>
                                      </p:cBhvr>
                                    </p:animEffect>
                                  </p:childTnLst>
                                </p:cTn>
                              </p:par>
                            </p:childTnLst>
                          </p:cTn>
                        </p:par>
                        <p:par>
                          <p:cTn id="40" fill="hold" nodeType="afterGroup">
                            <p:stCondLst>
                              <p:cond delay="500"/>
                            </p:stCondLst>
                            <p:childTnLst>
                              <p:par>
                                <p:cTn id="41" presetID="16" presetClass="entr" presetSubtype="26" fill="hold" grpId="0" nodeType="afterEffect">
                                  <p:stCondLst>
                                    <p:cond delay="0"/>
                                  </p:stCondLst>
                                  <p:childTnLst>
                                    <p:set>
                                      <p:cBhvr>
                                        <p:cTn id="42" dur="1" fill="hold">
                                          <p:stCondLst>
                                            <p:cond delay="0"/>
                                          </p:stCondLst>
                                        </p:cTn>
                                        <p:tgtEl>
                                          <p:spTgt spid="135204"/>
                                        </p:tgtEl>
                                        <p:attrNameLst>
                                          <p:attrName>style.visibility</p:attrName>
                                        </p:attrNameLst>
                                      </p:cBhvr>
                                      <p:to>
                                        <p:strVal val="visible"/>
                                      </p:to>
                                    </p:set>
                                    <p:animEffect transition="in" filter="barn(inHorizontal)">
                                      <p:cBhvr>
                                        <p:cTn id="43" dur="500"/>
                                        <p:tgtEl>
                                          <p:spTgt spid="135204"/>
                                        </p:tgtEl>
                                      </p:cBhvr>
                                    </p:animEffect>
                                  </p:childTnLst>
                                </p:cTn>
                              </p:par>
                            </p:childTnLst>
                          </p:cTn>
                        </p:par>
                      </p:childTnLst>
                    </p:cTn>
                  </p:par>
                  <p:par>
                    <p:cTn id="44" fill="hold" nodeType="clickPar">
                      <p:stCondLst>
                        <p:cond delay="indefinite"/>
                      </p:stCondLst>
                      <p:childTnLst>
                        <p:par>
                          <p:cTn id="45" fill="hold" nodeType="withGroup">
                            <p:stCondLst>
                              <p:cond delay="0"/>
                            </p:stCondLst>
                            <p:childTnLst>
                              <p:par>
                                <p:cTn id="46" presetID="17" presetClass="entr" presetSubtype="8" fill="hold" nodeType="clickEffect">
                                  <p:stCondLst>
                                    <p:cond delay="0"/>
                                  </p:stCondLst>
                                  <p:childTnLst>
                                    <p:set>
                                      <p:cBhvr>
                                        <p:cTn id="47" dur="1" fill="hold">
                                          <p:stCondLst>
                                            <p:cond delay="0"/>
                                          </p:stCondLst>
                                        </p:cTn>
                                        <p:tgtEl>
                                          <p:spTgt spid="135193"/>
                                        </p:tgtEl>
                                        <p:attrNameLst>
                                          <p:attrName>style.visibility</p:attrName>
                                        </p:attrNameLst>
                                      </p:cBhvr>
                                      <p:to>
                                        <p:strVal val="visible"/>
                                      </p:to>
                                    </p:set>
                                    <p:anim calcmode="lin" valueType="num">
                                      <p:cBhvr>
                                        <p:cTn id="48" dur="500" fill="hold"/>
                                        <p:tgtEl>
                                          <p:spTgt spid="135193"/>
                                        </p:tgtEl>
                                        <p:attrNameLst>
                                          <p:attrName>ppt_x</p:attrName>
                                        </p:attrNameLst>
                                      </p:cBhvr>
                                      <p:tavLst>
                                        <p:tav tm="0">
                                          <p:val>
                                            <p:strVal val="#ppt_x-#ppt_w/2"/>
                                          </p:val>
                                        </p:tav>
                                        <p:tav tm="100000">
                                          <p:val>
                                            <p:strVal val="#ppt_x"/>
                                          </p:val>
                                        </p:tav>
                                      </p:tavLst>
                                    </p:anim>
                                    <p:anim calcmode="lin" valueType="num">
                                      <p:cBhvr>
                                        <p:cTn id="49" dur="500" fill="hold"/>
                                        <p:tgtEl>
                                          <p:spTgt spid="135193"/>
                                        </p:tgtEl>
                                        <p:attrNameLst>
                                          <p:attrName>ppt_y</p:attrName>
                                        </p:attrNameLst>
                                      </p:cBhvr>
                                      <p:tavLst>
                                        <p:tav tm="0">
                                          <p:val>
                                            <p:strVal val="#ppt_y"/>
                                          </p:val>
                                        </p:tav>
                                        <p:tav tm="100000">
                                          <p:val>
                                            <p:strVal val="#ppt_y"/>
                                          </p:val>
                                        </p:tav>
                                      </p:tavLst>
                                    </p:anim>
                                    <p:anim calcmode="lin" valueType="num">
                                      <p:cBhvr>
                                        <p:cTn id="50" dur="500" fill="hold"/>
                                        <p:tgtEl>
                                          <p:spTgt spid="135193"/>
                                        </p:tgtEl>
                                        <p:attrNameLst>
                                          <p:attrName>ppt_w</p:attrName>
                                        </p:attrNameLst>
                                      </p:cBhvr>
                                      <p:tavLst>
                                        <p:tav tm="0">
                                          <p:val>
                                            <p:fltVal val="0"/>
                                          </p:val>
                                        </p:tav>
                                        <p:tav tm="100000">
                                          <p:val>
                                            <p:strVal val="#ppt_w"/>
                                          </p:val>
                                        </p:tav>
                                      </p:tavLst>
                                    </p:anim>
                                    <p:anim calcmode="lin" valueType="num">
                                      <p:cBhvr>
                                        <p:cTn id="51" dur="500" fill="hold"/>
                                        <p:tgtEl>
                                          <p:spTgt spid="135193"/>
                                        </p:tgtEl>
                                        <p:attrNameLst>
                                          <p:attrName>ppt_h</p:attrName>
                                        </p:attrNameLst>
                                      </p:cBhvr>
                                      <p:tavLst>
                                        <p:tav tm="0">
                                          <p:val>
                                            <p:strVal val="#ppt_h"/>
                                          </p:val>
                                        </p:tav>
                                        <p:tav tm="100000">
                                          <p:val>
                                            <p:strVal val="#ppt_h"/>
                                          </p:val>
                                        </p:tav>
                                      </p:tavLst>
                                    </p:anim>
                                  </p:childTnLst>
                                </p:cTn>
                              </p:par>
                            </p:childTnLst>
                          </p:cTn>
                        </p:par>
                      </p:childTnLst>
                    </p:cTn>
                  </p:par>
                  <p:par>
                    <p:cTn id="52" fill="hold" nodeType="clickPar">
                      <p:stCondLst>
                        <p:cond delay="indefinite"/>
                      </p:stCondLst>
                      <p:childTnLst>
                        <p:par>
                          <p:cTn id="53" fill="hold" nodeType="withGroup">
                            <p:stCondLst>
                              <p:cond delay="0"/>
                            </p:stCondLst>
                            <p:childTnLst>
                              <p:par>
                                <p:cTn id="54" presetID="22" presetClass="entr" presetSubtype="8" fill="hold" nodeType="clickEffect">
                                  <p:stCondLst>
                                    <p:cond delay="0"/>
                                  </p:stCondLst>
                                  <p:childTnLst>
                                    <p:set>
                                      <p:cBhvr>
                                        <p:cTn id="55" dur="1" fill="hold">
                                          <p:stCondLst>
                                            <p:cond delay="0"/>
                                          </p:stCondLst>
                                        </p:cTn>
                                        <p:tgtEl>
                                          <p:spTgt spid="135194"/>
                                        </p:tgtEl>
                                        <p:attrNameLst>
                                          <p:attrName>style.visibility</p:attrName>
                                        </p:attrNameLst>
                                      </p:cBhvr>
                                      <p:to>
                                        <p:strVal val="visible"/>
                                      </p:to>
                                    </p:set>
                                    <p:animEffect transition="in" filter="wipe(left)">
                                      <p:cBhvr>
                                        <p:cTn id="56" dur="500"/>
                                        <p:tgtEl>
                                          <p:spTgt spid="135194"/>
                                        </p:tgtEl>
                                      </p:cBhvr>
                                    </p:animEffect>
                                  </p:childTnLst>
                                </p:cTn>
                              </p:par>
                            </p:childTnLst>
                          </p:cTn>
                        </p:par>
                      </p:childTnLst>
                    </p:cTn>
                  </p:par>
                  <p:par>
                    <p:cTn id="57" fill="hold" nodeType="clickPar">
                      <p:stCondLst>
                        <p:cond delay="indefinite"/>
                      </p:stCondLst>
                      <p:childTnLst>
                        <p:par>
                          <p:cTn id="58" fill="hold" nodeType="withGroup">
                            <p:stCondLst>
                              <p:cond delay="0"/>
                            </p:stCondLst>
                            <p:childTnLst>
                              <p:par>
                                <p:cTn id="59" presetID="12" presetClass="entr" presetSubtype="2" fill="hold" nodeType="clickEffect">
                                  <p:stCondLst>
                                    <p:cond delay="0"/>
                                  </p:stCondLst>
                                  <p:childTnLst>
                                    <p:set>
                                      <p:cBhvr>
                                        <p:cTn id="60" dur="1" fill="hold">
                                          <p:stCondLst>
                                            <p:cond delay="0"/>
                                          </p:stCondLst>
                                        </p:cTn>
                                        <p:tgtEl>
                                          <p:spTgt spid="135195"/>
                                        </p:tgtEl>
                                        <p:attrNameLst>
                                          <p:attrName>style.visibility</p:attrName>
                                        </p:attrNameLst>
                                      </p:cBhvr>
                                      <p:to>
                                        <p:strVal val="visible"/>
                                      </p:to>
                                    </p:set>
                                    <p:animEffect transition="in" filter="slide(fromRight)">
                                      <p:cBhvr>
                                        <p:cTn id="61" dur="500"/>
                                        <p:tgtEl>
                                          <p:spTgt spid="135195"/>
                                        </p:tgtEl>
                                      </p:cBhvr>
                                    </p:animEffect>
                                  </p:childTnLst>
                                </p:cTn>
                              </p:par>
                            </p:childTnLst>
                          </p:cTn>
                        </p:par>
                      </p:childTnLst>
                    </p:cTn>
                  </p:par>
                  <p:par>
                    <p:cTn id="62" fill="hold" nodeType="clickPar">
                      <p:stCondLst>
                        <p:cond delay="indefinite"/>
                      </p:stCondLst>
                      <p:childTnLst>
                        <p:par>
                          <p:cTn id="63" fill="hold" nodeType="withGroup">
                            <p:stCondLst>
                              <p:cond delay="0"/>
                            </p:stCondLst>
                            <p:childTnLst>
                              <p:par>
                                <p:cTn id="64" presetID="17" presetClass="entr" presetSubtype="10" fill="hold" nodeType="clickEffect">
                                  <p:stCondLst>
                                    <p:cond delay="0"/>
                                  </p:stCondLst>
                                  <p:childTnLst>
                                    <p:set>
                                      <p:cBhvr>
                                        <p:cTn id="65" dur="1" fill="hold">
                                          <p:stCondLst>
                                            <p:cond delay="0"/>
                                          </p:stCondLst>
                                        </p:cTn>
                                        <p:tgtEl>
                                          <p:spTgt spid="135196"/>
                                        </p:tgtEl>
                                        <p:attrNameLst>
                                          <p:attrName>style.visibility</p:attrName>
                                        </p:attrNameLst>
                                      </p:cBhvr>
                                      <p:to>
                                        <p:strVal val="visible"/>
                                      </p:to>
                                    </p:set>
                                    <p:anim calcmode="lin" valueType="num">
                                      <p:cBhvr>
                                        <p:cTn id="66" dur="500" fill="hold"/>
                                        <p:tgtEl>
                                          <p:spTgt spid="135196"/>
                                        </p:tgtEl>
                                        <p:attrNameLst>
                                          <p:attrName>ppt_w</p:attrName>
                                        </p:attrNameLst>
                                      </p:cBhvr>
                                      <p:tavLst>
                                        <p:tav tm="0">
                                          <p:val>
                                            <p:fltVal val="0"/>
                                          </p:val>
                                        </p:tav>
                                        <p:tav tm="100000">
                                          <p:val>
                                            <p:strVal val="#ppt_w"/>
                                          </p:val>
                                        </p:tav>
                                      </p:tavLst>
                                    </p:anim>
                                    <p:anim calcmode="lin" valueType="num">
                                      <p:cBhvr>
                                        <p:cTn id="67" dur="500" fill="hold"/>
                                        <p:tgtEl>
                                          <p:spTgt spid="135196"/>
                                        </p:tgtEl>
                                        <p:attrNameLst>
                                          <p:attrName>ppt_h</p:attrName>
                                        </p:attrNameLst>
                                      </p:cBhvr>
                                      <p:tavLst>
                                        <p:tav tm="0">
                                          <p:val>
                                            <p:strVal val="#ppt_h"/>
                                          </p:val>
                                        </p:tav>
                                        <p:tav tm="100000">
                                          <p:val>
                                            <p:strVal val="#ppt_h"/>
                                          </p:val>
                                        </p:tav>
                                      </p:tavLst>
                                    </p:anim>
                                  </p:childTnLst>
                                </p:cTn>
                              </p:par>
                            </p:childTnLst>
                          </p:cTn>
                        </p:par>
                      </p:childTnLst>
                    </p:cTn>
                  </p:par>
                  <p:par>
                    <p:cTn id="68" fill="hold" nodeType="clickPar">
                      <p:stCondLst>
                        <p:cond delay="indefinite"/>
                      </p:stCondLst>
                      <p:childTnLst>
                        <p:par>
                          <p:cTn id="69" fill="hold" nodeType="withGroup">
                            <p:stCondLst>
                              <p:cond delay="0"/>
                            </p:stCondLst>
                            <p:childTnLst>
                              <p:par>
                                <p:cTn id="70" presetID="17" presetClass="entr" presetSubtype="10" fill="hold" nodeType="clickEffect">
                                  <p:stCondLst>
                                    <p:cond delay="0"/>
                                  </p:stCondLst>
                                  <p:childTnLst>
                                    <p:set>
                                      <p:cBhvr>
                                        <p:cTn id="71" dur="1" fill="hold">
                                          <p:stCondLst>
                                            <p:cond delay="0"/>
                                          </p:stCondLst>
                                        </p:cTn>
                                        <p:tgtEl>
                                          <p:spTgt spid="135197"/>
                                        </p:tgtEl>
                                        <p:attrNameLst>
                                          <p:attrName>style.visibility</p:attrName>
                                        </p:attrNameLst>
                                      </p:cBhvr>
                                      <p:to>
                                        <p:strVal val="visible"/>
                                      </p:to>
                                    </p:set>
                                    <p:anim calcmode="lin" valueType="num">
                                      <p:cBhvr>
                                        <p:cTn id="72" dur="500" fill="hold"/>
                                        <p:tgtEl>
                                          <p:spTgt spid="135197"/>
                                        </p:tgtEl>
                                        <p:attrNameLst>
                                          <p:attrName>ppt_w</p:attrName>
                                        </p:attrNameLst>
                                      </p:cBhvr>
                                      <p:tavLst>
                                        <p:tav tm="0">
                                          <p:val>
                                            <p:fltVal val="0"/>
                                          </p:val>
                                        </p:tav>
                                        <p:tav tm="100000">
                                          <p:val>
                                            <p:strVal val="#ppt_w"/>
                                          </p:val>
                                        </p:tav>
                                      </p:tavLst>
                                    </p:anim>
                                    <p:anim calcmode="lin" valueType="num">
                                      <p:cBhvr>
                                        <p:cTn id="73" dur="500" fill="hold"/>
                                        <p:tgtEl>
                                          <p:spTgt spid="135197"/>
                                        </p:tgtEl>
                                        <p:attrNameLst>
                                          <p:attrName>ppt_h</p:attrName>
                                        </p:attrNameLst>
                                      </p:cBhvr>
                                      <p:tavLst>
                                        <p:tav tm="0">
                                          <p:val>
                                            <p:strVal val="#ppt_h"/>
                                          </p:val>
                                        </p:tav>
                                        <p:tav tm="100000">
                                          <p:val>
                                            <p:strVal val="#ppt_h"/>
                                          </p:val>
                                        </p:tav>
                                      </p:tavLst>
                                    </p:anim>
                                  </p:childTnLst>
                                </p:cTn>
                              </p:par>
                            </p:childTnLst>
                          </p:cTn>
                        </p:par>
                      </p:childTnLst>
                    </p:cTn>
                  </p:par>
                  <p:par>
                    <p:cTn id="74" fill="hold" nodeType="clickPar">
                      <p:stCondLst>
                        <p:cond delay="indefinite"/>
                      </p:stCondLst>
                      <p:childTnLst>
                        <p:par>
                          <p:cTn id="75" fill="hold" nodeType="withGroup">
                            <p:stCondLst>
                              <p:cond delay="0"/>
                            </p:stCondLst>
                            <p:childTnLst>
                              <p:par>
                                <p:cTn id="76" presetID="12" presetClass="entr" presetSubtype="2" fill="hold" nodeType="clickEffect">
                                  <p:stCondLst>
                                    <p:cond delay="0"/>
                                  </p:stCondLst>
                                  <p:childTnLst>
                                    <p:set>
                                      <p:cBhvr>
                                        <p:cTn id="77" dur="1" fill="hold">
                                          <p:stCondLst>
                                            <p:cond delay="0"/>
                                          </p:stCondLst>
                                        </p:cTn>
                                        <p:tgtEl>
                                          <p:spTgt spid="135198"/>
                                        </p:tgtEl>
                                        <p:attrNameLst>
                                          <p:attrName>style.visibility</p:attrName>
                                        </p:attrNameLst>
                                      </p:cBhvr>
                                      <p:to>
                                        <p:strVal val="visible"/>
                                      </p:to>
                                    </p:set>
                                    <p:animEffect transition="in" filter="slide(fromRight)">
                                      <p:cBhvr>
                                        <p:cTn id="78" dur="500"/>
                                        <p:tgtEl>
                                          <p:spTgt spid="135198"/>
                                        </p:tgtEl>
                                      </p:cBhvr>
                                    </p:animEffect>
                                  </p:childTnLst>
                                </p:cTn>
                              </p:par>
                            </p:childTnLst>
                          </p:cTn>
                        </p:par>
                      </p:childTnLst>
                    </p:cTn>
                  </p:par>
                  <p:par>
                    <p:cTn id="79" fill="hold" nodeType="clickPar">
                      <p:stCondLst>
                        <p:cond delay="indefinite"/>
                      </p:stCondLst>
                      <p:childTnLst>
                        <p:par>
                          <p:cTn id="80" fill="hold" nodeType="withGroup">
                            <p:stCondLst>
                              <p:cond delay="0"/>
                            </p:stCondLst>
                            <p:childTnLst>
                              <p:par>
                                <p:cTn id="81" presetID="12" presetClass="entr" presetSubtype="4" fill="hold" nodeType="clickEffect">
                                  <p:stCondLst>
                                    <p:cond delay="0"/>
                                  </p:stCondLst>
                                  <p:childTnLst>
                                    <p:set>
                                      <p:cBhvr>
                                        <p:cTn id="82" dur="1" fill="hold">
                                          <p:stCondLst>
                                            <p:cond delay="0"/>
                                          </p:stCondLst>
                                        </p:cTn>
                                        <p:tgtEl>
                                          <p:spTgt spid="135199"/>
                                        </p:tgtEl>
                                        <p:attrNameLst>
                                          <p:attrName>style.visibility</p:attrName>
                                        </p:attrNameLst>
                                      </p:cBhvr>
                                      <p:to>
                                        <p:strVal val="visible"/>
                                      </p:to>
                                    </p:set>
                                    <p:animEffect transition="in" filter="slide(fromBottom)">
                                      <p:cBhvr>
                                        <p:cTn id="83" dur="500"/>
                                        <p:tgtEl>
                                          <p:spTgt spid="135199"/>
                                        </p:tgtEl>
                                      </p:cBhvr>
                                    </p:animEffect>
                                  </p:childTnLst>
                                </p:cTn>
                              </p:par>
                            </p:childTnLst>
                          </p:cTn>
                        </p:par>
                      </p:childTnLst>
                    </p:cTn>
                  </p:par>
                  <p:par>
                    <p:cTn id="84" fill="hold" nodeType="clickPar">
                      <p:stCondLst>
                        <p:cond delay="indefinite"/>
                      </p:stCondLst>
                      <p:childTnLst>
                        <p:par>
                          <p:cTn id="85" fill="hold" nodeType="withGroup">
                            <p:stCondLst>
                              <p:cond delay="0"/>
                            </p:stCondLst>
                            <p:childTnLst>
                              <p:par>
                                <p:cTn id="86" presetID="17" presetClass="entr" presetSubtype="1" fill="hold" nodeType="clickEffect">
                                  <p:stCondLst>
                                    <p:cond delay="0"/>
                                  </p:stCondLst>
                                  <p:childTnLst>
                                    <p:set>
                                      <p:cBhvr>
                                        <p:cTn id="87" dur="1" fill="hold">
                                          <p:stCondLst>
                                            <p:cond delay="0"/>
                                          </p:stCondLst>
                                        </p:cTn>
                                        <p:tgtEl>
                                          <p:spTgt spid="135200"/>
                                        </p:tgtEl>
                                        <p:attrNameLst>
                                          <p:attrName>style.visibility</p:attrName>
                                        </p:attrNameLst>
                                      </p:cBhvr>
                                      <p:to>
                                        <p:strVal val="visible"/>
                                      </p:to>
                                    </p:set>
                                    <p:anim calcmode="lin" valueType="num">
                                      <p:cBhvr>
                                        <p:cTn id="88" dur="500" fill="hold"/>
                                        <p:tgtEl>
                                          <p:spTgt spid="135200"/>
                                        </p:tgtEl>
                                        <p:attrNameLst>
                                          <p:attrName>ppt_x</p:attrName>
                                        </p:attrNameLst>
                                      </p:cBhvr>
                                      <p:tavLst>
                                        <p:tav tm="0">
                                          <p:val>
                                            <p:strVal val="#ppt_x"/>
                                          </p:val>
                                        </p:tav>
                                        <p:tav tm="100000">
                                          <p:val>
                                            <p:strVal val="#ppt_x"/>
                                          </p:val>
                                        </p:tav>
                                      </p:tavLst>
                                    </p:anim>
                                    <p:anim calcmode="lin" valueType="num">
                                      <p:cBhvr>
                                        <p:cTn id="89" dur="500" fill="hold"/>
                                        <p:tgtEl>
                                          <p:spTgt spid="135200"/>
                                        </p:tgtEl>
                                        <p:attrNameLst>
                                          <p:attrName>ppt_y</p:attrName>
                                        </p:attrNameLst>
                                      </p:cBhvr>
                                      <p:tavLst>
                                        <p:tav tm="0">
                                          <p:val>
                                            <p:strVal val="#ppt_y-#ppt_h/2"/>
                                          </p:val>
                                        </p:tav>
                                        <p:tav tm="100000">
                                          <p:val>
                                            <p:strVal val="#ppt_y"/>
                                          </p:val>
                                        </p:tav>
                                      </p:tavLst>
                                    </p:anim>
                                    <p:anim calcmode="lin" valueType="num">
                                      <p:cBhvr>
                                        <p:cTn id="90" dur="500" fill="hold"/>
                                        <p:tgtEl>
                                          <p:spTgt spid="135200"/>
                                        </p:tgtEl>
                                        <p:attrNameLst>
                                          <p:attrName>ppt_w</p:attrName>
                                        </p:attrNameLst>
                                      </p:cBhvr>
                                      <p:tavLst>
                                        <p:tav tm="0">
                                          <p:val>
                                            <p:strVal val="#ppt_w"/>
                                          </p:val>
                                        </p:tav>
                                        <p:tav tm="100000">
                                          <p:val>
                                            <p:strVal val="#ppt_w"/>
                                          </p:val>
                                        </p:tav>
                                      </p:tavLst>
                                    </p:anim>
                                    <p:anim calcmode="lin" valueType="num">
                                      <p:cBhvr>
                                        <p:cTn id="91" dur="500" fill="hold"/>
                                        <p:tgtEl>
                                          <p:spTgt spid="135200"/>
                                        </p:tgtEl>
                                        <p:attrNameLst>
                                          <p:attrName>ppt_h</p:attrName>
                                        </p:attrNameLst>
                                      </p:cBhvr>
                                      <p:tavLst>
                                        <p:tav tm="0">
                                          <p:val>
                                            <p:fltVal val="0"/>
                                          </p:val>
                                        </p:tav>
                                        <p:tav tm="100000">
                                          <p:val>
                                            <p:strVal val="#ppt_h"/>
                                          </p:val>
                                        </p:tav>
                                      </p:tavLst>
                                    </p:anim>
                                  </p:childTnLst>
                                </p:cTn>
                              </p:par>
                            </p:childTnLst>
                          </p:cTn>
                        </p:par>
                      </p:childTnLst>
                    </p:cTn>
                  </p:par>
                  <p:par>
                    <p:cTn id="92" fill="hold" nodeType="clickPar">
                      <p:stCondLst>
                        <p:cond delay="indefinite"/>
                      </p:stCondLst>
                      <p:childTnLst>
                        <p:par>
                          <p:cTn id="93" fill="hold" nodeType="withGroup">
                            <p:stCondLst>
                              <p:cond delay="0"/>
                            </p:stCondLst>
                            <p:childTnLst>
                              <p:par>
                                <p:cTn id="94" presetID="17" presetClass="entr" presetSubtype="8" fill="hold" nodeType="clickEffect">
                                  <p:stCondLst>
                                    <p:cond delay="0"/>
                                  </p:stCondLst>
                                  <p:childTnLst>
                                    <p:set>
                                      <p:cBhvr>
                                        <p:cTn id="95" dur="1" fill="hold">
                                          <p:stCondLst>
                                            <p:cond delay="0"/>
                                          </p:stCondLst>
                                        </p:cTn>
                                        <p:tgtEl>
                                          <p:spTgt spid="135201"/>
                                        </p:tgtEl>
                                        <p:attrNameLst>
                                          <p:attrName>style.visibility</p:attrName>
                                        </p:attrNameLst>
                                      </p:cBhvr>
                                      <p:to>
                                        <p:strVal val="visible"/>
                                      </p:to>
                                    </p:set>
                                    <p:anim calcmode="lin" valueType="num">
                                      <p:cBhvr>
                                        <p:cTn id="96" dur="500" fill="hold"/>
                                        <p:tgtEl>
                                          <p:spTgt spid="135201"/>
                                        </p:tgtEl>
                                        <p:attrNameLst>
                                          <p:attrName>ppt_x</p:attrName>
                                        </p:attrNameLst>
                                      </p:cBhvr>
                                      <p:tavLst>
                                        <p:tav tm="0">
                                          <p:val>
                                            <p:strVal val="#ppt_x-#ppt_w/2"/>
                                          </p:val>
                                        </p:tav>
                                        <p:tav tm="100000">
                                          <p:val>
                                            <p:strVal val="#ppt_x"/>
                                          </p:val>
                                        </p:tav>
                                      </p:tavLst>
                                    </p:anim>
                                    <p:anim calcmode="lin" valueType="num">
                                      <p:cBhvr>
                                        <p:cTn id="97" dur="500" fill="hold"/>
                                        <p:tgtEl>
                                          <p:spTgt spid="135201"/>
                                        </p:tgtEl>
                                        <p:attrNameLst>
                                          <p:attrName>ppt_y</p:attrName>
                                        </p:attrNameLst>
                                      </p:cBhvr>
                                      <p:tavLst>
                                        <p:tav tm="0">
                                          <p:val>
                                            <p:strVal val="#ppt_y"/>
                                          </p:val>
                                        </p:tav>
                                        <p:tav tm="100000">
                                          <p:val>
                                            <p:strVal val="#ppt_y"/>
                                          </p:val>
                                        </p:tav>
                                      </p:tavLst>
                                    </p:anim>
                                    <p:anim calcmode="lin" valueType="num">
                                      <p:cBhvr>
                                        <p:cTn id="98" dur="500" fill="hold"/>
                                        <p:tgtEl>
                                          <p:spTgt spid="135201"/>
                                        </p:tgtEl>
                                        <p:attrNameLst>
                                          <p:attrName>ppt_w</p:attrName>
                                        </p:attrNameLst>
                                      </p:cBhvr>
                                      <p:tavLst>
                                        <p:tav tm="0">
                                          <p:val>
                                            <p:fltVal val="0"/>
                                          </p:val>
                                        </p:tav>
                                        <p:tav tm="100000">
                                          <p:val>
                                            <p:strVal val="#ppt_w"/>
                                          </p:val>
                                        </p:tav>
                                      </p:tavLst>
                                    </p:anim>
                                    <p:anim calcmode="lin" valueType="num">
                                      <p:cBhvr>
                                        <p:cTn id="99" dur="500" fill="hold"/>
                                        <p:tgtEl>
                                          <p:spTgt spid="135201"/>
                                        </p:tgtEl>
                                        <p:attrNameLst>
                                          <p:attrName>ppt_h</p:attrName>
                                        </p:attrNameLst>
                                      </p:cBhvr>
                                      <p:tavLst>
                                        <p:tav tm="0">
                                          <p:val>
                                            <p:strVal val="#ppt_h"/>
                                          </p:val>
                                        </p:tav>
                                        <p:tav tm="100000">
                                          <p:val>
                                            <p:strVal val="#ppt_h"/>
                                          </p:val>
                                        </p:tav>
                                      </p:tavLst>
                                    </p:anim>
                                  </p:childTnLst>
                                </p:cTn>
                              </p:par>
                            </p:childTnLst>
                          </p:cTn>
                        </p:par>
                        <p:par>
                          <p:cTn id="100" fill="hold" nodeType="afterGroup">
                            <p:stCondLst>
                              <p:cond delay="500"/>
                            </p:stCondLst>
                            <p:childTnLst>
                              <p:par>
                                <p:cTn id="101" presetID="17" presetClass="entr" presetSubtype="10" fill="hold" grpId="0" nodeType="afterEffect">
                                  <p:stCondLst>
                                    <p:cond delay="0"/>
                                  </p:stCondLst>
                                  <p:childTnLst>
                                    <p:set>
                                      <p:cBhvr>
                                        <p:cTn id="102" dur="1" fill="hold">
                                          <p:stCondLst>
                                            <p:cond delay="0"/>
                                          </p:stCondLst>
                                        </p:cTn>
                                        <p:tgtEl>
                                          <p:spTgt spid="135202"/>
                                        </p:tgtEl>
                                        <p:attrNameLst>
                                          <p:attrName>style.visibility</p:attrName>
                                        </p:attrNameLst>
                                      </p:cBhvr>
                                      <p:to>
                                        <p:strVal val="visible"/>
                                      </p:to>
                                    </p:set>
                                    <p:anim calcmode="lin" valueType="num">
                                      <p:cBhvr>
                                        <p:cTn id="103" dur="500" fill="hold"/>
                                        <p:tgtEl>
                                          <p:spTgt spid="135202"/>
                                        </p:tgtEl>
                                        <p:attrNameLst>
                                          <p:attrName>ppt_w</p:attrName>
                                        </p:attrNameLst>
                                      </p:cBhvr>
                                      <p:tavLst>
                                        <p:tav tm="0">
                                          <p:val>
                                            <p:fltVal val="0"/>
                                          </p:val>
                                        </p:tav>
                                        <p:tav tm="100000">
                                          <p:val>
                                            <p:strVal val="#ppt_w"/>
                                          </p:val>
                                        </p:tav>
                                      </p:tavLst>
                                    </p:anim>
                                    <p:anim calcmode="lin" valueType="num">
                                      <p:cBhvr>
                                        <p:cTn id="104" dur="500" fill="hold"/>
                                        <p:tgtEl>
                                          <p:spTgt spid="135202"/>
                                        </p:tgtEl>
                                        <p:attrNameLst>
                                          <p:attrName>ppt_h</p:attrName>
                                        </p:attrNameLst>
                                      </p:cBhvr>
                                      <p:tavLst>
                                        <p:tav tm="0">
                                          <p:val>
                                            <p:strVal val="#ppt_h"/>
                                          </p:val>
                                        </p:tav>
                                        <p:tav tm="100000">
                                          <p:val>
                                            <p:strVal val="#ppt_h"/>
                                          </p:val>
                                        </p:tav>
                                      </p:tavLst>
                                    </p:anim>
                                  </p:childTnLst>
                                </p:cTn>
                              </p:par>
                            </p:childTnLst>
                          </p:cTn>
                        </p:par>
                      </p:childTnLst>
                    </p:cTn>
                  </p:par>
                  <p:par>
                    <p:cTn id="105" fill="hold" nodeType="clickPar">
                      <p:stCondLst>
                        <p:cond delay="indefinite"/>
                      </p:stCondLst>
                      <p:childTnLst>
                        <p:par>
                          <p:cTn id="106" fill="hold" nodeType="withGroup">
                            <p:stCondLst>
                              <p:cond delay="0"/>
                            </p:stCondLst>
                            <p:childTnLst>
                              <p:par>
                                <p:cTn id="107" presetID="2" presetClass="entr" presetSubtype="8" fill="hold" nodeType="clickEffect">
                                  <p:stCondLst>
                                    <p:cond delay="0"/>
                                  </p:stCondLst>
                                  <p:childTnLst>
                                    <p:set>
                                      <p:cBhvr>
                                        <p:cTn id="108" dur="1" fill="hold">
                                          <p:stCondLst>
                                            <p:cond delay="0"/>
                                          </p:stCondLst>
                                        </p:cTn>
                                        <p:tgtEl>
                                          <p:spTgt spid="135207"/>
                                        </p:tgtEl>
                                        <p:attrNameLst>
                                          <p:attrName>style.visibility</p:attrName>
                                        </p:attrNameLst>
                                      </p:cBhvr>
                                      <p:to>
                                        <p:strVal val="visible"/>
                                      </p:to>
                                    </p:set>
                                    <p:anim calcmode="lin" valueType="num">
                                      <p:cBhvr additive="base">
                                        <p:cTn id="109" dur="500" fill="hold"/>
                                        <p:tgtEl>
                                          <p:spTgt spid="135207"/>
                                        </p:tgtEl>
                                        <p:attrNameLst>
                                          <p:attrName>ppt_x</p:attrName>
                                        </p:attrNameLst>
                                      </p:cBhvr>
                                      <p:tavLst>
                                        <p:tav tm="0">
                                          <p:val>
                                            <p:strVal val="0-#ppt_w/2"/>
                                          </p:val>
                                        </p:tav>
                                        <p:tav tm="100000">
                                          <p:val>
                                            <p:strVal val="#ppt_x"/>
                                          </p:val>
                                        </p:tav>
                                      </p:tavLst>
                                    </p:anim>
                                    <p:anim calcmode="lin" valueType="num">
                                      <p:cBhvr additive="base">
                                        <p:cTn id="110" dur="500" fill="hold"/>
                                        <p:tgtEl>
                                          <p:spTgt spid="13520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5202" grpId="0" autoUpdateAnimBg="0"/>
      <p:bldP spid="135204" grpId="0" autoUpdateAnimBg="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Text Box 2"/>
          <p:cNvSpPr txBox="1">
            <a:spLocks noChangeArrowheads="1"/>
          </p:cNvSpPr>
          <p:nvPr/>
        </p:nvSpPr>
        <p:spPr bwMode="auto">
          <a:xfrm>
            <a:off x="533400" y="914400"/>
            <a:ext cx="259397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a:latin typeface="Times New Roman" panose="02020603050405020304" pitchFamily="18" charset="0"/>
              </a:rPr>
              <a:t>1.</a:t>
            </a:r>
            <a:r>
              <a:rPr lang="zh-CN" altLang="en-US">
                <a:latin typeface="Times New Roman" panose="02020603050405020304" pitchFamily="18" charset="0"/>
              </a:rPr>
              <a:t>电容器的串联</a:t>
            </a:r>
          </a:p>
        </p:txBody>
      </p:sp>
      <p:grpSp>
        <p:nvGrpSpPr>
          <p:cNvPr id="60419" name="Group 3"/>
          <p:cNvGrpSpPr>
            <a:grpSpLocks/>
          </p:cNvGrpSpPr>
          <p:nvPr/>
        </p:nvGrpSpPr>
        <p:grpSpPr bwMode="auto">
          <a:xfrm>
            <a:off x="3810000" y="762000"/>
            <a:ext cx="3124200" cy="990600"/>
            <a:chOff x="624" y="960"/>
            <a:chExt cx="1968" cy="624"/>
          </a:xfrm>
        </p:grpSpPr>
        <p:grpSp>
          <p:nvGrpSpPr>
            <p:cNvPr id="119845" name="Group 4"/>
            <p:cNvGrpSpPr>
              <a:grpSpLocks/>
            </p:cNvGrpSpPr>
            <p:nvPr/>
          </p:nvGrpSpPr>
          <p:grpSpPr bwMode="auto">
            <a:xfrm>
              <a:off x="1008" y="960"/>
              <a:ext cx="96" cy="336"/>
              <a:chOff x="1248" y="1200"/>
              <a:chExt cx="96" cy="432"/>
            </a:xfrm>
          </p:grpSpPr>
          <p:sp>
            <p:nvSpPr>
              <p:cNvPr id="119864" name="Line 5"/>
              <p:cNvSpPr>
                <a:spLocks noChangeShapeType="1"/>
              </p:cNvSpPr>
              <p:nvPr/>
            </p:nvSpPr>
            <p:spPr bwMode="auto">
              <a:xfrm flipV="1">
                <a:off x="1248" y="1200"/>
                <a:ext cx="0" cy="432"/>
              </a:xfrm>
              <a:prstGeom prst="line">
                <a:avLst/>
              </a:prstGeom>
              <a:noFill/>
              <a:ln w="571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865" name="Line 6"/>
              <p:cNvSpPr>
                <a:spLocks noChangeShapeType="1"/>
              </p:cNvSpPr>
              <p:nvPr/>
            </p:nvSpPr>
            <p:spPr bwMode="auto">
              <a:xfrm flipV="1">
                <a:off x="1344" y="1200"/>
                <a:ext cx="0" cy="432"/>
              </a:xfrm>
              <a:prstGeom prst="line">
                <a:avLst/>
              </a:prstGeom>
              <a:noFill/>
              <a:ln w="571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19846" name="Group 7"/>
            <p:cNvGrpSpPr>
              <a:grpSpLocks/>
            </p:cNvGrpSpPr>
            <p:nvPr/>
          </p:nvGrpSpPr>
          <p:grpSpPr bwMode="auto">
            <a:xfrm>
              <a:off x="1392" y="960"/>
              <a:ext cx="96" cy="336"/>
              <a:chOff x="1248" y="1200"/>
              <a:chExt cx="96" cy="432"/>
            </a:xfrm>
          </p:grpSpPr>
          <p:sp>
            <p:nvSpPr>
              <p:cNvPr id="119862" name="Line 8"/>
              <p:cNvSpPr>
                <a:spLocks noChangeShapeType="1"/>
              </p:cNvSpPr>
              <p:nvPr/>
            </p:nvSpPr>
            <p:spPr bwMode="auto">
              <a:xfrm flipV="1">
                <a:off x="1248" y="1200"/>
                <a:ext cx="0" cy="432"/>
              </a:xfrm>
              <a:prstGeom prst="line">
                <a:avLst/>
              </a:prstGeom>
              <a:noFill/>
              <a:ln w="571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863" name="Line 9"/>
              <p:cNvSpPr>
                <a:spLocks noChangeShapeType="1"/>
              </p:cNvSpPr>
              <p:nvPr/>
            </p:nvSpPr>
            <p:spPr bwMode="auto">
              <a:xfrm flipV="1">
                <a:off x="1344" y="1200"/>
                <a:ext cx="0" cy="432"/>
              </a:xfrm>
              <a:prstGeom prst="line">
                <a:avLst/>
              </a:prstGeom>
              <a:noFill/>
              <a:ln w="571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19847" name="Group 10"/>
            <p:cNvGrpSpPr>
              <a:grpSpLocks/>
            </p:cNvGrpSpPr>
            <p:nvPr/>
          </p:nvGrpSpPr>
          <p:grpSpPr bwMode="auto">
            <a:xfrm>
              <a:off x="1776" y="960"/>
              <a:ext cx="96" cy="336"/>
              <a:chOff x="1248" y="1200"/>
              <a:chExt cx="96" cy="432"/>
            </a:xfrm>
          </p:grpSpPr>
          <p:sp>
            <p:nvSpPr>
              <p:cNvPr id="119860" name="Line 11"/>
              <p:cNvSpPr>
                <a:spLocks noChangeShapeType="1"/>
              </p:cNvSpPr>
              <p:nvPr/>
            </p:nvSpPr>
            <p:spPr bwMode="auto">
              <a:xfrm flipV="1">
                <a:off x="1248" y="1200"/>
                <a:ext cx="0" cy="432"/>
              </a:xfrm>
              <a:prstGeom prst="line">
                <a:avLst/>
              </a:prstGeom>
              <a:noFill/>
              <a:ln w="571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861" name="Line 12"/>
              <p:cNvSpPr>
                <a:spLocks noChangeShapeType="1"/>
              </p:cNvSpPr>
              <p:nvPr/>
            </p:nvSpPr>
            <p:spPr bwMode="auto">
              <a:xfrm flipV="1">
                <a:off x="1344" y="1200"/>
                <a:ext cx="0" cy="432"/>
              </a:xfrm>
              <a:prstGeom prst="line">
                <a:avLst/>
              </a:prstGeom>
              <a:noFill/>
              <a:ln w="571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19848" name="Line 13"/>
            <p:cNvSpPr>
              <a:spLocks noChangeShapeType="1"/>
            </p:cNvSpPr>
            <p:nvPr/>
          </p:nvSpPr>
          <p:spPr bwMode="auto">
            <a:xfrm flipH="1">
              <a:off x="672" y="1104"/>
              <a:ext cx="336" cy="0"/>
            </a:xfrm>
            <a:prstGeom prst="line">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849" name="Line 14"/>
            <p:cNvSpPr>
              <a:spLocks noChangeShapeType="1"/>
            </p:cNvSpPr>
            <p:nvPr/>
          </p:nvSpPr>
          <p:spPr bwMode="auto">
            <a:xfrm>
              <a:off x="672" y="1104"/>
              <a:ext cx="0" cy="432"/>
            </a:xfrm>
            <a:prstGeom prst="line">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850" name="Line 15"/>
            <p:cNvSpPr>
              <a:spLocks noChangeShapeType="1"/>
            </p:cNvSpPr>
            <p:nvPr/>
          </p:nvSpPr>
          <p:spPr bwMode="auto">
            <a:xfrm>
              <a:off x="2544" y="1104"/>
              <a:ext cx="0" cy="432"/>
            </a:xfrm>
            <a:prstGeom prst="line">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19851" name="Group 16"/>
            <p:cNvGrpSpPr>
              <a:grpSpLocks/>
            </p:cNvGrpSpPr>
            <p:nvPr/>
          </p:nvGrpSpPr>
          <p:grpSpPr bwMode="auto">
            <a:xfrm>
              <a:off x="2160" y="960"/>
              <a:ext cx="96" cy="336"/>
              <a:chOff x="1248" y="1200"/>
              <a:chExt cx="96" cy="432"/>
            </a:xfrm>
          </p:grpSpPr>
          <p:sp>
            <p:nvSpPr>
              <p:cNvPr id="119858" name="Line 17"/>
              <p:cNvSpPr>
                <a:spLocks noChangeShapeType="1"/>
              </p:cNvSpPr>
              <p:nvPr/>
            </p:nvSpPr>
            <p:spPr bwMode="auto">
              <a:xfrm flipV="1">
                <a:off x="1248" y="1200"/>
                <a:ext cx="0" cy="432"/>
              </a:xfrm>
              <a:prstGeom prst="line">
                <a:avLst/>
              </a:prstGeom>
              <a:noFill/>
              <a:ln w="571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859" name="Line 18"/>
              <p:cNvSpPr>
                <a:spLocks noChangeShapeType="1"/>
              </p:cNvSpPr>
              <p:nvPr/>
            </p:nvSpPr>
            <p:spPr bwMode="auto">
              <a:xfrm flipV="1">
                <a:off x="1344" y="1200"/>
                <a:ext cx="0" cy="432"/>
              </a:xfrm>
              <a:prstGeom prst="line">
                <a:avLst/>
              </a:prstGeom>
              <a:noFill/>
              <a:ln w="571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19852" name="Line 19"/>
            <p:cNvSpPr>
              <a:spLocks noChangeShapeType="1"/>
            </p:cNvSpPr>
            <p:nvPr/>
          </p:nvSpPr>
          <p:spPr bwMode="auto">
            <a:xfrm>
              <a:off x="1104" y="1104"/>
              <a:ext cx="288" cy="0"/>
            </a:xfrm>
            <a:prstGeom prst="line">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853" name="Line 20"/>
            <p:cNvSpPr>
              <a:spLocks noChangeShapeType="1"/>
            </p:cNvSpPr>
            <p:nvPr/>
          </p:nvSpPr>
          <p:spPr bwMode="auto">
            <a:xfrm>
              <a:off x="2256" y="1104"/>
              <a:ext cx="288" cy="0"/>
            </a:xfrm>
            <a:prstGeom prst="line">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854" name="Line 21"/>
            <p:cNvSpPr>
              <a:spLocks noChangeShapeType="1"/>
            </p:cNvSpPr>
            <p:nvPr/>
          </p:nvSpPr>
          <p:spPr bwMode="auto">
            <a:xfrm>
              <a:off x="1488" y="1104"/>
              <a:ext cx="288" cy="0"/>
            </a:xfrm>
            <a:prstGeom prst="line">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855" name="Line 22"/>
            <p:cNvSpPr>
              <a:spLocks noChangeShapeType="1"/>
            </p:cNvSpPr>
            <p:nvPr/>
          </p:nvSpPr>
          <p:spPr bwMode="auto">
            <a:xfrm>
              <a:off x="1872" y="1104"/>
              <a:ext cx="288" cy="0"/>
            </a:xfrm>
            <a:prstGeom prst="line">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856" name="Oval 23"/>
            <p:cNvSpPr>
              <a:spLocks noChangeArrowheads="1"/>
            </p:cNvSpPr>
            <p:nvPr/>
          </p:nvSpPr>
          <p:spPr bwMode="auto">
            <a:xfrm>
              <a:off x="624" y="1488"/>
              <a:ext cx="96" cy="96"/>
            </a:xfrm>
            <a:prstGeom prst="ellipse">
              <a:avLst/>
            </a:prstGeom>
            <a:solidFill>
              <a:srgbClr val="FF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kumimoji="0" lang="zh-CN" altLang="en-US" sz="1800" b="0"/>
            </a:p>
          </p:txBody>
        </p:sp>
        <p:sp>
          <p:nvSpPr>
            <p:cNvPr id="119857" name="Oval 24"/>
            <p:cNvSpPr>
              <a:spLocks noChangeArrowheads="1"/>
            </p:cNvSpPr>
            <p:nvPr/>
          </p:nvSpPr>
          <p:spPr bwMode="auto">
            <a:xfrm>
              <a:off x="2496" y="1488"/>
              <a:ext cx="96" cy="96"/>
            </a:xfrm>
            <a:prstGeom prst="ellipse">
              <a:avLst/>
            </a:prstGeom>
            <a:solidFill>
              <a:srgbClr val="FF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kumimoji="0" lang="zh-CN" altLang="en-US" sz="1800" b="0"/>
            </a:p>
          </p:txBody>
        </p:sp>
      </p:grpSp>
      <p:sp>
        <p:nvSpPr>
          <p:cNvPr id="60441" name="Text Box 25"/>
          <p:cNvSpPr txBox="1">
            <a:spLocks noChangeArrowheads="1"/>
          </p:cNvSpPr>
          <p:nvPr/>
        </p:nvSpPr>
        <p:spPr bwMode="auto">
          <a:xfrm>
            <a:off x="4022725" y="169863"/>
            <a:ext cx="56197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a:solidFill>
                  <a:srgbClr val="FFFF00"/>
                </a:solidFill>
                <a:latin typeface="Times New Roman" panose="02020603050405020304" pitchFamily="18" charset="0"/>
              </a:rPr>
              <a:t>C</a:t>
            </a:r>
            <a:r>
              <a:rPr lang="en-US" altLang="zh-CN" baseline="-25000">
                <a:solidFill>
                  <a:srgbClr val="FFFF00"/>
                </a:solidFill>
                <a:latin typeface="Times New Roman" panose="02020603050405020304" pitchFamily="18" charset="0"/>
              </a:rPr>
              <a:t>1</a:t>
            </a:r>
            <a:endParaRPr lang="en-US" altLang="zh-CN">
              <a:solidFill>
                <a:srgbClr val="FFFF00"/>
              </a:solidFill>
              <a:latin typeface="Times New Roman" panose="02020603050405020304" pitchFamily="18" charset="0"/>
            </a:endParaRPr>
          </a:p>
        </p:txBody>
      </p:sp>
      <p:sp>
        <p:nvSpPr>
          <p:cNvPr id="60442" name="Text Box 26"/>
          <p:cNvSpPr txBox="1">
            <a:spLocks noChangeArrowheads="1"/>
          </p:cNvSpPr>
          <p:nvPr/>
        </p:nvSpPr>
        <p:spPr bwMode="auto">
          <a:xfrm>
            <a:off x="4708525" y="169863"/>
            <a:ext cx="56197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a:solidFill>
                  <a:srgbClr val="FFFF00"/>
                </a:solidFill>
                <a:latin typeface="Times New Roman" panose="02020603050405020304" pitchFamily="18" charset="0"/>
              </a:rPr>
              <a:t>C</a:t>
            </a:r>
            <a:r>
              <a:rPr lang="en-US" altLang="zh-CN" baseline="-25000">
                <a:solidFill>
                  <a:srgbClr val="FFFF00"/>
                </a:solidFill>
                <a:latin typeface="Times New Roman" panose="02020603050405020304" pitchFamily="18" charset="0"/>
              </a:rPr>
              <a:t>2</a:t>
            </a:r>
            <a:endParaRPr lang="en-US" altLang="zh-CN">
              <a:solidFill>
                <a:srgbClr val="FFFF00"/>
              </a:solidFill>
              <a:latin typeface="Times New Roman" panose="02020603050405020304" pitchFamily="18" charset="0"/>
            </a:endParaRPr>
          </a:p>
        </p:txBody>
      </p:sp>
      <p:sp>
        <p:nvSpPr>
          <p:cNvPr id="60443" name="Text Box 27"/>
          <p:cNvSpPr txBox="1">
            <a:spLocks noChangeArrowheads="1"/>
          </p:cNvSpPr>
          <p:nvPr/>
        </p:nvSpPr>
        <p:spPr bwMode="auto">
          <a:xfrm>
            <a:off x="5486400" y="200025"/>
            <a:ext cx="56197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a:solidFill>
                  <a:srgbClr val="FFFF00"/>
                </a:solidFill>
                <a:latin typeface="Times New Roman" panose="02020603050405020304" pitchFamily="18" charset="0"/>
              </a:rPr>
              <a:t>C</a:t>
            </a:r>
            <a:r>
              <a:rPr lang="en-US" altLang="zh-CN" baseline="-25000">
                <a:solidFill>
                  <a:srgbClr val="FFFF00"/>
                </a:solidFill>
                <a:latin typeface="Times New Roman" panose="02020603050405020304" pitchFamily="18" charset="0"/>
              </a:rPr>
              <a:t>3</a:t>
            </a:r>
            <a:endParaRPr lang="en-US" altLang="zh-CN">
              <a:solidFill>
                <a:srgbClr val="FFFF00"/>
              </a:solidFill>
              <a:latin typeface="Times New Roman" panose="02020603050405020304" pitchFamily="18" charset="0"/>
            </a:endParaRPr>
          </a:p>
        </p:txBody>
      </p:sp>
      <p:sp>
        <p:nvSpPr>
          <p:cNvPr id="60444" name="Text Box 28"/>
          <p:cNvSpPr txBox="1">
            <a:spLocks noChangeArrowheads="1"/>
          </p:cNvSpPr>
          <p:nvPr/>
        </p:nvSpPr>
        <p:spPr bwMode="auto">
          <a:xfrm>
            <a:off x="6096000" y="200025"/>
            <a:ext cx="56197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a:solidFill>
                  <a:srgbClr val="FFFF00"/>
                </a:solidFill>
                <a:latin typeface="Times New Roman" panose="02020603050405020304" pitchFamily="18" charset="0"/>
              </a:rPr>
              <a:t>C</a:t>
            </a:r>
            <a:r>
              <a:rPr lang="en-US" altLang="zh-CN" baseline="-25000">
                <a:solidFill>
                  <a:srgbClr val="FFFF00"/>
                </a:solidFill>
                <a:latin typeface="Times New Roman" panose="02020603050405020304" pitchFamily="18" charset="0"/>
              </a:rPr>
              <a:t>4</a:t>
            </a:r>
            <a:endParaRPr lang="en-US" altLang="zh-CN">
              <a:solidFill>
                <a:srgbClr val="FFFF00"/>
              </a:solidFill>
              <a:latin typeface="Times New Roman" panose="02020603050405020304" pitchFamily="18" charset="0"/>
            </a:endParaRPr>
          </a:p>
        </p:txBody>
      </p:sp>
      <p:grpSp>
        <p:nvGrpSpPr>
          <p:cNvPr id="60445" name="Group 29"/>
          <p:cNvGrpSpPr>
            <a:grpSpLocks/>
          </p:cNvGrpSpPr>
          <p:nvPr/>
        </p:nvGrpSpPr>
        <p:grpSpPr bwMode="auto">
          <a:xfrm>
            <a:off x="4006850" y="1419225"/>
            <a:ext cx="2743200" cy="519113"/>
            <a:chOff x="3120" y="942"/>
            <a:chExt cx="1728" cy="327"/>
          </a:xfrm>
        </p:grpSpPr>
        <p:sp>
          <p:nvSpPr>
            <p:cNvPr id="119842" name="Line 30"/>
            <p:cNvSpPr>
              <a:spLocks noChangeShapeType="1"/>
            </p:cNvSpPr>
            <p:nvPr/>
          </p:nvSpPr>
          <p:spPr bwMode="auto">
            <a:xfrm>
              <a:off x="3120" y="1104"/>
              <a:ext cx="576" cy="0"/>
            </a:xfrm>
            <a:prstGeom prst="line">
              <a:avLst/>
            </a:prstGeom>
            <a:noFill/>
            <a:ln w="9525">
              <a:solidFill>
                <a:srgbClr val="FFFF00"/>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843" name="Line 31"/>
            <p:cNvSpPr>
              <a:spLocks noChangeShapeType="1"/>
            </p:cNvSpPr>
            <p:nvPr/>
          </p:nvSpPr>
          <p:spPr bwMode="auto">
            <a:xfrm>
              <a:off x="4224" y="1104"/>
              <a:ext cx="624" cy="0"/>
            </a:xfrm>
            <a:prstGeom prst="line">
              <a:avLst/>
            </a:prstGeom>
            <a:noFill/>
            <a:ln w="9525">
              <a:solidFill>
                <a:srgbClr val="FF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844" name="Text Box 32"/>
            <p:cNvSpPr txBox="1">
              <a:spLocks noChangeArrowheads="1"/>
            </p:cNvSpPr>
            <p:nvPr/>
          </p:nvSpPr>
          <p:spPr bwMode="auto">
            <a:xfrm>
              <a:off x="3744" y="942"/>
              <a:ext cx="27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a:solidFill>
                    <a:srgbClr val="FFFF00"/>
                  </a:solidFill>
                  <a:latin typeface="Times New Roman" panose="02020603050405020304" pitchFamily="18" charset="0"/>
                </a:rPr>
                <a:t>U</a:t>
              </a:r>
            </a:p>
          </p:txBody>
        </p:sp>
      </p:grpSp>
      <p:graphicFrame>
        <p:nvGraphicFramePr>
          <p:cNvPr id="60449" name="Object 33"/>
          <p:cNvGraphicFramePr>
            <a:graphicFrameLocks noChangeAspect="1"/>
          </p:cNvGraphicFramePr>
          <p:nvPr/>
        </p:nvGraphicFramePr>
        <p:xfrm>
          <a:off x="660400" y="3230563"/>
          <a:ext cx="3706813" cy="617537"/>
        </p:xfrm>
        <a:graphic>
          <a:graphicData uri="http://schemas.openxmlformats.org/presentationml/2006/ole">
            <mc:AlternateContent xmlns:mc="http://schemas.openxmlformats.org/markup-compatibility/2006">
              <mc:Choice xmlns:v="urn:schemas-microsoft-com:vml" Requires="v">
                <p:oleObj name="Equation" r:id="rId2" imgW="1314450" imgH="171450" progId="Equation.3">
                  <p:embed/>
                </p:oleObj>
              </mc:Choice>
              <mc:Fallback>
                <p:oleObj name="Equation" r:id="rId2" imgW="1314450" imgH="171450" progId="Equation.3">
                  <p:embed/>
                  <p:pic>
                    <p:nvPicPr>
                      <p:cNvPr id="0" name="Object 33"/>
                      <p:cNvPicPr>
                        <a:picLocks noChangeAspect="1" noChangeArrowheads="1"/>
                      </p:cNvPicPr>
                      <p:nvPr/>
                    </p:nvPicPr>
                    <p:blipFill>
                      <a:blip r:embed="rId3">
                        <a:lum bright="72000"/>
                        <a:extLst>
                          <a:ext uri="{28A0092B-C50C-407E-A947-70E740481C1C}">
                            <a14:useLocalDpi xmlns:a14="http://schemas.microsoft.com/office/drawing/2010/main" val="0"/>
                          </a:ext>
                        </a:extLst>
                      </a:blip>
                      <a:srcRect/>
                      <a:stretch>
                        <a:fillRect/>
                      </a:stretch>
                    </p:blipFill>
                    <p:spPr bwMode="auto">
                      <a:xfrm>
                        <a:off x="660400" y="3230563"/>
                        <a:ext cx="3706813" cy="6175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0450" name="Object 34"/>
          <p:cNvGraphicFramePr>
            <a:graphicFrameLocks noChangeAspect="1"/>
          </p:cNvGraphicFramePr>
          <p:nvPr/>
        </p:nvGraphicFramePr>
        <p:xfrm>
          <a:off x="4497388" y="2971800"/>
          <a:ext cx="3652837" cy="1066800"/>
        </p:xfrm>
        <a:graphic>
          <a:graphicData uri="http://schemas.openxmlformats.org/presentationml/2006/ole">
            <mc:AlternateContent xmlns:mc="http://schemas.openxmlformats.org/markup-compatibility/2006">
              <mc:Choice xmlns:v="urn:schemas-microsoft-com:vml" Requires="v">
                <p:oleObj name="Equation" r:id="rId4" imgW="1419337" imgH="371475" progId="Equation.3">
                  <p:embed/>
                </p:oleObj>
              </mc:Choice>
              <mc:Fallback>
                <p:oleObj name="Equation" r:id="rId4" imgW="1419337" imgH="371475" progId="Equation.3">
                  <p:embed/>
                  <p:pic>
                    <p:nvPicPr>
                      <p:cNvPr id="0" name="Object 34"/>
                      <p:cNvPicPr>
                        <a:picLocks noChangeAspect="1" noChangeArrowheads="1"/>
                      </p:cNvPicPr>
                      <p:nvPr/>
                    </p:nvPicPr>
                    <p:blipFill>
                      <a:blip r:embed="rId5">
                        <a:lum bright="72000"/>
                        <a:extLst>
                          <a:ext uri="{28A0092B-C50C-407E-A947-70E740481C1C}">
                            <a14:useLocalDpi xmlns:a14="http://schemas.microsoft.com/office/drawing/2010/main" val="0"/>
                          </a:ext>
                        </a:extLst>
                      </a:blip>
                      <a:srcRect/>
                      <a:stretch>
                        <a:fillRect/>
                      </a:stretch>
                    </p:blipFill>
                    <p:spPr bwMode="auto">
                      <a:xfrm>
                        <a:off x="4497388" y="2971800"/>
                        <a:ext cx="3652837" cy="1066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60451" name="Group 35"/>
          <p:cNvGrpSpPr>
            <a:grpSpLocks/>
          </p:cNvGrpSpPr>
          <p:nvPr/>
        </p:nvGrpSpPr>
        <p:grpSpPr bwMode="auto">
          <a:xfrm>
            <a:off x="7521575" y="169863"/>
            <a:ext cx="1295400" cy="1552575"/>
            <a:chOff x="4752" y="174"/>
            <a:chExt cx="816" cy="978"/>
          </a:xfrm>
        </p:grpSpPr>
        <p:sp>
          <p:nvSpPr>
            <p:cNvPr id="119831" name="Oval 36"/>
            <p:cNvSpPr>
              <a:spLocks noChangeArrowheads="1"/>
            </p:cNvSpPr>
            <p:nvPr/>
          </p:nvSpPr>
          <p:spPr bwMode="auto">
            <a:xfrm>
              <a:off x="4752" y="1056"/>
              <a:ext cx="96" cy="96"/>
            </a:xfrm>
            <a:prstGeom prst="ellipse">
              <a:avLst/>
            </a:prstGeom>
            <a:solidFill>
              <a:srgbClr val="FF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kumimoji="0" lang="zh-CN" altLang="en-US" sz="1800" b="0"/>
            </a:p>
          </p:txBody>
        </p:sp>
        <p:grpSp>
          <p:nvGrpSpPr>
            <p:cNvPr id="119832" name="Group 37"/>
            <p:cNvGrpSpPr>
              <a:grpSpLocks/>
            </p:cNvGrpSpPr>
            <p:nvPr/>
          </p:nvGrpSpPr>
          <p:grpSpPr bwMode="auto">
            <a:xfrm>
              <a:off x="4800" y="174"/>
              <a:ext cx="768" cy="959"/>
              <a:chOff x="4608" y="241"/>
              <a:chExt cx="768" cy="959"/>
            </a:xfrm>
          </p:grpSpPr>
          <p:grpSp>
            <p:nvGrpSpPr>
              <p:cNvPr id="119833" name="Group 38"/>
              <p:cNvGrpSpPr>
                <a:grpSpLocks/>
              </p:cNvGrpSpPr>
              <p:nvPr/>
            </p:nvGrpSpPr>
            <p:grpSpPr bwMode="auto">
              <a:xfrm>
                <a:off x="4944" y="576"/>
                <a:ext cx="96" cy="336"/>
                <a:chOff x="1248" y="1200"/>
                <a:chExt cx="96" cy="432"/>
              </a:xfrm>
            </p:grpSpPr>
            <p:sp>
              <p:nvSpPr>
                <p:cNvPr id="119840" name="Line 39"/>
                <p:cNvSpPr>
                  <a:spLocks noChangeShapeType="1"/>
                </p:cNvSpPr>
                <p:nvPr/>
              </p:nvSpPr>
              <p:spPr bwMode="auto">
                <a:xfrm flipV="1">
                  <a:off x="1248" y="1200"/>
                  <a:ext cx="0" cy="432"/>
                </a:xfrm>
                <a:prstGeom prst="line">
                  <a:avLst/>
                </a:prstGeom>
                <a:noFill/>
                <a:ln w="571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841" name="Line 40"/>
                <p:cNvSpPr>
                  <a:spLocks noChangeShapeType="1"/>
                </p:cNvSpPr>
                <p:nvPr/>
              </p:nvSpPr>
              <p:spPr bwMode="auto">
                <a:xfrm flipV="1">
                  <a:off x="1344" y="1200"/>
                  <a:ext cx="0" cy="432"/>
                </a:xfrm>
                <a:prstGeom prst="line">
                  <a:avLst/>
                </a:prstGeom>
                <a:noFill/>
                <a:ln w="571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19834" name="Line 41"/>
              <p:cNvSpPr>
                <a:spLocks noChangeShapeType="1"/>
              </p:cNvSpPr>
              <p:nvPr/>
            </p:nvSpPr>
            <p:spPr bwMode="auto">
              <a:xfrm flipH="1">
                <a:off x="4608" y="720"/>
                <a:ext cx="336" cy="0"/>
              </a:xfrm>
              <a:prstGeom prst="line">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835" name="Line 42"/>
              <p:cNvSpPr>
                <a:spLocks noChangeShapeType="1"/>
              </p:cNvSpPr>
              <p:nvPr/>
            </p:nvSpPr>
            <p:spPr bwMode="auto">
              <a:xfrm>
                <a:off x="4608" y="720"/>
                <a:ext cx="0" cy="432"/>
              </a:xfrm>
              <a:prstGeom prst="line">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836" name="Line 43"/>
              <p:cNvSpPr>
                <a:spLocks noChangeShapeType="1"/>
              </p:cNvSpPr>
              <p:nvPr/>
            </p:nvSpPr>
            <p:spPr bwMode="auto">
              <a:xfrm>
                <a:off x="5328" y="720"/>
                <a:ext cx="0" cy="432"/>
              </a:xfrm>
              <a:prstGeom prst="line">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837" name="Line 44"/>
              <p:cNvSpPr>
                <a:spLocks noChangeShapeType="1"/>
              </p:cNvSpPr>
              <p:nvPr/>
            </p:nvSpPr>
            <p:spPr bwMode="auto">
              <a:xfrm>
                <a:off x="5040" y="720"/>
                <a:ext cx="288" cy="0"/>
              </a:xfrm>
              <a:prstGeom prst="line">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838" name="Oval 45"/>
              <p:cNvSpPr>
                <a:spLocks noChangeArrowheads="1"/>
              </p:cNvSpPr>
              <p:nvPr/>
            </p:nvSpPr>
            <p:spPr bwMode="auto">
              <a:xfrm>
                <a:off x="5280" y="1104"/>
                <a:ext cx="96" cy="96"/>
              </a:xfrm>
              <a:prstGeom prst="ellipse">
                <a:avLst/>
              </a:prstGeom>
              <a:solidFill>
                <a:srgbClr val="FF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kumimoji="0" lang="zh-CN" altLang="en-US" sz="1800" b="0"/>
              </a:p>
            </p:txBody>
          </p:sp>
          <p:sp>
            <p:nvSpPr>
              <p:cNvPr id="119839" name="Text Box 46"/>
              <p:cNvSpPr txBox="1">
                <a:spLocks noChangeArrowheads="1"/>
              </p:cNvSpPr>
              <p:nvPr/>
            </p:nvSpPr>
            <p:spPr bwMode="auto">
              <a:xfrm>
                <a:off x="4847" y="241"/>
                <a:ext cx="27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a:solidFill>
                      <a:srgbClr val="FFFF00"/>
                    </a:solidFill>
                    <a:latin typeface="Times New Roman" panose="02020603050405020304" pitchFamily="18" charset="0"/>
                  </a:rPr>
                  <a:t>C</a:t>
                </a:r>
              </a:p>
            </p:txBody>
          </p:sp>
        </p:grpSp>
      </p:grpSp>
      <p:sp>
        <p:nvSpPr>
          <p:cNvPr id="60463" name="AutoShape 47"/>
          <p:cNvSpPr>
            <a:spLocks noChangeArrowheads="1"/>
          </p:cNvSpPr>
          <p:nvPr/>
        </p:nvSpPr>
        <p:spPr bwMode="auto">
          <a:xfrm>
            <a:off x="6988175" y="655638"/>
            <a:ext cx="533400" cy="457200"/>
          </a:xfrm>
          <a:prstGeom prst="rightArrow">
            <a:avLst>
              <a:gd name="adj1" fmla="val 50000"/>
              <a:gd name="adj2" fmla="val 29167"/>
            </a:avLst>
          </a:prstGeom>
          <a:solidFill>
            <a:srgbClr val="FF3300"/>
          </a:solidFill>
          <a:ln w="9525">
            <a:solidFill>
              <a:srgbClr val="FF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kumimoji="0" lang="zh-CN" altLang="en-US" sz="1800" b="0"/>
          </a:p>
        </p:txBody>
      </p:sp>
      <p:sp>
        <p:nvSpPr>
          <p:cNvPr id="60464" name="Text Box 48"/>
          <p:cNvSpPr txBox="1">
            <a:spLocks noChangeArrowheads="1"/>
          </p:cNvSpPr>
          <p:nvPr/>
        </p:nvSpPr>
        <p:spPr bwMode="auto">
          <a:xfrm>
            <a:off x="152400" y="90488"/>
            <a:ext cx="2862263"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a:solidFill>
                  <a:srgbClr val="66FF33"/>
                </a:solidFill>
                <a:latin typeface="Times New Roman" panose="02020603050405020304" pitchFamily="18" charset="0"/>
                <a:ea typeface="幼圆" panose="02010509060101010101" pitchFamily="49" charset="-122"/>
              </a:rPr>
              <a:t>三</a:t>
            </a:r>
            <a:r>
              <a:rPr lang="en-US" altLang="zh-CN">
                <a:solidFill>
                  <a:srgbClr val="66FF33"/>
                </a:solidFill>
                <a:latin typeface="Times New Roman" panose="02020603050405020304" pitchFamily="18" charset="0"/>
                <a:ea typeface="幼圆" panose="02010509060101010101" pitchFamily="49" charset="-122"/>
              </a:rPr>
              <a:t>. </a:t>
            </a:r>
            <a:r>
              <a:rPr lang="zh-CN" altLang="en-US">
                <a:solidFill>
                  <a:srgbClr val="66FF33"/>
                </a:solidFill>
                <a:latin typeface="Times New Roman" panose="02020603050405020304" pitchFamily="18" charset="0"/>
                <a:ea typeface="幼圆" panose="02010509060101010101" pitchFamily="49" charset="-122"/>
              </a:rPr>
              <a:t>电容器的联结</a:t>
            </a:r>
          </a:p>
        </p:txBody>
      </p:sp>
      <p:grpSp>
        <p:nvGrpSpPr>
          <p:cNvPr id="60465" name="Group 49"/>
          <p:cNvGrpSpPr>
            <a:grpSpLocks/>
          </p:cNvGrpSpPr>
          <p:nvPr/>
        </p:nvGrpSpPr>
        <p:grpSpPr bwMode="auto">
          <a:xfrm>
            <a:off x="7620000" y="1419225"/>
            <a:ext cx="1041400" cy="519113"/>
            <a:chOff x="4816" y="865"/>
            <a:chExt cx="656" cy="327"/>
          </a:xfrm>
        </p:grpSpPr>
        <p:sp>
          <p:nvSpPr>
            <p:cNvPr id="119828" name="Line 50"/>
            <p:cNvSpPr>
              <a:spLocks noChangeShapeType="1"/>
            </p:cNvSpPr>
            <p:nvPr/>
          </p:nvSpPr>
          <p:spPr bwMode="auto">
            <a:xfrm>
              <a:off x="4816" y="1027"/>
              <a:ext cx="210" cy="0"/>
            </a:xfrm>
            <a:prstGeom prst="line">
              <a:avLst/>
            </a:prstGeom>
            <a:noFill/>
            <a:ln w="9525">
              <a:solidFill>
                <a:srgbClr val="FFFF00"/>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829" name="Line 51"/>
            <p:cNvSpPr>
              <a:spLocks noChangeShapeType="1"/>
            </p:cNvSpPr>
            <p:nvPr/>
          </p:nvSpPr>
          <p:spPr bwMode="auto">
            <a:xfrm>
              <a:off x="5244" y="1027"/>
              <a:ext cx="228" cy="0"/>
            </a:xfrm>
            <a:prstGeom prst="line">
              <a:avLst/>
            </a:prstGeom>
            <a:noFill/>
            <a:ln w="9525">
              <a:solidFill>
                <a:srgbClr val="FF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830" name="Text Box 52"/>
            <p:cNvSpPr txBox="1">
              <a:spLocks noChangeArrowheads="1"/>
            </p:cNvSpPr>
            <p:nvPr/>
          </p:nvSpPr>
          <p:spPr bwMode="auto">
            <a:xfrm>
              <a:off x="4992" y="865"/>
              <a:ext cx="27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a:solidFill>
                    <a:srgbClr val="FFFF00"/>
                  </a:solidFill>
                  <a:latin typeface="Times New Roman" panose="02020603050405020304" pitchFamily="18" charset="0"/>
                </a:rPr>
                <a:t>U</a:t>
              </a:r>
            </a:p>
          </p:txBody>
        </p:sp>
      </p:grpSp>
      <p:graphicFrame>
        <p:nvGraphicFramePr>
          <p:cNvPr id="60469" name="Object 53"/>
          <p:cNvGraphicFramePr>
            <a:graphicFrameLocks noChangeAspect="1"/>
          </p:cNvGraphicFramePr>
          <p:nvPr/>
        </p:nvGraphicFramePr>
        <p:xfrm>
          <a:off x="623888" y="2011363"/>
          <a:ext cx="1497012" cy="1058862"/>
        </p:xfrm>
        <a:graphic>
          <a:graphicData uri="http://schemas.openxmlformats.org/presentationml/2006/ole">
            <mc:AlternateContent xmlns:mc="http://schemas.openxmlformats.org/markup-compatibility/2006">
              <mc:Choice xmlns:v="urn:schemas-microsoft-com:vml" Requires="v">
                <p:oleObj name="Equation" r:id="rId6" imgW="552338" imgH="371475" progId="Equation.3">
                  <p:embed/>
                </p:oleObj>
              </mc:Choice>
              <mc:Fallback>
                <p:oleObj name="Equation" r:id="rId6" imgW="552338" imgH="371475" progId="Equation.3">
                  <p:embed/>
                  <p:pic>
                    <p:nvPicPr>
                      <p:cNvPr id="0" name="Object 53"/>
                      <p:cNvPicPr>
                        <a:picLocks noChangeAspect="1" noChangeArrowheads="1"/>
                      </p:cNvPicPr>
                      <p:nvPr/>
                    </p:nvPicPr>
                    <p:blipFill>
                      <a:blip r:embed="rId7">
                        <a:lum bright="72000"/>
                        <a:extLst>
                          <a:ext uri="{28A0092B-C50C-407E-A947-70E740481C1C}">
                            <a14:useLocalDpi xmlns:a14="http://schemas.microsoft.com/office/drawing/2010/main" val="0"/>
                          </a:ext>
                        </a:extLst>
                      </a:blip>
                      <a:srcRect/>
                      <a:stretch>
                        <a:fillRect/>
                      </a:stretch>
                    </p:blipFill>
                    <p:spPr bwMode="auto">
                      <a:xfrm>
                        <a:off x="623888" y="2011363"/>
                        <a:ext cx="1497012" cy="10588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0470" name="Object 54"/>
          <p:cNvGraphicFramePr>
            <a:graphicFrameLocks noChangeAspect="1"/>
          </p:cNvGraphicFramePr>
          <p:nvPr/>
        </p:nvGraphicFramePr>
        <p:xfrm>
          <a:off x="3963988" y="1935163"/>
          <a:ext cx="2284412" cy="1174750"/>
        </p:xfrm>
        <a:graphic>
          <a:graphicData uri="http://schemas.openxmlformats.org/presentationml/2006/ole">
            <mc:AlternateContent xmlns:mc="http://schemas.openxmlformats.org/markup-compatibility/2006">
              <mc:Choice xmlns:v="urn:schemas-microsoft-com:vml" Requires="v">
                <p:oleObj name="Equation" r:id="rId8" imgW="780938" imgH="371475" progId="Equation.3">
                  <p:embed/>
                </p:oleObj>
              </mc:Choice>
              <mc:Fallback>
                <p:oleObj name="Equation" r:id="rId8" imgW="780938" imgH="371475" progId="Equation.3">
                  <p:embed/>
                  <p:pic>
                    <p:nvPicPr>
                      <p:cNvPr id="0" name="Object 54"/>
                      <p:cNvPicPr>
                        <a:picLocks noChangeAspect="1" noChangeArrowheads="1"/>
                      </p:cNvPicPr>
                      <p:nvPr/>
                    </p:nvPicPr>
                    <p:blipFill>
                      <a:blip r:embed="rId9">
                        <a:lum bright="72000"/>
                        <a:extLst>
                          <a:ext uri="{28A0092B-C50C-407E-A947-70E740481C1C}">
                            <a14:useLocalDpi xmlns:a14="http://schemas.microsoft.com/office/drawing/2010/main" val="0"/>
                          </a:ext>
                        </a:extLst>
                      </a:blip>
                      <a:srcRect/>
                      <a:stretch>
                        <a:fillRect/>
                      </a:stretch>
                    </p:blipFill>
                    <p:spPr bwMode="auto">
                      <a:xfrm>
                        <a:off x="3963988" y="1935163"/>
                        <a:ext cx="2284412" cy="1174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0471" name="Object 55"/>
          <p:cNvGraphicFramePr>
            <a:graphicFrameLocks noChangeAspect="1"/>
          </p:cNvGraphicFramePr>
          <p:nvPr/>
        </p:nvGraphicFramePr>
        <p:xfrm>
          <a:off x="2286000" y="2011363"/>
          <a:ext cx="1524000" cy="1150937"/>
        </p:xfrm>
        <a:graphic>
          <a:graphicData uri="http://schemas.openxmlformats.org/presentationml/2006/ole">
            <mc:AlternateContent xmlns:mc="http://schemas.openxmlformats.org/markup-compatibility/2006">
              <mc:Choice xmlns:v="urn:schemas-microsoft-com:vml" Requires="v">
                <p:oleObj name="Equation" r:id="rId10" imgW="514350" imgH="371475" progId="Equation.3">
                  <p:embed/>
                </p:oleObj>
              </mc:Choice>
              <mc:Fallback>
                <p:oleObj name="Equation" r:id="rId10" imgW="514350" imgH="371475" progId="Equation.3">
                  <p:embed/>
                  <p:pic>
                    <p:nvPicPr>
                      <p:cNvPr id="0" name="Object 55"/>
                      <p:cNvPicPr>
                        <a:picLocks noChangeAspect="1" noChangeArrowheads="1"/>
                      </p:cNvPicPr>
                      <p:nvPr/>
                    </p:nvPicPr>
                    <p:blipFill>
                      <a:blip r:embed="rId11">
                        <a:lum bright="72000"/>
                        <a:extLst>
                          <a:ext uri="{28A0092B-C50C-407E-A947-70E740481C1C}">
                            <a14:useLocalDpi xmlns:a14="http://schemas.microsoft.com/office/drawing/2010/main" val="0"/>
                          </a:ext>
                        </a:extLst>
                      </a:blip>
                      <a:srcRect/>
                      <a:stretch>
                        <a:fillRect/>
                      </a:stretch>
                    </p:blipFill>
                    <p:spPr bwMode="auto">
                      <a:xfrm>
                        <a:off x="2286000" y="2011363"/>
                        <a:ext cx="1524000" cy="11509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0472" name="Object 56"/>
          <p:cNvGraphicFramePr>
            <a:graphicFrameLocks noChangeAspect="1"/>
          </p:cNvGraphicFramePr>
          <p:nvPr/>
        </p:nvGraphicFramePr>
        <p:xfrm>
          <a:off x="990600" y="5105400"/>
          <a:ext cx="4114800" cy="1212850"/>
        </p:xfrm>
        <a:graphic>
          <a:graphicData uri="http://schemas.openxmlformats.org/presentationml/2006/ole">
            <mc:AlternateContent xmlns:mc="http://schemas.openxmlformats.org/markup-compatibility/2006">
              <mc:Choice xmlns:v="urn:schemas-microsoft-com:vml" Requires="v">
                <p:oleObj name="Equation" r:id="rId12" imgW="1400175" imgH="371475" progId="Equation.3">
                  <p:embed/>
                </p:oleObj>
              </mc:Choice>
              <mc:Fallback>
                <p:oleObj name="Equation" r:id="rId12" imgW="1400175" imgH="371475" progId="Equation.3">
                  <p:embed/>
                  <p:pic>
                    <p:nvPicPr>
                      <p:cNvPr id="0" name="Object 56"/>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90600" y="5105400"/>
                        <a:ext cx="4114800" cy="12128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0473" name="Object 57"/>
          <p:cNvGraphicFramePr>
            <a:graphicFrameLocks noChangeAspect="1"/>
          </p:cNvGraphicFramePr>
          <p:nvPr/>
        </p:nvGraphicFramePr>
        <p:xfrm>
          <a:off x="990600" y="4038600"/>
          <a:ext cx="4484688" cy="1101725"/>
        </p:xfrm>
        <a:graphic>
          <a:graphicData uri="http://schemas.openxmlformats.org/presentationml/2006/ole">
            <mc:AlternateContent xmlns:mc="http://schemas.openxmlformats.org/markup-compatibility/2006">
              <mc:Choice xmlns:v="urn:schemas-microsoft-com:vml" Requires="v">
                <p:oleObj name="Equation" r:id="rId14" imgW="1695338" imgH="371475" progId="Equation.3">
                  <p:embed/>
                </p:oleObj>
              </mc:Choice>
              <mc:Fallback>
                <p:oleObj name="Equation" r:id="rId14" imgW="1695338" imgH="371475" progId="Equation.3">
                  <p:embed/>
                  <p:pic>
                    <p:nvPicPr>
                      <p:cNvPr id="0" name="Object 57"/>
                      <p:cNvPicPr>
                        <a:picLocks noChangeAspect="1" noChangeArrowheads="1"/>
                      </p:cNvPicPr>
                      <p:nvPr/>
                    </p:nvPicPr>
                    <p:blipFill>
                      <a:blip r:embed="rId15">
                        <a:lum bright="72000"/>
                        <a:extLst>
                          <a:ext uri="{28A0092B-C50C-407E-A947-70E740481C1C}">
                            <a14:useLocalDpi xmlns:a14="http://schemas.microsoft.com/office/drawing/2010/main" val="0"/>
                          </a:ext>
                        </a:extLst>
                      </a:blip>
                      <a:srcRect/>
                      <a:stretch>
                        <a:fillRect/>
                      </a:stretch>
                    </p:blipFill>
                    <p:spPr bwMode="auto">
                      <a:xfrm>
                        <a:off x="990600" y="4038600"/>
                        <a:ext cx="4484688" cy="1101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6046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60418"/>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60419"/>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60441"/>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60442"/>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60443"/>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60444"/>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6" presetClass="entr" presetSubtype="37" fill="hold" nodeType="clickEffect">
                                  <p:stCondLst>
                                    <p:cond delay="0"/>
                                  </p:stCondLst>
                                  <p:childTnLst>
                                    <p:set>
                                      <p:cBhvr>
                                        <p:cTn id="34" dur="1" fill="hold">
                                          <p:stCondLst>
                                            <p:cond delay="0"/>
                                          </p:stCondLst>
                                        </p:cTn>
                                        <p:tgtEl>
                                          <p:spTgt spid="60445"/>
                                        </p:tgtEl>
                                        <p:attrNameLst>
                                          <p:attrName>style.visibility</p:attrName>
                                        </p:attrNameLst>
                                      </p:cBhvr>
                                      <p:to>
                                        <p:strVal val="visible"/>
                                      </p:to>
                                    </p:set>
                                    <p:animEffect transition="in" filter="barn(outVertical)">
                                      <p:cBhvr>
                                        <p:cTn id="35" dur="500"/>
                                        <p:tgtEl>
                                          <p:spTgt spid="60445"/>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12" presetClass="entr" presetSubtype="8" fill="hold" nodeType="clickEffect">
                                  <p:stCondLst>
                                    <p:cond delay="0"/>
                                  </p:stCondLst>
                                  <p:childTnLst>
                                    <p:set>
                                      <p:cBhvr>
                                        <p:cTn id="39" dur="1" fill="hold">
                                          <p:stCondLst>
                                            <p:cond delay="0"/>
                                          </p:stCondLst>
                                        </p:cTn>
                                        <p:tgtEl>
                                          <p:spTgt spid="60463"/>
                                        </p:tgtEl>
                                        <p:attrNameLst>
                                          <p:attrName>style.visibility</p:attrName>
                                        </p:attrNameLst>
                                      </p:cBhvr>
                                      <p:to>
                                        <p:strVal val="visible"/>
                                      </p:to>
                                    </p:set>
                                    <p:animEffect transition="in" filter="slide(fromLeft)">
                                      <p:cBhvr>
                                        <p:cTn id="40" dur="500"/>
                                        <p:tgtEl>
                                          <p:spTgt spid="60463"/>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1" presetClass="entr" presetSubtype="0" fill="hold" nodeType="clickEffect">
                                  <p:stCondLst>
                                    <p:cond delay="0"/>
                                  </p:stCondLst>
                                  <p:childTnLst>
                                    <p:set>
                                      <p:cBhvr>
                                        <p:cTn id="44" dur="1" fill="hold">
                                          <p:stCondLst>
                                            <p:cond delay="499"/>
                                          </p:stCondLst>
                                        </p:cTn>
                                        <p:tgtEl>
                                          <p:spTgt spid="60451"/>
                                        </p:tgtEl>
                                        <p:attrNameLst>
                                          <p:attrName>style.visibility</p:attrName>
                                        </p:attrNameLst>
                                      </p:cBhvr>
                                      <p:to>
                                        <p:strVal val="visible"/>
                                      </p:to>
                                    </p:set>
                                  </p:childTnLst>
                                </p:cTn>
                              </p:par>
                            </p:childTnLst>
                          </p:cTn>
                        </p:par>
                      </p:childTnLst>
                    </p:cTn>
                  </p:par>
                  <p:par>
                    <p:cTn id="45" fill="hold" nodeType="clickPar">
                      <p:stCondLst>
                        <p:cond delay="indefinite"/>
                      </p:stCondLst>
                      <p:childTnLst>
                        <p:par>
                          <p:cTn id="46" fill="hold" nodeType="withGroup">
                            <p:stCondLst>
                              <p:cond delay="0"/>
                            </p:stCondLst>
                            <p:childTnLst>
                              <p:par>
                                <p:cTn id="47" presetID="16" presetClass="entr" presetSubtype="37" fill="hold" nodeType="clickEffect">
                                  <p:stCondLst>
                                    <p:cond delay="0"/>
                                  </p:stCondLst>
                                  <p:childTnLst>
                                    <p:set>
                                      <p:cBhvr>
                                        <p:cTn id="48" dur="1" fill="hold">
                                          <p:stCondLst>
                                            <p:cond delay="0"/>
                                          </p:stCondLst>
                                        </p:cTn>
                                        <p:tgtEl>
                                          <p:spTgt spid="60465"/>
                                        </p:tgtEl>
                                        <p:attrNameLst>
                                          <p:attrName>style.visibility</p:attrName>
                                        </p:attrNameLst>
                                      </p:cBhvr>
                                      <p:to>
                                        <p:strVal val="visible"/>
                                      </p:to>
                                    </p:set>
                                    <p:animEffect transition="in" filter="barn(outVertical)">
                                      <p:cBhvr>
                                        <p:cTn id="49" dur="500"/>
                                        <p:tgtEl>
                                          <p:spTgt spid="60465"/>
                                        </p:tgtEl>
                                      </p:cBhvr>
                                    </p:animEffect>
                                  </p:childTnLst>
                                </p:cTn>
                              </p:par>
                            </p:childTnLst>
                          </p:cTn>
                        </p:par>
                      </p:childTnLst>
                    </p:cTn>
                  </p:par>
                  <p:par>
                    <p:cTn id="50" fill="hold" nodeType="clickPar">
                      <p:stCondLst>
                        <p:cond delay="indefinite"/>
                      </p:stCondLst>
                      <p:childTnLst>
                        <p:par>
                          <p:cTn id="51" fill="hold" nodeType="withGroup">
                            <p:stCondLst>
                              <p:cond delay="0"/>
                            </p:stCondLst>
                            <p:childTnLst>
                              <p:par>
                                <p:cTn id="52" presetID="1" presetClass="entr" presetSubtype="0" fill="hold" nodeType="clickEffect">
                                  <p:stCondLst>
                                    <p:cond delay="0"/>
                                  </p:stCondLst>
                                  <p:childTnLst>
                                    <p:set>
                                      <p:cBhvr>
                                        <p:cTn id="53" dur="1" fill="hold">
                                          <p:stCondLst>
                                            <p:cond delay="499"/>
                                          </p:stCondLst>
                                        </p:cTn>
                                        <p:tgtEl>
                                          <p:spTgt spid="60469"/>
                                        </p:tgtEl>
                                        <p:attrNameLst>
                                          <p:attrName>style.visibility</p:attrName>
                                        </p:attrNameLst>
                                      </p:cBhvr>
                                      <p:to>
                                        <p:strVal val="visible"/>
                                      </p:to>
                                    </p:set>
                                  </p:childTnLst>
                                </p:cTn>
                              </p:par>
                            </p:childTnLst>
                          </p:cTn>
                        </p:par>
                      </p:childTnLst>
                    </p:cTn>
                  </p:par>
                  <p:par>
                    <p:cTn id="54" fill="hold" nodeType="clickPar">
                      <p:stCondLst>
                        <p:cond delay="indefinite"/>
                      </p:stCondLst>
                      <p:childTnLst>
                        <p:par>
                          <p:cTn id="55" fill="hold" nodeType="withGroup">
                            <p:stCondLst>
                              <p:cond delay="0"/>
                            </p:stCondLst>
                            <p:childTnLst>
                              <p:par>
                                <p:cTn id="56" presetID="1" presetClass="entr" presetSubtype="0" fill="hold" nodeType="clickEffect">
                                  <p:stCondLst>
                                    <p:cond delay="0"/>
                                  </p:stCondLst>
                                  <p:childTnLst>
                                    <p:set>
                                      <p:cBhvr>
                                        <p:cTn id="57" dur="1" fill="hold">
                                          <p:stCondLst>
                                            <p:cond delay="499"/>
                                          </p:stCondLst>
                                        </p:cTn>
                                        <p:tgtEl>
                                          <p:spTgt spid="60471"/>
                                        </p:tgtEl>
                                        <p:attrNameLst>
                                          <p:attrName>style.visibility</p:attrName>
                                        </p:attrNameLst>
                                      </p:cBhvr>
                                      <p:to>
                                        <p:strVal val="visible"/>
                                      </p:to>
                                    </p:set>
                                  </p:childTnLst>
                                </p:cTn>
                              </p:par>
                            </p:childTnLst>
                          </p:cTn>
                        </p:par>
                      </p:childTnLst>
                    </p:cTn>
                  </p:par>
                  <p:par>
                    <p:cTn id="58" fill="hold" nodeType="clickPar">
                      <p:stCondLst>
                        <p:cond delay="indefinite"/>
                      </p:stCondLst>
                      <p:childTnLst>
                        <p:par>
                          <p:cTn id="59" fill="hold" nodeType="withGroup">
                            <p:stCondLst>
                              <p:cond delay="0"/>
                            </p:stCondLst>
                            <p:childTnLst>
                              <p:par>
                                <p:cTn id="60" presetID="1" presetClass="entr" presetSubtype="0" fill="hold" nodeType="clickEffect">
                                  <p:stCondLst>
                                    <p:cond delay="0"/>
                                  </p:stCondLst>
                                  <p:childTnLst>
                                    <p:set>
                                      <p:cBhvr>
                                        <p:cTn id="61" dur="1" fill="hold">
                                          <p:stCondLst>
                                            <p:cond delay="499"/>
                                          </p:stCondLst>
                                        </p:cTn>
                                        <p:tgtEl>
                                          <p:spTgt spid="60470"/>
                                        </p:tgtEl>
                                        <p:attrNameLst>
                                          <p:attrName>style.visibility</p:attrName>
                                        </p:attrNameLst>
                                      </p:cBhvr>
                                      <p:to>
                                        <p:strVal val="visible"/>
                                      </p:to>
                                    </p:set>
                                  </p:childTnLst>
                                </p:cTn>
                              </p:par>
                            </p:childTnLst>
                          </p:cTn>
                        </p:par>
                      </p:childTnLst>
                    </p:cTn>
                  </p:par>
                  <p:par>
                    <p:cTn id="62" fill="hold" nodeType="clickPar">
                      <p:stCondLst>
                        <p:cond delay="indefinite"/>
                      </p:stCondLst>
                      <p:childTnLst>
                        <p:par>
                          <p:cTn id="63" fill="hold" nodeType="withGroup">
                            <p:stCondLst>
                              <p:cond delay="0"/>
                            </p:stCondLst>
                            <p:childTnLst>
                              <p:par>
                                <p:cTn id="64" presetID="1" presetClass="entr" presetSubtype="0" fill="hold" nodeType="clickEffect">
                                  <p:stCondLst>
                                    <p:cond delay="0"/>
                                  </p:stCondLst>
                                  <p:childTnLst>
                                    <p:set>
                                      <p:cBhvr>
                                        <p:cTn id="65" dur="1" fill="hold">
                                          <p:stCondLst>
                                            <p:cond delay="499"/>
                                          </p:stCondLst>
                                        </p:cTn>
                                        <p:tgtEl>
                                          <p:spTgt spid="60449"/>
                                        </p:tgtEl>
                                        <p:attrNameLst>
                                          <p:attrName>style.visibility</p:attrName>
                                        </p:attrNameLst>
                                      </p:cBhvr>
                                      <p:to>
                                        <p:strVal val="visible"/>
                                      </p:to>
                                    </p:set>
                                  </p:childTnLst>
                                </p:cTn>
                              </p:par>
                            </p:childTnLst>
                          </p:cTn>
                        </p:par>
                      </p:childTnLst>
                    </p:cTn>
                  </p:par>
                  <p:par>
                    <p:cTn id="66" fill="hold" nodeType="clickPar">
                      <p:stCondLst>
                        <p:cond delay="indefinite"/>
                      </p:stCondLst>
                      <p:childTnLst>
                        <p:par>
                          <p:cTn id="67" fill="hold" nodeType="withGroup">
                            <p:stCondLst>
                              <p:cond delay="0"/>
                            </p:stCondLst>
                            <p:childTnLst>
                              <p:par>
                                <p:cTn id="68" presetID="1" presetClass="entr" presetSubtype="0" fill="hold" nodeType="clickEffect">
                                  <p:stCondLst>
                                    <p:cond delay="0"/>
                                  </p:stCondLst>
                                  <p:childTnLst>
                                    <p:set>
                                      <p:cBhvr>
                                        <p:cTn id="69" dur="1" fill="hold">
                                          <p:stCondLst>
                                            <p:cond delay="499"/>
                                          </p:stCondLst>
                                        </p:cTn>
                                        <p:tgtEl>
                                          <p:spTgt spid="60450"/>
                                        </p:tgtEl>
                                        <p:attrNameLst>
                                          <p:attrName>style.visibility</p:attrName>
                                        </p:attrNameLst>
                                      </p:cBhvr>
                                      <p:to>
                                        <p:strVal val="visible"/>
                                      </p:to>
                                    </p:set>
                                  </p:childTnLst>
                                </p:cTn>
                              </p:par>
                            </p:childTnLst>
                          </p:cTn>
                        </p:par>
                      </p:childTnLst>
                    </p:cTn>
                  </p:par>
                  <p:par>
                    <p:cTn id="70" fill="hold" nodeType="clickPar">
                      <p:stCondLst>
                        <p:cond delay="indefinite"/>
                      </p:stCondLst>
                      <p:childTnLst>
                        <p:par>
                          <p:cTn id="71" fill="hold" nodeType="withGroup">
                            <p:stCondLst>
                              <p:cond delay="0"/>
                            </p:stCondLst>
                            <p:childTnLst>
                              <p:par>
                                <p:cTn id="72" presetID="1" presetClass="entr" presetSubtype="0" fill="hold" nodeType="clickEffect">
                                  <p:stCondLst>
                                    <p:cond delay="0"/>
                                  </p:stCondLst>
                                  <p:childTnLst>
                                    <p:set>
                                      <p:cBhvr>
                                        <p:cTn id="73" dur="1" fill="hold">
                                          <p:stCondLst>
                                            <p:cond delay="499"/>
                                          </p:stCondLst>
                                        </p:cTn>
                                        <p:tgtEl>
                                          <p:spTgt spid="60473"/>
                                        </p:tgtEl>
                                        <p:attrNameLst>
                                          <p:attrName>style.visibility</p:attrName>
                                        </p:attrNameLst>
                                      </p:cBhvr>
                                      <p:to>
                                        <p:strVal val="visible"/>
                                      </p:to>
                                    </p:set>
                                  </p:childTnLst>
                                </p:cTn>
                              </p:par>
                            </p:childTnLst>
                          </p:cTn>
                        </p:par>
                      </p:childTnLst>
                    </p:cTn>
                  </p:par>
                  <p:par>
                    <p:cTn id="74" fill="hold" nodeType="clickPar">
                      <p:stCondLst>
                        <p:cond delay="indefinite"/>
                      </p:stCondLst>
                      <p:childTnLst>
                        <p:par>
                          <p:cTn id="75" fill="hold" nodeType="withGroup">
                            <p:stCondLst>
                              <p:cond delay="0"/>
                            </p:stCondLst>
                            <p:childTnLst>
                              <p:par>
                                <p:cTn id="76" presetID="1" presetClass="entr" presetSubtype="0" fill="hold" nodeType="clickEffect">
                                  <p:stCondLst>
                                    <p:cond delay="0"/>
                                  </p:stCondLst>
                                  <p:childTnLst>
                                    <p:set>
                                      <p:cBhvr>
                                        <p:cTn id="77" dur="1" fill="hold">
                                          <p:stCondLst>
                                            <p:cond delay="499"/>
                                          </p:stCondLst>
                                        </p:cTn>
                                        <p:tgtEl>
                                          <p:spTgt spid="604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418" grpId="0" autoUpdateAnimBg="0"/>
      <p:bldP spid="60441" grpId="0" autoUpdateAnimBg="0"/>
      <p:bldP spid="60442" grpId="0" autoUpdateAnimBg="0"/>
      <p:bldP spid="60443" grpId="0" autoUpdateAnimBg="0"/>
      <p:bldP spid="60444" grpId="0" autoUpdateAnimBg="0"/>
      <p:bldP spid="60464" grpId="0" autoUpdateAnimBg="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ChangeArrowheads="1"/>
          </p:cNvSpPr>
          <p:nvPr/>
        </p:nvSpPr>
        <p:spPr bwMode="auto">
          <a:xfrm>
            <a:off x="2041525" y="227013"/>
            <a:ext cx="4303713"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zh-CN" altLang="en-US" sz="3600">
                <a:solidFill>
                  <a:srgbClr val="FFFF66"/>
                </a:solidFill>
                <a:latin typeface="Bookman Old Style" panose="02050604050505020204" pitchFamily="18" charset="0"/>
              </a:rPr>
              <a:t>导体的静电感应过程</a:t>
            </a:r>
          </a:p>
        </p:txBody>
      </p:sp>
      <p:sp>
        <p:nvSpPr>
          <p:cNvPr id="44035" name="Rectangle 3"/>
          <p:cNvSpPr>
            <a:spLocks noChangeArrowheads="1"/>
          </p:cNvSpPr>
          <p:nvPr/>
        </p:nvSpPr>
        <p:spPr bwMode="auto">
          <a:xfrm>
            <a:off x="2057400" y="1447800"/>
            <a:ext cx="4876800" cy="4495800"/>
          </a:xfrm>
          <a:prstGeom prst="rect">
            <a:avLst/>
          </a:prstGeom>
          <a:gradFill rotWithShape="0">
            <a:gsLst>
              <a:gs pos="0">
                <a:srgbClr val="FF9900"/>
              </a:gs>
              <a:gs pos="100000">
                <a:srgbClr val="B26B00"/>
              </a:gs>
            </a:gsLst>
            <a:path path="rect">
              <a:fillToRect r="100000" b="10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kumimoji="0" lang="zh-CN" altLang="en-US" sz="1800" b="0"/>
          </a:p>
        </p:txBody>
      </p:sp>
      <p:sp>
        <p:nvSpPr>
          <p:cNvPr id="44036" name="Line 4"/>
          <p:cNvSpPr>
            <a:spLocks noChangeShapeType="1"/>
          </p:cNvSpPr>
          <p:nvPr/>
        </p:nvSpPr>
        <p:spPr bwMode="auto">
          <a:xfrm>
            <a:off x="6934200" y="2057400"/>
            <a:ext cx="1676400" cy="0"/>
          </a:xfrm>
          <a:prstGeom prst="line">
            <a:avLst/>
          </a:prstGeom>
          <a:noFill/>
          <a:ln w="127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037" name="Line 5"/>
          <p:cNvSpPr>
            <a:spLocks noChangeShapeType="1"/>
          </p:cNvSpPr>
          <p:nvPr/>
        </p:nvSpPr>
        <p:spPr bwMode="auto">
          <a:xfrm>
            <a:off x="533400" y="1600200"/>
            <a:ext cx="8077200" cy="0"/>
          </a:xfrm>
          <a:prstGeom prst="line">
            <a:avLst/>
          </a:prstGeom>
          <a:noFill/>
          <a:ln w="127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038" name="Line 6"/>
          <p:cNvSpPr>
            <a:spLocks noChangeShapeType="1"/>
          </p:cNvSpPr>
          <p:nvPr/>
        </p:nvSpPr>
        <p:spPr bwMode="auto">
          <a:xfrm>
            <a:off x="533400" y="5715000"/>
            <a:ext cx="8077200" cy="0"/>
          </a:xfrm>
          <a:prstGeom prst="line">
            <a:avLst/>
          </a:prstGeom>
          <a:noFill/>
          <a:ln w="127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039" name="Line 7"/>
          <p:cNvSpPr>
            <a:spLocks noChangeShapeType="1"/>
          </p:cNvSpPr>
          <p:nvPr/>
        </p:nvSpPr>
        <p:spPr bwMode="auto">
          <a:xfrm>
            <a:off x="533400" y="2514600"/>
            <a:ext cx="8077200" cy="0"/>
          </a:xfrm>
          <a:prstGeom prst="line">
            <a:avLst/>
          </a:prstGeom>
          <a:noFill/>
          <a:ln w="127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040" name="Line 8"/>
          <p:cNvSpPr>
            <a:spLocks noChangeShapeType="1"/>
          </p:cNvSpPr>
          <p:nvPr/>
        </p:nvSpPr>
        <p:spPr bwMode="auto">
          <a:xfrm>
            <a:off x="534988" y="2971800"/>
            <a:ext cx="8077200" cy="0"/>
          </a:xfrm>
          <a:prstGeom prst="line">
            <a:avLst/>
          </a:prstGeom>
          <a:noFill/>
          <a:ln w="127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041" name="Line 9"/>
          <p:cNvSpPr>
            <a:spLocks noChangeShapeType="1"/>
          </p:cNvSpPr>
          <p:nvPr/>
        </p:nvSpPr>
        <p:spPr bwMode="auto">
          <a:xfrm>
            <a:off x="534988" y="3429000"/>
            <a:ext cx="8077200" cy="0"/>
          </a:xfrm>
          <a:prstGeom prst="line">
            <a:avLst/>
          </a:prstGeom>
          <a:noFill/>
          <a:ln w="127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042" name="Line 10"/>
          <p:cNvSpPr>
            <a:spLocks noChangeShapeType="1"/>
          </p:cNvSpPr>
          <p:nvPr/>
        </p:nvSpPr>
        <p:spPr bwMode="auto">
          <a:xfrm>
            <a:off x="534988" y="3886200"/>
            <a:ext cx="8077200" cy="0"/>
          </a:xfrm>
          <a:prstGeom prst="line">
            <a:avLst/>
          </a:prstGeom>
          <a:noFill/>
          <a:ln w="127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043" name="Line 11"/>
          <p:cNvSpPr>
            <a:spLocks noChangeShapeType="1"/>
          </p:cNvSpPr>
          <p:nvPr/>
        </p:nvSpPr>
        <p:spPr bwMode="auto">
          <a:xfrm>
            <a:off x="534988" y="4343400"/>
            <a:ext cx="8077200" cy="0"/>
          </a:xfrm>
          <a:prstGeom prst="line">
            <a:avLst/>
          </a:prstGeom>
          <a:noFill/>
          <a:ln w="127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044" name="Line 12"/>
          <p:cNvSpPr>
            <a:spLocks noChangeShapeType="1"/>
          </p:cNvSpPr>
          <p:nvPr/>
        </p:nvSpPr>
        <p:spPr bwMode="auto">
          <a:xfrm>
            <a:off x="534988" y="4800600"/>
            <a:ext cx="8077200" cy="0"/>
          </a:xfrm>
          <a:prstGeom prst="line">
            <a:avLst/>
          </a:prstGeom>
          <a:noFill/>
          <a:ln w="127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045" name="Line 13"/>
          <p:cNvSpPr>
            <a:spLocks noChangeShapeType="1"/>
          </p:cNvSpPr>
          <p:nvPr/>
        </p:nvSpPr>
        <p:spPr bwMode="auto">
          <a:xfrm>
            <a:off x="7010400" y="5257800"/>
            <a:ext cx="1601788" cy="0"/>
          </a:xfrm>
          <a:prstGeom prst="line">
            <a:avLst/>
          </a:prstGeom>
          <a:noFill/>
          <a:ln w="127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046" name="Oval 14"/>
          <p:cNvSpPr>
            <a:spLocks noChangeArrowheads="1"/>
          </p:cNvSpPr>
          <p:nvPr/>
        </p:nvSpPr>
        <p:spPr bwMode="auto">
          <a:xfrm>
            <a:off x="2063750" y="1987550"/>
            <a:ext cx="292100" cy="292100"/>
          </a:xfrm>
          <a:prstGeom prst="ellipse">
            <a:avLst/>
          </a:prstGeom>
          <a:solidFill>
            <a:srgbClr val="CC0066"/>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kumimoji="0" lang="zh-CN" altLang="en-US" sz="1800" b="0"/>
          </a:p>
        </p:txBody>
      </p:sp>
      <p:sp>
        <p:nvSpPr>
          <p:cNvPr id="44047" name="Line 15"/>
          <p:cNvSpPr>
            <a:spLocks noChangeShapeType="1"/>
          </p:cNvSpPr>
          <p:nvPr/>
        </p:nvSpPr>
        <p:spPr bwMode="auto">
          <a:xfrm>
            <a:off x="2133600" y="2133600"/>
            <a:ext cx="152400" cy="0"/>
          </a:xfrm>
          <a:prstGeom prst="line">
            <a:avLst/>
          </a:prstGeom>
          <a:noFill/>
          <a:ln w="50800">
            <a:solidFill>
              <a:srgbClr val="FFFF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048" name="Oval 16"/>
          <p:cNvSpPr>
            <a:spLocks noChangeArrowheads="1"/>
          </p:cNvSpPr>
          <p:nvPr/>
        </p:nvSpPr>
        <p:spPr bwMode="auto">
          <a:xfrm>
            <a:off x="5340350" y="3740150"/>
            <a:ext cx="292100" cy="292100"/>
          </a:xfrm>
          <a:prstGeom prst="ellipse">
            <a:avLst/>
          </a:prstGeom>
          <a:solidFill>
            <a:srgbClr val="CC0066"/>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kumimoji="0" lang="zh-CN" altLang="en-US" sz="1800" b="0"/>
          </a:p>
        </p:txBody>
      </p:sp>
      <p:sp>
        <p:nvSpPr>
          <p:cNvPr id="44049" name="Line 17"/>
          <p:cNvSpPr>
            <a:spLocks noChangeShapeType="1"/>
          </p:cNvSpPr>
          <p:nvPr/>
        </p:nvSpPr>
        <p:spPr bwMode="auto">
          <a:xfrm>
            <a:off x="5410200" y="3886200"/>
            <a:ext cx="152400" cy="0"/>
          </a:xfrm>
          <a:prstGeom prst="line">
            <a:avLst/>
          </a:prstGeom>
          <a:noFill/>
          <a:ln w="50800">
            <a:solidFill>
              <a:srgbClr val="FFFF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050" name="Oval 18"/>
          <p:cNvSpPr>
            <a:spLocks noChangeArrowheads="1"/>
          </p:cNvSpPr>
          <p:nvPr/>
        </p:nvSpPr>
        <p:spPr bwMode="auto">
          <a:xfrm>
            <a:off x="4883150" y="2825750"/>
            <a:ext cx="292100" cy="292100"/>
          </a:xfrm>
          <a:prstGeom prst="ellipse">
            <a:avLst/>
          </a:prstGeom>
          <a:solidFill>
            <a:srgbClr val="CC0066"/>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kumimoji="0" lang="zh-CN" altLang="en-US" sz="1800" b="0"/>
          </a:p>
        </p:txBody>
      </p:sp>
      <p:sp>
        <p:nvSpPr>
          <p:cNvPr id="44051" name="Line 19"/>
          <p:cNvSpPr>
            <a:spLocks noChangeShapeType="1"/>
          </p:cNvSpPr>
          <p:nvPr/>
        </p:nvSpPr>
        <p:spPr bwMode="auto">
          <a:xfrm>
            <a:off x="4953000" y="2971800"/>
            <a:ext cx="152400" cy="0"/>
          </a:xfrm>
          <a:prstGeom prst="line">
            <a:avLst/>
          </a:prstGeom>
          <a:noFill/>
          <a:ln w="50800">
            <a:solidFill>
              <a:srgbClr val="FFFF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052" name="Oval 20"/>
          <p:cNvSpPr>
            <a:spLocks noChangeArrowheads="1"/>
          </p:cNvSpPr>
          <p:nvPr/>
        </p:nvSpPr>
        <p:spPr bwMode="auto">
          <a:xfrm>
            <a:off x="2901950" y="4578350"/>
            <a:ext cx="292100" cy="292100"/>
          </a:xfrm>
          <a:prstGeom prst="ellipse">
            <a:avLst/>
          </a:prstGeom>
          <a:solidFill>
            <a:srgbClr val="CC0066"/>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kumimoji="0" lang="zh-CN" altLang="en-US" sz="1800" b="0"/>
          </a:p>
        </p:txBody>
      </p:sp>
      <p:sp>
        <p:nvSpPr>
          <p:cNvPr id="44053" name="Line 21"/>
          <p:cNvSpPr>
            <a:spLocks noChangeShapeType="1"/>
          </p:cNvSpPr>
          <p:nvPr/>
        </p:nvSpPr>
        <p:spPr bwMode="auto">
          <a:xfrm>
            <a:off x="2971800" y="4724400"/>
            <a:ext cx="152400" cy="0"/>
          </a:xfrm>
          <a:prstGeom prst="line">
            <a:avLst/>
          </a:prstGeom>
          <a:noFill/>
          <a:ln w="50800">
            <a:solidFill>
              <a:srgbClr val="FFFF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054" name="Oval 22"/>
          <p:cNvSpPr>
            <a:spLocks noChangeArrowheads="1"/>
          </p:cNvSpPr>
          <p:nvPr/>
        </p:nvSpPr>
        <p:spPr bwMode="auto">
          <a:xfrm>
            <a:off x="2444750" y="3359150"/>
            <a:ext cx="292100" cy="292100"/>
          </a:xfrm>
          <a:prstGeom prst="ellipse">
            <a:avLst/>
          </a:prstGeom>
          <a:solidFill>
            <a:srgbClr val="CC0066"/>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kumimoji="0" lang="zh-CN" altLang="en-US" sz="1800" b="0"/>
          </a:p>
        </p:txBody>
      </p:sp>
      <p:sp>
        <p:nvSpPr>
          <p:cNvPr id="44055" name="Line 23"/>
          <p:cNvSpPr>
            <a:spLocks noChangeShapeType="1"/>
          </p:cNvSpPr>
          <p:nvPr/>
        </p:nvSpPr>
        <p:spPr bwMode="auto">
          <a:xfrm>
            <a:off x="2514600" y="3505200"/>
            <a:ext cx="152400" cy="0"/>
          </a:xfrm>
          <a:prstGeom prst="line">
            <a:avLst/>
          </a:prstGeom>
          <a:noFill/>
          <a:ln w="50800">
            <a:solidFill>
              <a:srgbClr val="FFFF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056" name="Oval 24"/>
          <p:cNvSpPr>
            <a:spLocks noChangeArrowheads="1"/>
          </p:cNvSpPr>
          <p:nvPr/>
        </p:nvSpPr>
        <p:spPr bwMode="auto">
          <a:xfrm>
            <a:off x="3359150" y="2444750"/>
            <a:ext cx="292100" cy="292100"/>
          </a:xfrm>
          <a:prstGeom prst="ellipse">
            <a:avLst/>
          </a:prstGeom>
          <a:solidFill>
            <a:srgbClr val="CC0066"/>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kumimoji="0" lang="zh-CN" altLang="en-US" sz="1800" b="0"/>
          </a:p>
        </p:txBody>
      </p:sp>
      <p:sp>
        <p:nvSpPr>
          <p:cNvPr id="44057" name="Line 25"/>
          <p:cNvSpPr>
            <a:spLocks noChangeShapeType="1"/>
          </p:cNvSpPr>
          <p:nvPr/>
        </p:nvSpPr>
        <p:spPr bwMode="auto">
          <a:xfrm>
            <a:off x="3429000" y="2590800"/>
            <a:ext cx="152400" cy="0"/>
          </a:xfrm>
          <a:prstGeom prst="line">
            <a:avLst/>
          </a:prstGeom>
          <a:noFill/>
          <a:ln w="50800">
            <a:solidFill>
              <a:srgbClr val="FFFF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058" name="Oval 26"/>
          <p:cNvSpPr>
            <a:spLocks noChangeArrowheads="1"/>
          </p:cNvSpPr>
          <p:nvPr/>
        </p:nvSpPr>
        <p:spPr bwMode="auto">
          <a:xfrm>
            <a:off x="4425950" y="1606550"/>
            <a:ext cx="292100" cy="292100"/>
          </a:xfrm>
          <a:prstGeom prst="ellipse">
            <a:avLst/>
          </a:prstGeom>
          <a:solidFill>
            <a:srgbClr val="CC0066"/>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kumimoji="0" lang="zh-CN" altLang="en-US" sz="1800" b="0"/>
          </a:p>
        </p:txBody>
      </p:sp>
      <p:sp>
        <p:nvSpPr>
          <p:cNvPr id="44059" name="Line 27"/>
          <p:cNvSpPr>
            <a:spLocks noChangeShapeType="1"/>
          </p:cNvSpPr>
          <p:nvPr/>
        </p:nvSpPr>
        <p:spPr bwMode="auto">
          <a:xfrm>
            <a:off x="4495800" y="1752600"/>
            <a:ext cx="152400" cy="0"/>
          </a:xfrm>
          <a:prstGeom prst="line">
            <a:avLst/>
          </a:prstGeom>
          <a:noFill/>
          <a:ln w="50800">
            <a:solidFill>
              <a:srgbClr val="FFFF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060" name="Oval 28"/>
          <p:cNvSpPr>
            <a:spLocks noChangeArrowheads="1"/>
          </p:cNvSpPr>
          <p:nvPr/>
        </p:nvSpPr>
        <p:spPr bwMode="auto">
          <a:xfrm>
            <a:off x="5797550" y="5492750"/>
            <a:ext cx="292100" cy="292100"/>
          </a:xfrm>
          <a:prstGeom prst="ellipse">
            <a:avLst/>
          </a:prstGeom>
          <a:solidFill>
            <a:srgbClr val="CC0066"/>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kumimoji="0" lang="zh-CN" altLang="en-US" sz="1800" b="0"/>
          </a:p>
        </p:txBody>
      </p:sp>
      <p:sp>
        <p:nvSpPr>
          <p:cNvPr id="44061" name="Line 29"/>
          <p:cNvSpPr>
            <a:spLocks noChangeShapeType="1"/>
          </p:cNvSpPr>
          <p:nvPr/>
        </p:nvSpPr>
        <p:spPr bwMode="auto">
          <a:xfrm>
            <a:off x="5867400" y="5638800"/>
            <a:ext cx="152400" cy="0"/>
          </a:xfrm>
          <a:prstGeom prst="line">
            <a:avLst/>
          </a:prstGeom>
          <a:noFill/>
          <a:ln w="50800">
            <a:solidFill>
              <a:srgbClr val="FFFF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062" name="Oval 30"/>
          <p:cNvSpPr>
            <a:spLocks noChangeArrowheads="1"/>
          </p:cNvSpPr>
          <p:nvPr/>
        </p:nvSpPr>
        <p:spPr bwMode="auto">
          <a:xfrm>
            <a:off x="2063750" y="5035550"/>
            <a:ext cx="292100" cy="292100"/>
          </a:xfrm>
          <a:prstGeom prst="ellipse">
            <a:avLst/>
          </a:prstGeom>
          <a:solidFill>
            <a:srgbClr val="CC0066"/>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kumimoji="0" lang="zh-CN" altLang="en-US" sz="1800" b="0"/>
          </a:p>
        </p:txBody>
      </p:sp>
      <p:sp>
        <p:nvSpPr>
          <p:cNvPr id="44063" name="Line 31"/>
          <p:cNvSpPr>
            <a:spLocks noChangeShapeType="1"/>
          </p:cNvSpPr>
          <p:nvPr/>
        </p:nvSpPr>
        <p:spPr bwMode="auto">
          <a:xfrm>
            <a:off x="2133600" y="5181600"/>
            <a:ext cx="152400" cy="0"/>
          </a:xfrm>
          <a:prstGeom prst="line">
            <a:avLst/>
          </a:prstGeom>
          <a:noFill/>
          <a:ln w="50800">
            <a:solidFill>
              <a:srgbClr val="FFFF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064" name="Oval 32"/>
          <p:cNvSpPr>
            <a:spLocks noChangeArrowheads="1"/>
          </p:cNvSpPr>
          <p:nvPr/>
        </p:nvSpPr>
        <p:spPr bwMode="auto">
          <a:xfrm>
            <a:off x="3968750" y="4197350"/>
            <a:ext cx="292100" cy="292100"/>
          </a:xfrm>
          <a:prstGeom prst="ellipse">
            <a:avLst/>
          </a:prstGeom>
          <a:solidFill>
            <a:srgbClr val="CC0066"/>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kumimoji="0" lang="zh-CN" altLang="en-US" sz="1800" b="0"/>
          </a:p>
        </p:txBody>
      </p:sp>
      <p:sp>
        <p:nvSpPr>
          <p:cNvPr id="44065" name="Line 33"/>
          <p:cNvSpPr>
            <a:spLocks noChangeShapeType="1"/>
          </p:cNvSpPr>
          <p:nvPr/>
        </p:nvSpPr>
        <p:spPr bwMode="auto">
          <a:xfrm>
            <a:off x="4038600" y="4343400"/>
            <a:ext cx="152400" cy="0"/>
          </a:xfrm>
          <a:prstGeom prst="line">
            <a:avLst/>
          </a:prstGeom>
          <a:noFill/>
          <a:ln w="50800">
            <a:solidFill>
              <a:srgbClr val="FFFF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066" name="Rectangle 34"/>
          <p:cNvSpPr>
            <a:spLocks noChangeArrowheads="1"/>
          </p:cNvSpPr>
          <p:nvPr/>
        </p:nvSpPr>
        <p:spPr bwMode="auto">
          <a:xfrm>
            <a:off x="2955925" y="6215063"/>
            <a:ext cx="2930525"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zh-CN" altLang="en-US" sz="3600">
                <a:latin typeface="Bookman Old Style" panose="02050604050505020204" pitchFamily="18" charset="0"/>
              </a:rPr>
              <a:t>加上外电场后</a:t>
            </a:r>
          </a:p>
        </p:txBody>
      </p:sp>
      <p:sp>
        <p:nvSpPr>
          <p:cNvPr id="44067" name="Rectangle 35"/>
          <p:cNvSpPr>
            <a:spLocks noChangeArrowheads="1"/>
          </p:cNvSpPr>
          <p:nvPr/>
        </p:nvSpPr>
        <p:spPr bwMode="auto">
          <a:xfrm>
            <a:off x="7451725" y="777875"/>
            <a:ext cx="598488" cy="823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4800" b="0" i="1">
                <a:latin typeface="Bookman Old Style" panose="02050604050505020204" pitchFamily="18" charset="0"/>
              </a:rPr>
              <a:t>E</a:t>
            </a:r>
          </a:p>
        </p:txBody>
      </p:sp>
      <p:sp>
        <p:nvSpPr>
          <p:cNvPr id="44068" name="Rectangle 36"/>
          <p:cNvSpPr>
            <a:spLocks noChangeArrowheads="1"/>
          </p:cNvSpPr>
          <p:nvPr/>
        </p:nvSpPr>
        <p:spPr bwMode="auto">
          <a:xfrm>
            <a:off x="7832725" y="1279525"/>
            <a:ext cx="3857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2400">
                <a:latin typeface="Bookman Old Style" panose="02050604050505020204" pitchFamily="18" charset="0"/>
              </a:rPr>
              <a:t>0</a:t>
            </a:r>
          </a:p>
        </p:txBody>
      </p:sp>
      <p:sp>
        <p:nvSpPr>
          <p:cNvPr id="44069" name="Line 37"/>
          <p:cNvSpPr>
            <a:spLocks noChangeShapeType="1"/>
          </p:cNvSpPr>
          <p:nvPr/>
        </p:nvSpPr>
        <p:spPr bwMode="auto">
          <a:xfrm>
            <a:off x="7543800" y="838200"/>
            <a:ext cx="609600" cy="0"/>
          </a:xfrm>
          <a:prstGeom prst="line">
            <a:avLst/>
          </a:prstGeom>
          <a:noFill/>
          <a:ln w="127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070" name="Oval 38"/>
          <p:cNvSpPr>
            <a:spLocks noChangeArrowheads="1"/>
          </p:cNvSpPr>
          <p:nvPr/>
        </p:nvSpPr>
        <p:spPr bwMode="auto">
          <a:xfrm>
            <a:off x="6635750" y="1987550"/>
            <a:ext cx="292100" cy="292100"/>
          </a:xfrm>
          <a:prstGeom prst="ellipse">
            <a:avLst/>
          </a:prstGeom>
          <a:solidFill>
            <a:schemeClr val="accent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kumimoji="0" lang="zh-CN" altLang="en-US" sz="1800" b="0"/>
          </a:p>
        </p:txBody>
      </p:sp>
      <p:sp>
        <p:nvSpPr>
          <p:cNvPr id="44071" name="Rectangle 39"/>
          <p:cNvSpPr>
            <a:spLocks noChangeArrowheads="1"/>
          </p:cNvSpPr>
          <p:nvPr/>
        </p:nvSpPr>
        <p:spPr bwMode="auto">
          <a:xfrm>
            <a:off x="6615113" y="1919288"/>
            <a:ext cx="39687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a:solidFill>
                  <a:srgbClr val="FFFF00"/>
                </a:solidFill>
                <a:latin typeface="Bookman Old Style" panose="02050604050505020204" pitchFamily="18" charset="0"/>
              </a:rPr>
              <a:t>+</a:t>
            </a:r>
          </a:p>
        </p:txBody>
      </p:sp>
      <p:sp>
        <p:nvSpPr>
          <p:cNvPr id="44072" name="Oval 40"/>
          <p:cNvSpPr>
            <a:spLocks noChangeArrowheads="1"/>
          </p:cNvSpPr>
          <p:nvPr/>
        </p:nvSpPr>
        <p:spPr bwMode="auto">
          <a:xfrm>
            <a:off x="6635750" y="5111750"/>
            <a:ext cx="292100" cy="292100"/>
          </a:xfrm>
          <a:prstGeom prst="ellipse">
            <a:avLst/>
          </a:prstGeom>
          <a:solidFill>
            <a:schemeClr val="accent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kumimoji="0" lang="zh-CN" altLang="en-US" sz="1800" b="0"/>
          </a:p>
        </p:txBody>
      </p:sp>
      <p:sp>
        <p:nvSpPr>
          <p:cNvPr id="44073" name="Rectangle 41"/>
          <p:cNvSpPr>
            <a:spLocks noChangeArrowheads="1"/>
          </p:cNvSpPr>
          <p:nvPr/>
        </p:nvSpPr>
        <p:spPr bwMode="auto">
          <a:xfrm>
            <a:off x="6615113" y="5043488"/>
            <a:ext cx="39687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a:solidFill>
                  <a:srgbClr val="FFFF00"/>
                </a:solidFill>
                <a:latin typeface="Bookman Old Style" panose="02050604050505020204" pitchFamily="18" charset="0"/>
              </a:rPr>
              <a:t>+</a:t>
            </a:r>
          </a:p>
        </p:txBody>
      </p:sp>
      <p:sp>
        <p:nvSpPr>
          <p:cNvPr id="44074" name="Line 42"/>
          <p:cNvSpPr>
            <a:spLocks noChangeShapeType="1"/>
          </p:cNvSpPr>
          <p:nvPr/>
        </p:nvSpPr>
        <p:spPr bwMode="auto">
          <a:xfrm>
            <a:off x="533400" y="5257800"/>
            <a:ext cx="1524000" cy="0"/>
          </a:xfrm>
          <a:prstGeom prst="line">
            <a:avLst/>
          </a:prstGeom>
          <a:noFill/>
          <a:ln w="127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075" name="Line 43"/>
          <p:cNvSpPr>
            <a:spLocks noChangeShapeType="1"/>
          </p:cNvSpPr>
          <p:nvPr/>
        </p:nvSpPr>
        <p:spPr bwMode="auto">
          <a:xfrm>
            <a:off x="533400" y="2057400"/>
            <a:ext cx="1524000" cy="0"/>
          </a:xfrm>
          <a:prstGeom prst="line">
            <a:avLst/>
          </a:prstGeom>
          <a:noFill/>
          <a:ln w="127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44076" name="Object 44"/>
          <p:cNvGraphicFramePr>
            <a:graphicFrameLocks noChangeAspect="1"/>
          </p:cNvGraphicFramePr>
          <p:nvPr/>
        </p:nvGraphicFramePr>
        <p:xfrm>
          <a:off x="2819400" y="4876800"/>
          <a:ext cx="2743200" cy="963613"/>
        </p:xfrm>
        <a:graphic>
          <a:graphicData uri="http://schemas.openxmlformats.org/presentationml/2006/ole">
            <mc:AlternateContent xmlns:mc="http://schemas.openxmlformats.org/markup-compatibility/2006">
              <mc:Choice xmlns:v="urn:schemas-microsoft-com:vml" Requires="v">
                <p:oleObj name="Equation" r:id="rId2" imgW="666638" imgH="200025" progId="Equation.3">
                  <p:embed/>
                </p:oleObj>
              </mc:Choice>
              <mc:Fallback>
                <p:oleObj name="Equation" r:id="rId2" imgW="666638" imgH="200025" progId="Equation.3">
                  <p:embed/>
                  <p:pic>
                    <p:nvPicPr>
                      <p:cNvPr id="0" name="Object 4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19400" y="4876800"/>
                        <a:ext cx="2743200" cy="963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Text Box 2"/>
          <p:cNvSpPr txBox="1">
            <a:spLocks noChangeArrowheads="1"/>
          </p:cNvSpPr>
          <p:nvPr/>
        </p:nvSpPr>
        <p:spPr bwMode="auto">
          <a:xfrm>
            <a:off x="762000" y="838200"/>
            <a:ext cx="259397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a:latin typeface="Times New Roman" panose="02020603050405020304" pitchFamily="18" charset="0"/>
              </a:rPr>
              <a:t>2.</a:t>
            </a:r>
            <a:r>
              <a:rPr lang="zh-CN" altLang="en-US">
                <a:latin typeface="Times New Roman" panose="02020603050405020304" pitchFamily="18" charset="0"/>
              </a:rPr>
              <a:t>电容器的并联</a:t>
            </a:r>
          </a:p>
        </p:txBody>
      </p:sp>
      <p:grpSp>
        <p:nvGrpSpPr>
          <p:cNvPr id="61443" name="Group 3"/>
          <p:cNvGrpSpPr>
            <a:grpSpLocks/>
          </p:cNvGrpSpPr>
          <p:nvPr/>
        </p:nvGrpSpPr>
        <p:grpSpPr bwMode="auto">
          <a:xfrm>
            <a:off x="4114800" y="533400"/>
            <a:ext cx="3914775" cy="1874838"/>
            <a:chOff x="144" y="672"/>
            <a:chExt cx="2466" cy="1181"/>
          </a:xfrm>
        </p:grpSpPr>
        <p:sp>
          <p:nvSpPr>
            <p:cNvPr id="120847" name="Text Box 4"/>
            <p:cNvSpPr txBox="1">
              <a:spLocks noChangeArrowheads="1"/>
            </p:cNvSpPr>
            <p:nvPr/>
          </p:nvSpPr>
          <p:spPr bwMode="auto">
            <a:xfrm>
              <a:off x="144" y="672"/>
              <a:ext cx="244"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3200">
                  <a:solidFill>
                    <a:srgbClr val="66FF33"/>
                  </a:solidFill>
                  <a:latin typeface="Times New Roman" panose="02020603050405020304" pitchFamily="18" charset="0"/>
                </a:rPr>
                <a:t>a</a:t>
              </a:r>
            </a:p>
          </p:txBody>
        </p:sp>
        <p:sp>
          <p:nvSpPr>
            <p:cNvPr id="120848" name="Text Box 5"/>
            <p:cNvSpPr txBox="1">
              <a:spLocks noChangeArrowheads="1"/>
            </p:cNvSpPr>
            <p:nvPr/>
          </p:nvSpPr>
          <p:spPr bwMode="auto">
            <a:xfrm>
              <a:off x="144" y="1488"/>
              <a:ext cx="258"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3200">
                  <a:solidFill>
                    <a:srgbClr val="66FF33"/>
                  </a:solidFill>
                  <a:latin typeface="Times New Roman" panose="02020603050405020304" pitchFamily="18" charset="0"/>
                </a:rPr>
                <a:t>b</a:t>
              </a:r>
            </a:p>
          </p:txBody>
        </p:sp>
        <p:grpSp>
          <p:nvGrpSpPr>
            <p:cNvPr id="120849" name="Group 6"/>
            <p:cNvGrpSpPr>
              <a:grpSpLocks/>
            </p:cNvGrpSpPr>
            <p:nvPr/>
          </p:nvGrpSpPr>
          <p:grpSpPr bwMode="auto">
            <a:xfrm>
              <a:off x="431" y="815"/>
              <a:ext cx="2179" cy="864"/>
              <a:chOff x="431" y="815"/>
              <a:chExt cx="2179" cy="864"/>
            </a:xfrm>
          </p:grpSpPr>
          <p:sp>
            <p:nvSpPr>
              <p:cNvPr id="120850" name="Text Box 7"/>
              <p:cNvSpPr txBox="1">
                <a:spLocks noChangeArrowheads="1"/>
              </p:cNvSpPr>
              <p:nvPr/>
            </p:nvSpPr>
            <p:spPr bwMode="auto">
              <a:xfrm>
                <a:off x="864" y="864"/>
                <a:ext cx="354"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a:solidFill>
                      <a:srgbClr val="FFFF00"/>
                    </a:solidFill>
                    <a:latin typeface="Times New Roman" panose="02020603050405020304" pitchFamily="18" charset="0"/>
                  </a:rPr>
                  <a:t>C</a:t>
                </a:r>
                <a:r>
                  <a:rPr lang="en-US" altLang="zh-CN" baseline="-25000">
                    <a:solidFill>
                      <a:srgbClr val="FFFF00"/>
                    </a:solidFill>
                    <a:latin typeface="Times New Roman" panose="02020603050405020304" pitchFamily="18" charset="0"/>
                  </a:rPr>
                  <a:t>1</a:t>
                </a:r>
                <a:endParaRPr lang="en-US" altLang="zh-CN">
                  <a:solidFill>
                    <a:srgbClr val="FFFF00"/>
                  </a:solidFill>
                  <a:latin typeface="Times New Roman" panose="02020603050405020304" pitchFamily="18" charset="0"/>
                </a:endParaRPr>
              </a:p>
            </p:txBody>
          </p:sp>
          <p:sp>
            <p:nvSpPr>
              <p:cNvPr id="120851" name="Text Box 8"/>
              <p:cNvSpPr txBox="1">
                <a:spLocks noChangeArrowheads="1"/>
              </p:cNvSpPr>
              <p:nvPr/>
            </p:nvSpPr>
            <p:spPr bwMode="auto">
              <a:xfrm>
                <a:off x="1344" y="873"/>
                <a:ext cx="354"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a:solidFill>
                      <a:srgbClr val="FFFF00"/>
                    </a:solidFill>
                    <a:latin typeface="Times New Roman" panose="02020603050405020304" pitchFamily="18" charset="0"/>
                  </a:rPr>
                  <a:t>C</a:t>
                </a:r>
                <a:r>
                  <a:rPr lang="en-US" altLang="zh-CN" baseline="-25000">
                    <a:solidFill>
                      <a:srgbClr val="FFFF00"/>
                    </a:solidFill>
                    <a:latin typeface="Times New Roman" panose="02020603050405020304" pitchFamily="18" charset="0"/>
                  </a:rPr>
                  <a:t>2</a:t>
                </a:r>
                <a:endParaRPr lang="en-US" altLang="zh-CN">
                  <a:solidFill>
                    <a:srgbClr val="FFFF00"/>
                  </a:solidFill>
                  <a:latin typeface="Times New Roman" panose="02020603050405020304" pitchFamily="18" charset="0"/>
                </a:endParaRPr>
              </a:p>
            </p:txBody>
          </p:sp>
          <p:sp>
            <p:nvSpPr>
              <p:cNvPr id="120852" name="Text Box 9"/>
              <p:cNvSpPr txBox="1">
                <a:spLocks noChangeArrowheads="1"/>
              </p:cNvSpPr>
              <p:nvPr/>
            </p:nvSpPr>
            <p:spPr bwMode="auto">
              <a:xfrm>
                <a:off x="1824" y="873"/>
                <a:ext cx="354"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a:solidFill>
                      <a:srgbClr val="FFFF00"/>
                    </a:solidFill>
                    <a:latin typeface="Times New Roman" panose="02020603050405020304" pitchFamily="18" charset="0"/>
                  </a:rPr>
                  <a:t>C</a:t>
                </a:r>
                <a:r>
                  <a:rPr lang="en-US" altLang="zh-CN" baseline="-25000">
                    <a:solidFill>
                      <a:srgbClr val="FFFF00"/>
                    </a:solidFill>
                    <a:latin typeface="Times New Roman" panose="02020603050405020304" pitchFamily="18" charset="0"/>
                  </a:rPr>
                  <a:t>3</a:t>
                </a:r>
                <a:endParaRPr lang="en-US" altLang="zh-CN">
                  <a:solidFill>
                    <a:srgbClr val="FFFF00"/>
                  </a:solidFill>
                  <a:latin typeface="Times New Roman" panose="02020603050405020304" pitchFamily="18" charset="0"/>
                </a:endParaRPr>
              </a:p>
            </p:txBody>
          </p:sp>
          <p:sp>
            <p:nvSpPr>
              <p:cNvPr id="120853" name="Text Box 10"/>
              <p:cNvSpPr txBox="1">
                <a:spLocks noChangeArrowheads="1"/>
              </p:cNvSpPr>
              <p:nvPr/>
            </p:nvSpPr>
            <p:spPr bwMode="auto">
              <a:xfrm>
                <a:off x="2256" y="873"/>
                <a:ext cx="354"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a:solidFill>
                      <a:srgbClr val="FFFF00"/>
                    </a:solidFill>
                    <a:latin typeface="Times New Roman" panose="02020603050405020304" pitchFamily="18" charset="0"/>
                  </a:rPr>
                  <a:t>C</a:t>
                </a:r>
                <a:r>
                  <a:rPr lang="en-US" altLang="zh-CN" baseline="-25000">
                    <a:solidFill>
                      <a:srgbClr val="FFFF00"/>
                    </a:solidFill>
                    <a:latin typeface="Times New Roman" panose="02020603050405020304" pitchFamily="18" charset="0"/>
                  </a:rPr>
                  <a:t>4</a:t>
                </a:r>
                <a:endParaRPr lang="en-US" altLang="zh-CN">
                  <a:solidFill>
                    <a:srgbClr val="FFFF00"/>
                  </a:solidFill>
                  <a:latin typeface="Times New Roman" panose="02020603050405020304" pitchFamily="18" charset="0"/>
                </a:endParaRPr>
              </a:p>
            </p:txBody>
          </p:sp>
          <p:grpSp>
            <p:nvGrpSpPr>
              <p:cNvPr id="120854" name="Group 11"/>
              <p:cNvGrpSpPr>
                <a:grpSpLocks/>
              </p:cNvGrpSpPr>
              <p:nvPr/>
            </p:nvGrpSpPr>
            <p:grpSpPr bwMode="auto">
              <a:xfrm>
                <a:off x="431" y="815"/>
                <a:ext cx="1969" cy="864"/>
                <a:chOff x="431" y="815"/>
                <a:chExt cx="1969" cy="864"/>
              </a:xfrm>
            </p:grpSpPr>
            <p:sp>
              <p:nvSpPr>
                <p:cNvPr id="120855" name="Line 12"/>
                <p:cNvSpPr>
                  <a:spLocks noChangeShapeType="1"/>
                </p:cNvSpPr>
                <p:nvPr/>
              </p:nvSpPr>
              <p:spPr bwMode="auto">
                <a:xfrm rot="16200000" flipV="1">
                  <a:off x="1367" y="-24"/>
                  <a:ext cx="1" cy="1776"/>
                </a:xfrm>
                <a:prstGeom prst="line">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20856" name="Group 13"/>
                <p:cNvGrpSpPr>
                  <a:grpSpLocks/>
                </p:cNvGrpSpPr>
                <p:nvPr/>
              </p:nvGrpSpPr>
              <p:grpSpPr bwMode="auto">
                <a:xfrm>
                  <a:off x="768" y="863"/>
                  <a:ext cx="286" cy="769"/>
                  <a:chOff x="768" y="863"/>
                  <a:chExt cx="286" cy="769"/>
                </a:xfrm>
              </p:grpSpPr>
              <p:grpSp>
                <p:nvGrpSpPr>
                  <p:cNvPr id="120878" name="Group 14"/>
                  <p:cNvGrpSpPr>
                    <a:grpSpLocks/>
                  </p:cNvGrpSpPr>
                  <p:nvPr/>
                </p:nvGrpSpPr>
                <p:grpSpPr bwMode="auto">
                  <a:xfrm>
                    <a:off x="768" y="1200"/>
                    <a:ext cx="286" cy="95"/>
                    <a:chOff x="718" y="1199"/>
                    <a:chExt cx="336" cy="96"/>
                  </a:xfrm>
                </p:grpSpPr>
                <p:sp>
                  <p:nvSpPr>
                    <p:cNvPr id="120881" name="Line 15"/>
                    <p:cNvSpPr>
                      <a:spLocks noChangeShapeType="1"/>
                    </p:cNvSpPr>
                    <p:nvPr/>
                  </p:nvSpPr>
                  <p:spPr bwMode="auto">
                    <a:xfrm rot="5400000" flipV="1">
                      <a:off x="886" y="1031"/>
                      <a:ext cx="0" cy="336"/>
                    </a:xfrm>
                    <a:prstGeom prst="line">
                      <a:avLst/>
                    </a:prstGeom>
                    <a:noFill/>
                    <a:ln w="571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882" name="Line 16"/>
                    <p:cNvSpPr>
                      <a:spLocks noChangeShapeType="1"/>
                    </p:cNvSpPr>
                    <p:nvPr/>
                  </p:nvSpPr>
                  <p:spPr bwMode="auto">
                    <a:xfrm rot="5400000" flipV="1">
                      <a:off x="886" y="1127"/>
                      <a:ext cx="0" cy="336"/>
                    </a:xfrm>
                    <a:prstGeom prst="line">
                      <a:avLst/>
                    </a:prstGeom>
                    <a:noFill/>
                    <a:ln w="571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20879" name="Line 17"/>
                  <p:cNvSpPr>
                    <a:spLocks noChangeShapeType="1"/>
                  </p:cNvSpPr>
                  <p:nvPr/>
                </p:nvSpPr>
                <p:spPr bwMode="auto">
                  <a:xfrm rot="5400000" flipH="1">
                    <a:off x="743" y="1031"/>
                    <a:ext cx="336" cy="0"/>
                  </a:xfrm>
                  <a:prstGeom prst="line">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880" name="Line 18"/>
                  <p:cNvSpPr>
                    <a:spLocks noChangeShapeType="1"/>
                  </p:cNvSpPr>
                  <p:nvPr/>
                </p:nvSpPr>
                <p:spPr bwMode="auto">
                  <a:xfrm rot="16200000" flipH="1">
                    <a:off x="743" y="1463"/>
                    <a:ext cx="337" cy="1"/>
                  </a:xfrm>
                  <a:prstGeom prst="line">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20857" name="Oval 19"/>
                <p:cNvSpPr>
                  <a:spLocks noChangeArrowheads="1"/>
                </p:cNvSpPr>
                <p:nvPr/>
              </p:nvSpPr>
              <p:spPr bwMode="auto">
                <a:xfrm rot="5400000">
                  <a:off x="431" y="815"/>
                  <a:ext cx="96" cy="96"/>
                </a:xfrm>
                <a:prstGeom prst="ellipse">
                  <a:avLst/>
                </a:prstGeom>
                <a:solidFill>
                  <a:srgbClr val="FF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kumimoji="0" lang="zh-CN" altLang="en-US" sz="1800" b="0"/>
                </a:p>
              </p:txBody>
            </p:sp>
            <p:sp>
              <p:nvSpPr>
                <p:cNvPr id="120858" name="Line 20"/>
                <p:cNvSpPr>
                  <a:spLocks noChangeShapeType="1"/>
                </p:cNvSpPr>
                <p:nvPr/>
              </p:nvSpPr>
              <p:spPr bwMode="auto">
                <a:xfrm rot="16200000" flipV="1">
                  <a:off x="1367" y="743"/>
                  <a:ext cx="1" cy="1777"/>
                </a:xfrm>
                <a:prstGeom prst="line">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859" name="Oval 21"/>
                <p:cNvSpPr>
                  <a:spLocks noChangeArrowheads="1"/>
                </p:cNvSpPr>
                <p:nvPr/>
              </p:nvSpPr>
              <p:spPr bwMode="auto">
                <a:xfrm rot="5400000">
                  <a:off x="431" y="1583"/>
                  <a:ext cx="96" cy="96"/>
                </a:xfrm>
                <a:prstGeom prst="ellipse">
                  <a:avLst/>
                </a:prstGeom>
                <a:solidFill>
                  <a:srgbClr val="FF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kumimoji="0" lang="zh-CN" altLang="en-US" sz="1800" b="0"/>
                </a:p>
              </p:txBody>
            </p:sp>
            <p:grpSp>
              <p:nvGrpSpPr>
                <p:cNvPr id="120860" name="Group 22"/>
                <p:cNvGrpSpPr>
                  <a:grpSpLocks/>
                </p:cNvGrpSpPr>
                <p:nvPr/>
              </p:nvGrpSpPr>
              <p:grpSpPr bwMode="auto">
                <a:xfrm>
                  <a:off x="1202" y="864"/>
                  <a:ext cx="286" cy="769"/>
                  <a:chOff x="768" y="863"/>
                  <a:chExt cx="286" cy="769"/>
                </a:xfrm>
              </p:grpSpPr>
              <p:grpSp>
                <p:nvGrpSpPr>
                  <p:cNvPr id="120873" name="Group 23"/>
                  <p:cNvGrpSpPr>
                    <a:grpSpLocks/>
                  </p:cNvGrpSpPr>
                  <p:nvPr/>
                </p:nvGrpSpPr>
                <p:grpSpPr bwMode="auto">
                  <a:xfrm>
                    <a:off x="768" y="1200"/>
                    <a:ext cx="286" cy="95"/>
                    <a:chOff x="718" y="1199"/>
                    <a:chExt cx="336" cy="96"/>
                  </a:xfrm>
                </p:grpSpPr>
                <p:sp>
                  <p:nvSpPr>
                    <p:cNvPr id="120876" name="Line 24"/>
                    <p:cNvSpPr>
                      <a:spLocks noChangeShapeType="1"/>
                    </p:cNvSpPr>
                    <p:nvPr/>
                  </p:nvSpPr>
                  <p:spPr bwMode="auto">
                    <a:xfrm rot="5400000" flipV="1">
                      <a:off x="886" y="1031"/>
                      <a:ext cx="0" cy="336"/>
                    </a:xfrm>
                    <a:prstGeom prst="line">
                      <a:avLst/>
                    </a:prstGeom>
                    <a:noFill/>
                    <a:ln w="571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877" name="Line 25"/>
                    <p:cNvSpPr>
                      <a:spLocks noChangeShapeType="1"/>
                    </p:cNvSpPr>
                    <p:nvPr/>
                  </p:nvSpPr>
                  <p:spPr bwMode="auto">
                    <a:xfrm rot="5400000" flipV="1">
                      <a:off x="886" y="1127"/>
                      <a:ext cx="0" cy="336"/>
                    </a:xfrm>
                    <a:prstGeom prst="line">
                      <a:avLst/>
                    </a:prstGeom>
                    <a:noFill/>
                    <a:ln w="571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20874" name="Line 26"/>
                  <p:cNvSpPr>
                    <a:spLocks noChangeShapeType="1"/>
                  </p:cNvSpPr>
                  <p:nvPr/>
                </p:nvSpPr>
                <p:spPr bwMode="auto">
                  <a:xfrm rot="5400000" flipH="1">
                    <a:off x="743" y="1031"/>
                    <a:ext cx="336" cy="0"/>
                  </a:xfrm>
                  <a:prstGeom prst="line">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875" name="Line 27"/>
                  <p:cNvSpPr>
                    <a:spLocks noChangeShapeType="1"/>
                  </p:cNvSpPr>
                  <p:nvPr/>
                </p:nvSpPr>
                <p:spPr bwMode="auto">
                  <a:xfrm rot="16200000" flipH="1">
                    <a:off x="743" y="1463"/>
                    <a:ext cx="337" cy="1"/>
                  </a:xfrm>
                  <a:prstGeom prst="line">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20861" name="Group 28"/>
                <p:cNvGrpSpPr>
                  <a:grpSpLocks/>
                </p:cNvGrpSpPr>
                <p:nvPr/>
              </p:nvGrpSpPr>
              <p:grpSpPr bwMode="auto">
                <a:xfrm>
                  <a:off x="1682" y="864"/>
                  <a:ext cx="286" cy="769"/>
                  <a:chOff x="768" y="863"/>
                  <a:chExt cx="286" cy="769"/>
                </a:xfrm>
              </p:grpSpPr>
              <p:grpSp>
                <p:nvGrpSpPr>
                  <p:cNvPr id="120868" name="Group 29"/>
                  <p:cNvGrpSpPr>
                    <a:grpSpLocks/>
                  </p:cNvGrpSpPr>
                  <p:nvPr/>
                </p:nvGrpSpPr>
                <p:grpSpPr bwMode="auto">
                  <a:xfrm>
                    <a:off x="768" y="1200"/>
                    <a:ext cx="286" cy="95"/>
                    <a:chOff x="718" y="1199"/>
                    <a:chExt cx="336" cy="96"/>
                  </a:xfrm>
                </p:grpSpPr>
                <p:sp>
                  <p:nvSpPr>
                    <p:cNvPr id="120871" name="Line 30"/>
                    <p:cNvSpPr>
                      <a:spLocks noChangeShapeType="1"/>
                    </p:cNvSpPr>
                    <p:nvPr/>
                  </p:nvSpPr>
                  <p:spPr bwMode="auto">
                    <a:xfrm rot="5400000" flipV="1">
                      <a:off x="886" y="1031"/>
                      <a:ext cx="0" cy="336"/>
                    </a:xfrm>
                    <a:prstGeom prst="line">
                      <a:avLst/>
                    </a:prstGeom>
                    <a:noFill/>
                    <a:ln w="571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872" name="Line 31"/>
                    <p:cNvSpPr>
                      <a:spLocks noChangeShapeType="1"/>
                    </p:cNvSpPr>
                    <p:nvPr/>
                  </p:nvSpPr>
                  <p:spPr bwMode="auto">
                    <a:xfrm rot="5400000" flipV="1">
                      <a:off x="886" y="1127"/>
                      <a:ext cx="0" cy="336"/>
                    </a:xfrm>
                    <a:prstGeom prst="line">
                      <a:avLst/>
                    </a:prstGeom>
                    <a:noFill/>
                    <a:ln w="571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20869" name="Line 32"/>
                  <p:cNvSpPr>
                    <a:spLocks noChangeShapeType="1"/>
                  </p:cNvSpPr>
                  <p:nvPr/>
                </p:nvSpPr>
                <p:spPr bwMode="auto">
                  <a:xfrm rot="5400000" flipH="1">
                    <a:off x="743" y="1031"/>
                    <a:ext cx="336" cy="0"/>
                  </a:xfrm>
                  <a:prstGeom prst="line">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870" name="Line 33"/>
                  <p:cNvSpPr>
                    <a:spLocks noChangeShapeType="1"/>
                  </p:cNvSpPr>
                  <p:nvPr/>
                </p:nvSpPr>
                <p:spPr bwMode="auto">
                  <a:xfrm rot="16200000" flipH="1">
                    <a:off x="743" y="1463"/>
                    <a:ext cx="337" cy="1"/>
                  </a:xfrm>
                  <a:prstGeom prst="line">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20862" name="Group 34"/>
                <p:cNvGrpSpPr>
                  <a:grpSpLocks/>
                </p:cNvGrpSpPr>
                <p:nvPr/>
              </p:nvGrpSpPr>
              <p:grpSpPr bwMode="auto">
                <a:xfrm>
                  <a:off x="2114" y="864"/>
                  <a:ext cx="286" cy="769"/>
                  <a:chOff x="768" y="863"/>
                  <a:chExt cx="286" cy="769"/>
                </a:xfrm>
              </p:grpSpPr>
              <p:grpSp>
                <p:nvGrpSpPr>
                  <p:cNvPr id="120863" name="Group 35"/>
                  <p:cNvGrpSpPr>
                    <a:grpSpLocks/>
                  </p:cNvGrpSpPr>
                  <p:nvPr/>
                </p:nvGrpSpPr>
                <p:grpSpPr bwMode="auto">
                  <a:xfrm>
                    <a:off x="768" y="1200"/>
                    <a:ext cx="286" cy="95"/>
                    <a:chOff x="718" y="1199"/>
                    <a:chExt cx="336" cy="96"/>
                  </a:xfrm>
                </p:grpSpPr>
                <p:sp>
                  <p:nvSpPr>
                    <p:cNvPr id="120866" name="Line 36"/>
                    <p:cNvSpPr>
                      <a:spLocks noChangeShapeType="1"/>
                    </p:cNvSpPr>
                    <p:nvPr/>
                  </p:nvSpPr>
                  <p:spPr bwMode="auto">
                    <a:xfrm rot="5400000" flipV="1">
                      <a:off x="886" y="1031"/>
                      <a:ext cx="0" cy="336"/>
                    </a:xfrm>
                    <a:prstGeom prst="line">
                      <a:avLst/>
                    </a:prstGeom>
                    <a:noFill/>
                    <a:ln w="571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867" name="Line 37"/>
                    <p:cNvSpPr>
                      <a:spLocks noChangeShapeType="1"/>
                    </p:cNvSpPr>
                    <p:nvPr/>
                  </p:nvSpPr>
                  <p:spPr bwMode="auto">
                    <a:xfrm rot="5400000" flipV="1">
                      <a:off x="886" y="1127"/>
                      <a:ext cx="0" cy="336"/>
                    </a:xfrm>
                    <a:prstGeom prst="line">
                      <a:avLst/>
                    </a:prstGeom>
                    <a:noFill/>
                    <a:ln w="571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20864" name="Line 38"/>
                  <p:cNvSpPr>
                    <a:spLocks noChangeShapeType="1"/>
                  </p:cNvSpPr>
                  <p:nvPr/>
                </p:nvSpPr>
                <p:spPr bwMode="auto">
                  <a:xfrm rot="5400000" flipH="1">
                    <a:off x="743" y="1031"/>
                    <a:ext cx="336" cy="0"/>
                  </a:xfrm>
                  <a:prstGeom prst="line">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865" name="Line 39"/>
                  <p:cNvSpPr>
                    <a:spLocks noChangeShapeType="1"/>
                  </p:cNvSpPr>
                  <p:nvPr/>
                </p:nvSpPr>
                <p:spPr bwMode="auto">
                  <a:xfrm rot="16200000" flipH="1">
                    <a:off x="743" y="1463"/>
                    <a:ext cx="337" cy="1"/>
                  </a:xfrm>
                  <a:prstGeom prst="line">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grpSp>
      <p:grpSp>
        <p:nvGrpSpPr>
          <p:cNvPr id="61480" name="Group 40"/>
          <p:cNvGrpSpPr>
            <a:grpSpLocks/>
          </p:cNvGrpSpPr>
          <p:nvPr/>
        </p:nvGrpSpPr>
        <p:grpSpPr bwMode="auto">
          <a:xfrm>
            <a:off x="4459288" y="990600"/>
            <a:ext cx="477837" cy="1066800"/>
            <a:chOff x="1094" y="1920"/>
            <a:chExt cx="301" cy="672"/>
          </a:xfrm>
        </p:grpSpPr>
        <p:sp>
          <p:nvSpPr>
            <p:cNvPr id="120844" name="Line 41"/>
            <p:cNvSpPr>
              <a:spLocks noChangeShapeType="1"/>
            </p:cNvSpPr>
            <p:nvPr/>
          </p:nvSpPr>
          <p:spPr bwMode="auto">
            <a:xfrm>
              <a:off x="1248" y="2400"/>
              <a:ext cx="0" cy="192"/>
            </a:xfrm>
            <a:prstGeom prst="line">
              <a:avLst/>
            </a:prstGeom>
            <a:noFill/>
            <a:ln w="9525">
              <a:solidFill>
                <a:srgbClr val="FF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845" name="Line 42"/>
            <p:cNvSpPr>
              <a:spLocks noChangeShapeType="1"/>
            </p:cNvSpPr>
            <p:nvPr/>
          </p:nvSpPr>
          <p:spPr bwMode="auto">
            <a:xfrm flipV="1">
              <a:off x="1248" y="1920"/>
              <a:ext cx="0" cy="192"/>
            </a:xfrm>
            <a:prstGeom prst="line">
              <a:avLst/>
            </a:prstGeom>
            <a:noFill/>
            <a:ln w="9525">
              <a:solidFill>
                <a:srgbClr val="FF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846" name="Text Box 43"/>
            <p:cNvSpPr txBox="1">
              <a:spLocks noChangeArrowheads="1"/>
            </p:cNvSpPr>
            <p:nvPr/>
          </p:nvSpPr>
          <p:spPr bwMode="auto">
            <a:xfrm>
              <a:off x="1094" y="2083"/>
              <a:ext cx="301"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3200">
                  <a:solidFill>
                    <a:srgbClr val="FFFF00"/>
                  </a:solidFill>
                  <a:latin typeface="Times New Roman" panose="02020603050405020304" pitchFamily="18" charset="0"/>
                </a:rPr>
                <a:t>U</a:t>
              </a:r>
            </a:p>
          </p:txBody>
        </p:sp>
      </p:grpSp>
      <p:graphicFrame>
        <p:nvGraphicFramePr>
          <p:cNvPr id="61484" name="Object 44"/>
          <p:cNvGraphicFramePr>
            <a:graphicFrameLocks noChangeAspect="1"/>
          </p:cNvGraphicFramePr>
          <p:nvPr/>
        </p:nvGraphicFramePr>
        <p:xfrm>
          <a:off x="609600" y="3048000"/>
          <a:ext cx="3295650" cy="617538"/>
        </p:xfrm>
        <a:graphic>
          <a:graphicData uri="http://schemas.openxmlformats.org/presentationml/2006/ole">
            <mc:AlternateContent xmlns:mc="http://schemas.openxmlformats.org/markup-compatibility/2006">
              <mc:Choice xmlns:v="urn:schemas-microsoft-com:vml" Requires="v">
                <p:oleObj name="Equation" r:id="rId2" imgW="1162162" imgH="171450" progId="Equation.3">
                  <p:embed/>
                </p:oleObj>
              </mc:Choice>
              <mc:Fallback>
                <p:oleObj name="Equation" r:id="rId2" imgW="1162162" imgH="171450" progId="Equation.3">
                  <p:embed/>
                  <p:pic>
                    <p:nvPicPr>
                      <p:cNvPr id="0" name="Object 44"/>
                      <p:cNvPicPr>
                        <a:picLocks noChangeAspect="1" noChangeArrowheads="1"/>
                      </p:cNvPicPr>
                      <p:nvPr/>
                    </p:nvPicPr>
                    <p:blipFill>
                      <a:blip r:embed="rId3">
                        <a:lum bright="72000"/>
                        <a:extLst>
                          <a:ext uri="{28A0092B-C50C-407E-A947-70E740481C1C}">
                            <a14:useLocalDpi xmlns:a14="http://schemas.microsoft.com/office/drawing/2010/main" val="0"/>
                          </a:ext>
                        </a:extLst>
                      </a:blip>
                      <a:srcRect/>
                      <a:stretch>
                        <a:fillRect/>
                      </a:stretch>
                    </p:blipFill>
                    <p:spPr bwMode="auto">
                      <a:xfrm>
                        <a:off x="609600" y="3048000"/>
                        <a:ext cx="3295650" cy="6175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1485" name="Object 45"/>
          <p:cNvGraphicFramePr>
            <a:graphicFrameLocks noChangeAspect="1"/>
          </p:cNvGraphicFramePr>
          <p:nvPr/>
        </p:nvGraphicFramePr>
        <p:xfrm>
          <a:off x="593725" y="2276475"/>
          <a:ext cx="1558925" cy="528638"/>
        </p:xfrm>
        <a:graphic>
          <a:graphicData uri="http://schemas.openxmlformats.org/presentationml/2006/ole">
            <mc:AlternateContent xmlns:mc="http://schemas.openxmlformats.org/markup-compatibility/2006">
              <mc:Choice xmlns:v="urn:schemas-microsoft-com:vml" Requires="v">
                <p:oleObj name="Equation" r:id="rId4" imgW="580913" imgH="162037" progId="Equation.3">
                  <p:embed/>
                </p:oleObj>
              </mc:Choice>
              <mc:Fallback>
                <p:oleObj name="Equation" r:id="rId4" imgW="580913" imgH="162037" progId="Equation.3">
                  <p:embed/>
                  <p:pic>
                    <p:nvPicPr>
                      <p:cNvPr id="0" name="Object 45"/>
                      <p:cNvPicPr>
                        <a:picLocks noChangeAspect="1" noChangeArrowheads="1"/>
                      </p:cNvPicPr>
                      <p:nvPr/>
                    </p:nvPicPr>
                    <p:blipFill>
                      <a:blip r:embed="rId5">
                        <a:lum bright="72000"/>
                        <a:extLst>
                          <a:ext uri="{28A0092B-C50C-407E-A947-70E740481C1C}">
                            <a14:useLocalDpi xmlns:a14="http://schemas.microsoft.com/office/drawing/2010/main" val="0"/>
                          </a:ext>
                        </a:extLst>
                      </a:blip>
                      <a:srcRect/>
                      <a:stretch>
                        <a:fillRect/>
                      </a:stretch>
                    </p:blipFill>
                    <p:spPr bwMode="auto">
                      <a:xfrm>
                        <a:off x="593725" y="2276475"/>
                        <a:ext cx="1558925" cy="5286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1486" name="Object 46"/>
          <p:cNvGraphicFramePr>
            <a:graphicFrameLocks noChangeAspect="1"/>
          </p:cNvGraphicFramePr>
          <p:nvPr/>
        </p:nvGraphicFramePr>
        <p:xfrm>
          <a:off x="3962400" y="2209800"/>
          <a:ext cx="2425700" cy="622300"/>
        </p:xfrm>
        <a:graphic>
          <a:graphicData uri="http://schemas.openxmlformats.org/presentationml/2006/ole">
            <mc:AlternateContent xmlns:mc="http://schemas.openxmlformats.org/markup-compatibility/2006">
              <mc:Choice xmlns:v="urn:schemas-microsoft-com:vml" Requires="v">
                <p:oleObj name="Equation" r:id="rId6" imgW="828675" imgH="171450" progId="Equation.3">
                  <p:embed/>
                </p:oleObj>
              </mc:Choice>
              <mc:Fallback>
                <p:oleObj name="Equation" r:id="rId6" imgW="828675" imgH="171450" progId="Equation.3">
                  <p:embed/>
                  <p:pic>
                    <p:nvPicPr>
                      <p:cNvPr id="0" name="Object 46"/>
                      <p:cNvPicPr>
                        <a:picLocks noChangeAspect="1" noChangeArrowheads="1"/>
                      </p:cNvPicPr>
                      <p:nvPr/>
                    </p:nvPicPr>
                    <p:blipFill>
                      <a:blip r:embed="rId7">
                        <a:lum bright="72000"/>
                        <a:extLst>
                          <a:ext uri="{28A0092B-C50C-407E-A947-70E740481C1C}">
                            <a14:useLocalDpi xmlns:a14="http://schemas.microsoft.com/office/drawing/2010/main" val="0"/>
                          </a:ext>
                        </a:extLst>
                      </a:blip>
                      <a:srcRect/>
                      <a:stretch>
                        <a:fillRect/>
                      </a:stretch>
                    </p:blipFill>
                    <p:spPr bwMode="auto">
                      <a:xfrm>
                        <a:off x="3962400" y="2209800"/>
                        <a:ext cx="2425700" cy="622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1487" name="Object 47"/>
          <p:cNvGraphicFramePr>
            <a:graphicFrameLocks noChangeAspect="1"/>
          </p:cNvGraphicFramePr>
          <p:nvPr/>
        </p:nvGraphicFramePr>
        <p:xfrm>
          <a:off x="2286000" y="2286000"/>
          <a:ext cx="1658938" cy="574675"/>
        </p:xfrm>
        <a:graphic>
          <a:graphicData uri="http://schemas.openxmlformats.org/presentationml/2006/ole">
            <mc:AlternateContent xmlns:mc="http://schemas.openxmlformats.org/markup-compatibility/2006">
              <mc:Choice xmlns:v="urn:schemas-microsoft-com:vml" Requires="v">
                <p:oleObj name="Equation" r:id="rId8" imgW="562087" imgH="162037" progId="Equation.3">
                  <p:embed/>
                </p:oleObj>
              </mc:Choice>
              <mc:Fallback>
                <p:oleObj name="Equation" r:id="rId8" imgW="562087" imgH="162037" progId="Equation.3">
                  <p:embed/>
                  <p:pic>
                    <p:nvPicPr>
                      <p:cNvPr id="0" name="Object 47"/>
                      <p:cNvPicPr>
                        <a:picLocks noChangeAspect="1" noChangeArrowheads="1"/>
                      </p:cNvPicPr>
                      <p:nvPr/>
                    </p:nvPicPr>
                    <p:blipFill>
                      <a:blip r:embed="rId9">
                        <a:lum bright="72000"/>
                        <a:extLst>
                          <a:ext uri="{28A0092B-C50C-407E-A947-70E740481C1C}">
                            <a14:useLocalDpi xmlns:a14="http://schemas.microsoft.com/office/drawing/2010/main" val="0"/>
                          </a:ext>
                        </a:extLst>
                      </a:blip>
                      <a:srcRect/>
                      <a:stretch>
                        <a:fillRect/>
                      </a:stretch>
                    </p:blipFill>
                    <p:spPr bwMode="auto">
                      <a:xfrm>
                        <a:off x="2286000" y="2286000"/>
                        <a:ext cx="1658938" cy="574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1488" name="Object 48"/>
          <p:cNvGraphicFramePr>
            <a:graphicFrameLocks noChangeAspect="1"/>
          </p:cNvGraphicFramePr>
          <p:nvPr/>
        </p:nvGraphicFramePr>
        <p:xfrm>
          <a:off x="4038600" y="3048000"/>
          <a:ext cx="3879850" cy="617538"/>
        </p:xfrm>
        <a:graphic>
          <a:graphicData uri="http://schemas.openxmlformats.org/presentationml/2006/ole">
            <mc:AlternateContent xmlns:mc="http://schemas.openxmlformats.org/markup-compatibility/2006">
              <mc:Choice xmlns:v="urn:schemas-microsoft-com:vml" Requires="v">
                <p:oleObj name="Equation" r:id="rId10" imgW="1381013" imgH="171450" progId="Equation.3">
                  <p:embed/>
                </p:oleObj>
              </mc:Choice>
              <mc:Fallback>
                <p:oleObj name="Equation" r:id="rId10" imgW="1381013" imgH="171450" progId="Equation.3">
                  <p:embed/>
                  <p:pic>
                    <p:nvPicPr>
                      <p:cNvPr id="0" name="Object 48"/>
                      <p:cNvPicPr>
                        <a:picLocks noChangeAspect="1" noChangeArrowheads="1"/>
                      </p:cNvPicPr>
                      <p:nvPr/>
                    </p:nvPicPr>
                    <p:blipFill>
                      <a:blip r:embed="rId11">
                        <a:lum bright="72000"/>
                        <a:extLst>
                          <a:ext uri="{28A0092B-C50C-407E-A947-70E740481C1C}">
                            <a14:useLocalDpi xmlns:a14="http://schemas.microsoft.com/office/drawing/2010/main" val="0"/>
                          </a:ext>
                        </a:extLst>
                      </a:blip>
                      <a:srcRect/>
                      <a:stretch>
                        <a:fillRect/>
                      </a:stretch>
                    </p:blipFill>
                    <p:spPr bwMode="auto">
                      <a:xfrm>
                        <a:off x="4038600" y="3048000"/>
                        <a:ext cx="3879850" cy="6175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1489" name="Object 49"/>
          <p:cNvGraphicFramePr>
            <a:graphicFrameLocks noChangeAspect="1"/>
          </p:cNvGraphicFramePr>
          <p:nvPr/>
        </p:nvGraphicFramePr>
        <p:xfrm>
          <a:off x="1790700" y="5029200"/>
          <a:ext cx="4075113" cy="693738"/>
        </p:xfrm>
        <a:graphic>
          <a:graphicData uri="http://schemas.openxmlformats.org/presentationml/2006/ole">
            <mc:AlternateContent xmlns:mc="http://schemas.openxmlformats.org/markup-compatibility/2006">
              <mc:Choice xmlns:v="urn:schemas-microsoft-com:vml" Requires="v">
                <p:oleObj name="Equation" r:id="rId12" imgW="1285875" imgH="171450" progId="Equation.3">
                  <p:embed/>
                </p:oleObj>
              </mc:Choice>
              <mc:Fallback>
                <p:oleObj name="Equation" r:id="rId12" imgW="1285875" imgH="171450" progId="Equation.3">
                  <p:embed/>
                  <p:pic>
                    <p:nvPicPr>
                      <p:cNvPr id="0" name="Object 49"/>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790700" y="5029200"/>
                        <a:ext cx="4075113" cy="6937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1490" name="Object 50"/>
          <p:cNvGraphicFramePr>
            <a:graphicFrameLocks noChangeAspect="1"/>
          </p:cNvGraphicFramePr>
          <p:nvPr/>
        </p:nvGraphicFramePr>
        <p:xfrm>
          <a:off x="892175" y="3713163"/>
          <a:ext cx="4957763" cy="1193800"/>
        </p:xfrm>
        <a:graphic>
          <a:graphicData uri="http://schemas.openxmlformats.org/presentationml/2006/ole">
            <mc:AlternateContent xmlns:mc="http://schemas.openxmlformats.org/markup-compatibility/2006">
              <mc:Choice xmlns:v="urn:schemas-microsoft-com:vml" Requires="v">
                <p:oleObj name="Equation" r:id="rId14" imgW="1581038" imgH="333487" progId="Equation.3">
                  <p:embed/>
                </p:oleObj>
              </mc:Choice>
              <mc:Fallback>
                <p:oleObj name="Equation" r:id="rId14" imgW="1581038" imgH="333487" progId="Equation.3">
                  <p:embed/>
                  <p:pic>
                    <p:nvPicPr>
                      <p:cNvPr id="0" name="Object 50"/>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92175" y="3713163"/>
                        <a:ext cx="4957763" cy="1193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6144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6144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6" presetClass="entr" presetSubtype="42" fill="hold" nodeType="clickEffect">
                                  <p:stCondLst>
                                    <p:cond delay="0"/>
                                  </p:stCondLst>
                                  <p:childTnLst>
                                    <p:set>
                                      <p:cBhvr>
                                        <p:cTn id="14" dur="1" fill="hold">
                                          <p:stCondLst>
                                            <p:cond delay="0"/>
                                          </p:stCondLst>
                                        </p:cTn>
                                        <p:tgtEl>
                                          <p:spTgt spid="61480"/>
                                        </p:tgtEl>
                                        <p:attrNameLst>
                                          <p:attrName>style.visibility</p:attrName>
                                        </p:attrNameLst>
                                      </p:cBhvr>
                                      <p:to>
                                        <p:strVal val="visible"/>
                                      </p:to>
                                    </p:set>
                                    <p:animEffect transition="in" filter="barn(outHorizontal)">
                                      <p:cBhvr>
                                        <p:cTn id="15" dur="500"/>
                                        <p:tgtEl>
                                          <p:spTgt spid="61480"/>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1" presetClass="entr" presetSubtype="0" fill="hold" nodeType="clickEffect">
                                  <p:stCondLst>
                                    <p:cond delay="0"/>
                                  </p:stCondLst>
                                  <p:childTnLst>
                                    <p:set>
                                      <p:cBhvr>
                                        <p:cTn id="19" dur="1" fill="hold">
                                          <p:stCondLst>
                                            <p:cond delay="499"/>
                                          </p:stCondLst>
                                        </p:cTn>
                                        <p:tgtEl>
                                          <p:spTgt spid="61485"/>
                                        </p:tgtEl>
                                        <p:attrNameLst>
                                          <p:attrName>style.visibility</p:attrName>
                                        </p:attrNameLst>
                                      </p:cBhvr>
                                      <p:to>
                                        <p:strVal val="visible"/>
                                      </p:to>
                                    </p:set>
                                  </p:childTnLst>
                                </p:cTn>
                              </p:par>
                            </p:childTnLst>
                          </p:cTn>
                        </p:par>
                      </p:childTnLst>
                    </p:cTn>
                  </p:par>
                  <p:par>
                    <p:cTn id="20" fill="hold" nodeType="clickPar">
                      <p:stCondLst>
                        <p:cond delay="indefinite"/>
                      </p:stCondLst>
                      <p:childTnLst>
                        <p:par>
                          <p:cTn id="21" fill="hold" nodeType="withGroup">
                            <p:stCondLst>
                              <p:cond delay="0"/>
                            </p:stCondLst>
                            <p:childTnLst>
                              <p:par>
                                <p:cTn id="22" presetID="1" presetClass="entr" presetSubtype="0" fill="hold" nodeType="clickEffect">
                                  <p:stCondLst>
                                    <p:cond delay="0"/>
                                  </p:stCondLst>
                                  <p:childTnLst>
                                    <p:set>
                                      <p:cBhvr>
                                        <p:cTn id="23" dur="1" fill="hold">
                                          <p:stCondLst>
                                            <p:cond delay="499"/>
                                          </p:stCondLst>
                                        </p:cTn>
                                        <p:tgtEl>
                                          <p:spTgt spid="61487"/>
                                        </p:tgtEl>
                                        <p:attrNameLst>
                                          <p:attrName>style.visibility</p:attrName>
                                        </p:attrNameLst>
                                      </p:cBhvr>
                                      <p:to>
                                        <p:strVal val="visible"/>
                                      </p:to>
                                    </p:set>
                                  </p:childTnLst>
                                </p:cTn>
                              </p:par>
                            </p:childTnLst>
                          </p:cTn>
                        </p:par>
                      </p:childTnLst>
                    </p:cTn>
                  </p:par>
                  <p:par>
                    <p:cTn id="24" fill="hold" nodeType="clickPar">
                      <p:stCondLst>
                        <p:cond delay="indefinite"/>
                      </p:stCondLst>
                      <p:childTnLst>
                        <p:par>
                          <p:cTn id="25" fill="hold" nodeType="withGroup">
                            <p:stCondLst>
                              <p:cond delay="0"/>
                            </p:stCondLst>
                            <p:childTnLst>
                              <p:par>
                                <p:cTn id="26" presetID="1" presetClass="entr" presetSubtype="0" fill="hold" nodeType="clickEffect">
                                  <p:stCondLst>
                                    <p:cond delay="0"/>
                                  </p:stCondLst>
                                  <p:childTnLst>
                                    <p:set>
                                      <p:cBhvr>
                                        <p:cTn id="27" dur="1" fill="hold">
                                          <p:stCondLst>
                                            <p:cond delay="499"/>
                                          </p:stCondLst>
                                        </p:cTn>
                                        <p:tgtEl>
                                          <p:spTgt spid="61486"/>
                                        </p:tgtEl>
                                        <p:attrNameLst>
                                          <p:attrName>style.visibility</p:attrName>
                                        </p:attrNameLst>
                                      </p:cBhvr>
                                      <p:to>
                                        <p:strVal val="visible"/>
                                      </p:to>
                                    </p:set>
                                  </p:childTnLst>
                                </p:cTn>
                              </p:par>
                            </p:childTnLst>
                          </p:cTn>
                        </p:par>
                      </p:childTnLst>
                    </p:cTn>
                  </p:par>
                  <p:par>
                    <p:cTn id="28" fill="hold" nodeType="clickPar">
                      <p:stCondLst>
                        <p:cond delay="indefinite"/>
                      </p:stCondLst>
                      <p:childTnLst>
                        <p:par>
                          <p:cTn id="29" fill="hold" nodeType="withGroup">
                            <p:stCondLst>
                              <p:cond delay="0"/>
                            </p:stCondLst>
                            <p:childTnLst>
                              <p:par>
                                <p:cTn id="30" presetID="1" presetClass="entr" presetSubtype="0" fill="hold" nodeType="clickEffect">
                                  <p:stCondLst>
                                    <p:cond delay="0"/>
                                  </p:stCondLst>
                                  <p:childTnLst>
                                    <p:set>
                                      <p:cBhvr>
                                        <p:cTn id="31" dur="1" fill="hold">
                                          <p:stCondLst>
                                            <p:cond delay="499"/>
                                          </p:stCondLst>
                                        </p:cTn>
                                        <p:tgtEl>
                                          <p:spTgt spid="61484"/>
                                        </p:tgtEl>
                                        <p:attrNameLst>
                                          <p:attrName>style.visibility</p:attrName>
                                        </p:attrNameLst>
                                      </p:cBhvr>
                                      <p:to>
                                        <p:strVal val="visible"/>
                                      </p:to>
                                    </p:set>
                                  </p:childTnLst>
                                </p:cTn>
                              </p:par>
                            </p:childTnLst>
                          </p:cTn>
                        </p:par>
                      </p:childTnLst>
                    </p:cTn>
                  </p:par>
                  <p:par>
                    <p:cTn id="32" fill="hold" nodeType="clickPar">
                      <p:stCondLst>
                        <p:cond delay="indefinite"/>
                      </p:stCondLst>
                      <p:childTnLst>
                        <p:par>
                          <p:cTn id="33" fill="hold" nodeType="withGroup">
                            <p:stCondLst>
                              <p:cond delay="0"/>
                            </p:stCondLst>
                            <p:childTnLst>
                              <p:par>
                                <p:cTn id="34" presetID="1" presetClass="entr" presetSubtype="0" fill="hold" nodeType="clickEffect">
                                  <p:stCondLst>
                                    <p:cond delay="0"/>
                                  </p:stCondLst>
                                  <p:childTnLst>
                                    <p:set>
                                      <p:cBhvr>
                                        <p:cTn id="35" dur="1" fill="hold">
                                          <p:stCondLst>
                                            <p:cond delay="499"/>
                                          </p:stCondLst>
                                        </p:cTn>
                                        <p:tgtEl>
                                          <p:spTgt spid="61488"/>
                                        </p:tgtEl>
                                        <p:attrNameLst>
                                          <p:attrName>style.visibility</p:attrName>
                                        </p:attrNameLst>
                                      </p:cBhvr>
                                      <p:to>
                                        <p:strVal val="visible"/>
                                      </p:to>
                                    </p:set>
                                  </p:childTnLst>
                                </p:cTn>
                              </p:par>
                            </p:childTnLst>
                          </p:cTn>
                        </p:par>
                      </p:childTnLst>
                    </p:cTn>
                  </p:par>
                  <p:par>
                    <p:cTn id="36" fill="hold" nodeType="clickPar">
                      <p:stCondLst>
                        <p:cond delay="indefinite"/>
                      </p:stCondLst>
                      <p:childTnLst>
                        <p:par>
                          <p:cTn id="37" fill="hold" nodeType="withGroup">
                            <p:stCondLst>
                              <p:cond delay="0"/>
                            </p:stCondLst>
                            <p:childTnLst>
                              <p:par>
                                <p:cTn id="38" presetID="1" presetClass="entr" presetSubtype="0" fill="hold" nodeType="clickEffect">
                                  <p:stCondLst>
                                    <p:cond delay="0"/>
                                  </p:stCondLst>
                                  <p:childTnLst>
                                    <p:set>
                                      <p:cBhvr>
                                        <p:cTn id="39" dur="1" fill="hold">
                                          <p:stCondLst>
                                            <p:cond delay="499"/>
                                          </p:stCondLst>
                                        </p:cTn>
                                        <p:tgtEl>
                                          <p:spTgt spid="61490"/>
                                        </p:tgtEl>
                                        <p:attrNameLst>
                                          <p:attrName>style.visibility</p:attrName>
                                        </p:attrNameLst>
                                      </p:cBhvr>
                                      <p:to>
                                        <p:strVal val="visible"/>
                                      </p:to>
                                    </p:set>
                                  </p:childTnLst>
                                </p:cTn>
                              </p:par>
                            </p:childTnLst>
                          </p:cTn>
                        </p:par>
                      </p:childTnLst>
                    </p:cTn>
                  </p:par>
                  <p:par>
                    <p:cTn id="40" fill="hold" nodeType="clickPar">
                      <p:stCondLst>
                        <p:cond delay="indefinite"/>
                      </p:stCondLst>
                      <p:childTnLst>
                        <p:par>
                          <p:cTn id="41" fill="hold" nodeType="withGroup">
                            <p:stCondLst>
                              <p:cond delay="0"/>
                            </p:stCondLst>
                            <p:childTnLst>
                              <p:par>
                                <p:cTn id="42" presetID="1" presetClass="entr" presetSubtype="0" fill="hold" nodeType="clickEffect">
                                  <p:stCondLst>
                                    <p:cond delay="0"/>
                                  </p:stCondLst>
                                  <p:childTnLst>
                                    <p:set>
                                      <p:cBhvr>
                                        <p:cTn id="43" dur="1" fill="hold">
                                          <p:stCondLst>
                                            <p:cond delay="499"/>
                                          </p:stCondLst>
                                        </p:cTn>
                                        <p:tgtEl>
                                          <p:spTgt spid="614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42" grpId="0" autoUpdateAnimBg="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Line 2"/>
          <p:cNvSpPr>
            <a:spLocks noChangeShapeType="1"/>
          </p:cNvSpPr>
          <p:nvPr/>
        </p:nvSpPr>
        <p:spPr bwMode="auto">
          <a:xfrm>
            <a:off x="685800" y="3732213"/>
            <a:ext cx="1588" cy="1906587"/>
          </a:xfrm>
          <a:prstGeom prst="line">
            <a:avLst/>
          </a:prstGeom>
          <a:noFill/>
          <a:ln w="38100">
            <a:solidFill>
              <a:schemeClr val="bg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6675" name="Text Box 3"/>
          <p:cNvSpPr txBox="1">
            <a:spLocks noChangeArrowheads="1"/>
          </p:cNvSpPr>
          <p:nvPr/>
        </p:nvSpPr>
        <p:spPr bwMode="auto">
          <a:xfrm>
            <a:off x="228600" y="4176713"/>
            <a:ext cx="892175" cy="1004887"/>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SzTx/>
              <a:buFontTx/>
              <a:buNone/>
            </a:pPr>
            <a:r>
              <a:rPr lang="en-US" altLang="zh-CN" sz="2400">
                <a:solidFill>
                  <a:srgbClr val="FFFF00"/>
                </a:solidFill>
                <a:latin typeface="Times New Roman" panose="02020603050405020304" pitchFamily="18" charset="0"/>
              </a:rPr>
              <a:t>2.5</a:t>
            </a:r>
            <a:endParaRPr lang="en-US" altLang="zh-CN" sz="800">
              <a:solidFill>
                <a:srgbClr val="FFFF00"/>
              </a:solidFill>
              <a:latin typeface="Times New Roman" panose="02020603050405020304" pitchFamily="18" charset="0"/>
            </a:endParaRPr>
          </a:p>
          <a:p>
            <a:pPr algn="ctr" eaLnBrk="1" hangingPunct="1">
              <a:spcBef>
                <a:spcPct val="50000"/>
              </a:spcBef>
              <a:buClrTx/>
              <a:buSzTx/>
              <a:buFontTx/>
              <a:buNone/>
            </a:pPr>
            <a:r>
              <a:rPr lang="zh-CN" altLang="en-US" sz="2400">
                <a:solidFill>
                  <a:srgbClr val="FFFF00"/>
                </a:solidFill>
                <a:latin typeface="Times New Roman" panose="02020603050405020304" pitchFamily="18" charset="0"/>
              </a:rPr>
              <a:t>厘米</a:t>
            </a:r>
          </a:p>
        </p:txBody>
      </p:sp>
      <p:pic>
        <p:nvPicPr>
          <p:cNvPr id="156676" name="Picture 4" descr="电解电容4">
            <a:hlinkClick r:id="rId3" action="ppaction://hlinksldjump"/>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77000" y="3657600"/>
            <a:ext cx="1828800" cy="198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6677" name="Picture 5" descr="250v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6800" y="3657600"/>
            <a:ext cx="1905000" cy="198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6678" name="Rectangle 6"/>
          <p:cNvSpPr>
            <a:spLocks noChangeArrowheads="1"/>
          </p:cNvSpPr>
          <p:nvPr/>
        </p:nvSpPr>
        <p:spPr bwMode="auto">
          <a:xfrm>
            <a:off x="914400" y="2667000"/>
            <a:ext cx="40386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zh-CN" altLang="en-US" sz="2400">
                <a:solidFill>
                  <a:srgbClr val="FFFF00"/>
                </a:solidFill>
                <a:latin typeface="Times New Roman" panose="02020603050405020304" pitchFamily="18" charset="0"/>
              </a:rPr>
              <a:t>高压电容器</a:t>
            </a:r>
            <a:r>
              <a:rPr lang="en-US" altLang="zh-CN" sz="2400">
                <a:solidFill>
                  <a:schemeClr val="bg1"/>
                </a:solidFill>
                <a:latin typeface="Times New Roman" panose="02020603050405020304" pitchFamily="18" charset="0"/>
              </a:rPr>
              <a:t>(</a:t>
            </a:r>
            <a:r>
              <a:rPr lang="en-US" altLang="zh-CN" sz="2400" b="0">
                <a:solidFill>
                  <a:schemeClr val="bg1"/>
                </a:solidFill>
                <a:latin typeface="Times New Roman" panose="02020603050405020304" pitchFamily="18" charset="0"/>
              </a:rPr>
              <a:t>20kV 5~</a:t>
            </a:r>
            <a:r>
              <a:rPr lang="en-US" altLang="zh-CN" sz="2400">
                <a:solidFill>
                  <a:schemeClr val="bg1"/>
                </a:solidFill>
                <a:latin typeface="Times New Roman" panose="02020603050405020304" pitchFamily="18" charset="0"/>
              </a:rPr>
              <a:t>21</a:t>
            </a:r>
            <a:r>
              <a:rPr lang="en-US" altLang="zh-CN" sz="2400">
                <a:solidFill>
                  <a:schemeClr val="bg1"/>
                </a:solidFill>
                <a:latin typeface="Times New Roman" panose="02020603050405020304" pitchFamily="18" charset="0"/>
                <a:sym typeface="Symbol" panose="05050102010706020507" pitchFamily="18" charset="2"/>
              </a:rPr>
              <a:t>F</a:t>
            </a:r>
            <a:r>
              <a:rPr lang="en-US" altLang="zh-CN" sz="2400">
                <a:solidFill>
                  <a:schemeClr val="bg1"/>
                </a:solidFill>
                <a:latin typeface="Times New Roman" panose="02020603050405020304" pitchFamily="18" charset="0"/>
              </a:rPr>
              <a:t>)</a:t>
            </a:r>
          </a:p>
          <a:p>
            <a:pPr algn="ctr" eaLnBrk="1" hangingPunct="1">
              <a:spcBef>
                <a:spcPct val="0"/>
              </a:spcBef>
              <a:buClrTx/>
              <a:buSzTx/>
              <a:buFontTx/>
              <a:buNone/>
            </a:pPr>
            <a:r>
              <a:rPr lang="en-US" altLang="zh-CN" sz="2400">
                <a:solidFill>
                  <a:srgbClr val="00CC00"/>
                </a:solidFill>
                <a:latin typeface="Times New Roman" panose="02020603050405020304" pitchFamily="18" charset="0"/>
              </a:rPr>
              <a:t>(</a:t>
            </a:r>
            <a:r>
              <a:rPr lang="zh-CN" altLang="en-US" sz="2400">
                <a:solidFill>
                  <a:srgbClr val="00CC00"/>
                </a:solidFill>
                <a:latin typeface="Times New Roman" panose="02020603050405020304" pitchFamily="18" charset="0"/>
              </a:rPr>
              <a:t>提高功率因数</a:t>
            </a:r>
            <a:r>
              <a:rPr lang="en-US" altLang="zh-CN" sz="2400">
                <a:solidFill>
                  <a:srgbClr val="00CC00"/>
                </a:solidFill>
                <a:latin typeface="Times New Roman" panose="02020603050405020304" pitchFamily="18" charset="0"/>
              </a:rPr>
              <a:t>)</a:t>
            </a:r>
          </a:p>
        </p:txBody>
      </p:sp>
      <p:sp>
        <p:nvSpPr>
          <p:cNvPr id="156679" name="Rectangle 7"/>
          <p:cNvSpPr>
            <a:spLocks noChangeArrowheads="1"/>
          </p:cNvSpPr>
          <p:nvPr/>
        </p:nvSpPr>
        <p:spPr bwMode="auto">
          <a:xfrm>
            <a:off x="5943600" y="2743200"/>
            <a:ext cx="26416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zh-CN" altLang="en-US" sz="2400">
                <a:solidFill>
                  <a:srgbClr val="FFFF00"/>
                </a:solidFill>
                <a:latin typeface="Times New Roman" panose="02020603050405020304" pitchFamily="18" charset="0"/>
              </a:rPr>
              <a:t>聚丙烯电容器</a:t>
            </a:r>
          </a:p>
          <a:p>
            <a:pPr algn="ctr" eaLnBrk="1" hangingPunct="1">
              <a:spcBef>
                <a:spcPct val="0"/>
              </a:spcBef>
              <a:buClrTx/>
              <a:buSzTx/>
              <a:buFontTx/>
              <a:buNone/>
            </a:pPr>
            <a:r>
              <a:rPr lang="en-US" altLang="zh-CN" sz="2400">
                <a:solidFill>
                  <a:srgbClr val="00CC00"/>
                </a:solidFill>
                <a:latin typeface="Times New Roman" panose="02020603050405020304" pitchFamily="18" charset="0"/>
              </a:rPr>
              <a:t>(</a:t>
            </a:r>
            <a:r>
              <a:rPr lang="zh-CN" altLang="en-US" sz="1600">
                <a:solidFill>
                  <a:srgbClr val="00CC00"/>
                </a:solidFill>
                <a:latin typeface="Times New Roman" panose="02020603050405020304" pitchFamily="18" charset="0"/>
              </a:rPr>
              <a:t>单相电机起动和连续运转</a:t>
            </a:r>
            <a:r>
              <a:rPr lang="en-US" altLang="zh-CN" sz="1600">
                <a:solidFill>
                  <a:srgbClr val="00CC00"/>
                </a:solidFill>
                <a:latin typeface="Times New Roman" panose="02020603050405020304" pitchFamily="18" charset="0"/>
              </a:rPr>
              <a:t>)</a:t>
            </a:r>
          </a:p>
        </p:txBody>
      </p:sp>
      <p:sp>
        <p:nvSpPr>
          <p:cNvPr id="156680" name="Rectangle 8"/>
          <p:cNvSpPr>
            <a:spLocks noChangeArrowheads="1"/>
          </p:cNvSpPr>
          <p:nvPr/>
        </p:nvSpPr>
        <p:spPr bwMode="auto">
          <a:xfrm>
            <a:off x="3429000" y="5791200"/>
            <a:ext cx="23622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zh-CN" altLang="en-US" sz="2400">
                <a:solidFill>
                  <a:srgbClr val="FFFF00"/>
                </a:solidFill>
                <a:latin typeface="Times New Roman" panose="02020603050405020304" pitchFamily="18" charset="0"/>
              </a:rPr>
              <a:t>陶瓷电容器</a:t>
            </a:r>
          </a:p>
          <a:p>
            <a:pPr algn="ctr" eaLnBrk="1" hangingPunct="1">
              <a:spcBef>
                <a:spcPct val="0"/>
              </a:spcBef>
              <a:buClrTx/>
              <a:buSzTx/>
              <a:buFontTx/>
              <a:buNone/>
            </a:pPr>
            <a:r>
              <a:rPr lang="en-US" altLang="zh-CN" sz="2400" b="0">
                <a:solidFill>
                  <a:srgbClr val="00CC00"/>
                </a:solidFill>
                <a:latin typeface="Times New Roman" panose="02020603050405020304" pitchFamily="18" charset="0"/>
              </a:rPr>
              <a:t>(20000V1000pF)</a:t>
            </a:r>
          </a:p>
        </p:txBody>
      </p:sp>
      <p:sp>
        <p:nvSpPr>
          <p:cNvPr id="156681" name="Rectangle 9"/>
          <p:cNvSpPr>
            <a:spLocks noChangeArrowheads="1"/>
          </p:cNvSpPr>
          <p:nvPr/>
        </p:nvSpPr>
        <p:spPr bwMode="auto">
          <a:xfrm>
            <a:off x="762000" y="5730875"/>
            <a:ext cx="25146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zh-CN" altLang="en-US" sz="2400">
                <a:solidFill>
                  <a:srgbClr val="FFFF00"/>
                </a:solidFill>
                <a:latin typeface="Times New Roman" panose="02020603050405020304" pitchFamily="18" charset="0"/>
              </a:rPr>
              <a:t>涤纶电容</a:t>
            </a:r>
          </a:p>
          <a:p>
            <a:pPr algn="ctr" eaLnBrk="1" hangingPunct="1">
              <a:spcBef>
                <a:spcPct val="0"/>
              </a:spcBef>
              <a:buClrTx/>
              <a:buSzTx/>
              <a:buFontTx/>
              <a:buNone/>
            </a:pPr>
            <a:r>
              <a:rPr lang="en-US" altLang="zh-CN" sz="2400" b="0">
                <a:solidFill>
                  <a:srgbClr val="00CC00"/>
                </a:solidFill>
                <a:latin typeface="Times New Roman" panose="02020603050405020304" pitchFamily="18" charset="0"/>
              </a:rPr>
              <a:t>(250V0.47</a:t>
            </a:r>
            <a:r>
              <a:rPr lang="en-US" altLang="zh-CN" sz="2400" b="0">
                <a:solidFill>
                  <a:srgbClr val="00CC00"/>
                </a:solidFill>
                <a:latin typeface="Times New Roman" panose="02020603050405020304" pitchFamily="18" charset="0"/>
                <a:sym typeface="Symbol" panose="05050102010706020507" pitchFamily="18" charset="2"/>
              </a:rPr>
              <a:t></a:t>
            </a:r>
            <a:r>
              <a:rPr lang="en-US" altLang="zh-CN" sz="2400" b="0">
                <a:solidFill>
                  <a:srgbClr val="00CC00"/>
                </a:solidFill>
                <a:latin typeface="Times New Roman" panose="02020603050405020304" pitchFamily="18" charset="0"/>
              </a:rPr>
              <a:t>F)</a:t>
            </a:r>
          </a:p>
        </p:txBody>
      </p:sp>
      <p:sp>
        <p:nvSpPr>
          <p:cNvPr id="156682" name="Rectangle 10"/>
          <p:cNvSpPr>
            <a:spLocks noChangeArrowheads="1"/>
          </p:cNvSpPr>
          <p:nvPr/>
        </p:nvSpPr>
        <p:spPr bwMode="auto">
          <a:xfrm>
            <a:off x="6011863" y="5759450"/>
            <a:ext cx="2849562" cy="822325"/>
          </a:xfrm>
          <a:prstGeom prst="rect">
            <a:avLst/>
          </a:prstGeom>
          <a:noFill/>
          <a:ln>
            <a:noFill/>
          </a:ln>
          <a:effectLst/>
          <a:extLst>
            <a:ext uri="{909E8E84-426E-40DD-AFC4-6F175D3DCCD1}">
              <a14:hiddenFill xmlns:a14="http://schemas.microsoft.com/office/drawing/2010/main">
                <a:solidFill>
                  <a:srgbClr val="0066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zh-CN" altLang="en-US" sz="2400">
                <a:solidFill>
                  <a:srgbClr val="FFFF00"/>
                </a:solidFill>
                <a:latin typeface="Times New Roman" panose="02020603050405020304" pitchFamily="18" charset="0"/>
              </a:rPr>
              <a:t>电解电容器</a:t>
            </a:r>
          </a:p>
          <a:p>
            <a:pPr algn="ctr" eaLnBrk="1" hangingPunct="1">
              <a:spcBef>
                <a:spcPct val="0"/>
              </a:spcBef>
              <a:buClrTx/>
              <a:buSzTx/>
              <a:buFontTx/>
              <a:buNone/>
            </a:pPr>
            <a:r>
              <a:rPr lang="en-US" altLang="zh-CN" sz="2400" b="0">
                <a:solidFill>
                  <a:srgbClr val="00CC00"/>
                </a:solidFill>
                <a:latin typeface="Times New Roman" panose="02020603050405020304" pitchFamily="18" charset="0"/>
              </a:rPr>
              <a:t>(160V470 </a:t>
            </a:r>
            <a:r>
              <a:rPr lang="en-US" altLang="zh-CN" sz="2400" b="0">
                <a:solidFill>
                  <a:srgbClr val="00CC00"/>
                </a:solidFill>
                <a:latin typeface="Times New Roman" panose="02020603050405020304" pitchFamily="18" charset="0"/>
                <a:sym typeface="Symbol" panose="05050102010706020507" pitchFamily="18" charset="2"/>
              </a:rPr>
              <a:t></a:t>
            </a:r>
            <a:r>
              <a:rPr lang="en-US" altLang="zh-CN" sz="2400" b="0">
                <a:solidFill>
                  <a:srgbClr val="00CC00"/>
                </a:solidFill>
                <a:latin typeface="Times New Roman" panose="02020603050405020304" pitchFamily="18" charset="0"/>
              </a:rPr>
              <a:t> F)</a:t>
            </a:r>
          </a:p>
        </p:txBody>
      </p:sp>
      <p:sp>
        <p:nvSpPr>
          <p:cNvPr id="156683" name="Line 11"/>
          <p:cNvSpPr>
            <a:spLocks noChangeShapeType="1"/>
          </p:cNvSpPr>
          <p:nvPr/>
        </p:nvSpPr>
        <p:spPr bwMode="auto">
          <a:xfrm>
            <a:off x="533400" y="457200"/>
            <a:ext cx="304800" cy="0"/>
          </a:xfrm>
          <a:prstGeom prst="line">
            <a:avLst/>
          </a:prstGeom>
          <a:noFill/>
          <a:ln w="381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6684" name="Line 12"/>
          <p:cNvSpPr>
            <a:spLocks noChangeShapeType="1"/>
          </p:cNvSpPr>
          <p:nvPr/>
        </p:nvSpPr>
        <p:spPr bwMode="auto">
          <a:xfrm>
            <a:off x="533400" y="2514600"/>
            <a:ext cx="304800" cy="0"/>
          </a:xfrm>
          <a:prstGeom prst="line">
            <a:avLst/>
          </a:prstGeom>
          <a:noFill/>
          <a:ln w="381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6685" name="Line 13"/>
          <p:cNvSpPr>
            <a:spLocks noChangeShapeType="1"/>
          </p:cNvSpPr>
          <p:nvPr/>
        </p:nvSpPr>
        <p:spPr bwMode="auto">
          <a:xfrm>
            <a:off x="685800" y="457200"/>
            <a:ext cx="0" cy="2057400"/>
          </a:xfrm>
          <a:prstGeom prst="line">
            <a:avLst/>
          </a:prstGeom>
          <a:noFill/>
          <a:ln w="38100">
            <a:solidFill>
              <a:schemeClr val="bg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6686" name="Text Box 14"/>
          <p:cNvSpPr txBox="1">
            <a:spLocks noChangeArrowheads="1"/>
          </p:cNvSpPr>
          <p:nvPr/>
        </p:nvSpPr>
        <p:spPr bwMode="auto">
          <a:xfrm>
            <a:off x="228600" y="990600"/>
            <a:ext cx="892175" cy="1004888"/>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SzTx/>
              <a:buFontTx/>
              <a:buNone/>
            </a:pPr>
            <a:r>
              <a:rPr lang="en-US" altLang="zh-CN" sz="2400">
                <a:solidFill>
                  <a:srgbClr val="FFFF00"/>
                </a:solidFill>
                <a:latin typeface="Times New Roman" panose="02020603050405020304" pitchFamily="18" charset="0"/>
              </a:rPr>
              <a:t>70</a:t>
            </a:r>
          </a:p>
          <a:p>
            <a:pPr algn="ctr" eaLnBrk="1" hangingPunct="1">
              <a:spcBef>
                <a:spcPct val="50000"/>
              </a:spcBef>
              <a:buClrTx/>
              <a:buSzTx/>
              <a:buFontTx/>
              <a:buNone/>
            </a:pPr>
            <a:r>
              <a:rPr lang="zh-CN" altLang="en-US" sz="2400">
                <a:solidFill>
                  <a:srgbClr val="FFFF00"/>
                </a:solidFill>
                <a:latin typeface="Times New Roman" panose="02020603050405020304" pitchFamily="18" charset="0"/>
              </a:rPr>
              <a:t>厘米</a:t>
            </a:r>
          </a:p>
        </p:txBody>
      </p:sp>
      <p:pic>
        <p:nvPicPr>
          <p:cNvPr id="156687" name="Picture 15" descr="ckaiyua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66800" y="381000"/>
            <a:ext cx="3962400" cy="2341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6688" name="Line 16"/>
          <p:cNvSpPr>
            <a:spLocks noChangeShapeType="1"/>
          </p:cNvSpPr>
          <p:nvPr/>
        </p:nvSpPr>
        <p:spPr bwMode="auto">
          <a:xfrm>
            <a:off x="5737225" y="533400"/>
            <a:ext cx="409575" cy="1588"/>
          </a:xfrm>
          <a:prstGeom prst="line">
            <a:avLst/>
          </a:prstGeom>
          <a:noFill/>
          <a:ln w="381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6689" name="Line 17"/>
          <p:cNvSpPr>
            <a:spLocks noChangeShapeType="1"/>
          </p:cNvSpPr>
          <p:nvPr/>
        </p:nvSpPr>
        <p:spPr bwMode="auto">
          <a:xfrm>
            <a:off x="5737225" y="2590800"/>
            <a:ext cx="409575" cy="1588"/>
          </a:xfrm>
          <a:prstGeom prst="line">
            <a:avLst/>
          </a:prstGeom>
          <a:noFill/>
          <a:ln w="381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6690" name="Line 18"/>
          <p:cNvSpPr>
            <a:spLocks noChangeShapeType="1"/>
          </p:cNvSpPr>
          <p:nvPr/>
        </p:nvSpPr>
        <p:spPr bwMode="auto">
          <a:xfrm>
            <a:off x="5889625" y="533400"/>
            <a:ext cx="1588" cy="2057400"/>
          </a:xfrm>
          <a:prstGeom prst="line">
            <a:avLst/>
          </a:prstGeom>
          <a:noFill/>
          <a:ln w="38100">
            <a:solidFill>
              <a:schemeClr val="bg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6691" name="Text Box 19"/>
          <p:cNvSpPr txBox="1">
            <a:spLocks noChangeArrowheads="1"/>
          </p:cNvSpPr>
          <p:nvPr/>
        </p:nvSpPr>
        <p:spPr bwMode="auto">
          <a:xfrm>
            <a:off x="5432425" y="976313"/>
            <a:ext cx="892175" cy="1004887"/>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SzTx/>
              <a:buFontTx/>
              <a:buNone/>
            </a:pPr>
            <a:r>
              <a:rPr lang="en-US" altLang="zh-CN" sz="2400">
                <a:solidFill>
                  <a:srgbClr val="FFFF00"/>
                </a:solidFill>
                <a:latin typeface="Times New Roman" panose="02020603050405020304" pitchFamily="18" charset="0"/>
              </a:rPr>
              <a:t>12</a:t>
            </a:r>
            <a:endParaRPr lang="en-US" altLang="zh-CN" sz="800">
              <a:solidFill>
                <a:srgbClr val="FFFF00"/>
              </a:solidFill>
              <a:latin typeface="Times New Roman" panose="02020603050405020304" pitchFamily="18" charset="0"/>
            </a:endParaRPr>
          </a:p>
          <a:p>
            <a:pPr algn="ctr" eaLnBrk="1" hangingPunct="1">
              <a:spcBef>
                <a:spcPct val="50000"/>
              </a:spcBef>
              <a:buClrTx/>
              <a:buSzTx/>
              <a:buFontTx/>
              <a:buNone/>
            </a:pPr>
            <a:r>
              <a:rPr lang="zh-CN" altLang="en-US" sz="2400">
                <a:solidFill>
                  <a:srgbClr val="FFFF00"/>
                </a:solidFill>
                <a:latin typeface="Times New Roman" panose="02020603050405020304" pitchFamily="18" charset="0"/>
              </a:rPr>
              <a:t>厘米</a:t>
            </a:r>
          </a:p>
        </p:txBody>
      </p:sp>
      <p:pic>
        <p:nvPicPr>
          <p:cNvPr id="156692" name="Picture 20" descr="cbb60qw"/>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77000" y="152400"/>
            <a:ext cx="1524000" cy="2522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6693" name="Line 21"/>
          <p:cNvSpPr>
            <a:spLocks noChangeShapeType="1"/>
          </p:cNvSpPr>
          <p:nvPr/>
        </p:nvSpPr>
        <p:spPr bwMode="auto">
          <a:xfrm>
            <a:off x="504825" y="3732213"/>
            <a:ext cx="409575" cy="1587"/>
          </a:xfrm>
          <a:prstGeom prst="line">
            <a:avLst/>
          </a:prstGeom>
          <a:noFill/>
          <a:ln w="381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6694" name="Line 22"/>
          <p:cNvSpPr>
            <a:spLocks noChangeShapeType="1"/>
          </p:cNvSpPr>
          <p:nvPr/>
        </p:nvSpPr>
        <p:spPr bwMode="auto">
          <a:xfrm>
            <a:off x="504825" y="5637213"/>
            <a:ext cx="409575" cy="1587"/>
          </a:xfrm>
          <a:prstGeom prst="line">
            <a:avLst/>
          </a:prstGeom>
          <a:noFill/>
          <a:ln w="381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6695" name="Line 23"/>
          <p:cNvSpPr>
            <a:spLocks noChangeShapeType="1"/>
          </p:cNvSpPr>
          <p:nvPr/>
        </p:nvSpPr>
        <p:spPr bwMode="auto">
          <a:xfrm>
            <a:off x="5943600" y="3732213"/>
            <a:ext cx="1588" cy="1906587"/>
          </a:xfrm>
          <a:prstGeom prst="line">
            <a:avLst/>
          </a:prstGeom>
          <a:noFill/>
          <a:ln w="38100">
            <a:solidFill>
              <a:schemeClr val="bg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6696" name="Text Box 24"/>
          <p:cNvSpPr txBox="1">
            <a:spLocks noChangeArrowheads="1"/>
          </p:cNvSpPr>
          <p:nvPr/>
        </p:nvSpPr>
        <p:spPr bwMode="auto">
          <a:xfrm>
            <a:off x="5486400" y="4176713"/>
            <a:ext cx="892175" cy="1004887"/>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SzTx/>
              <a:buFontTx/>
              <a:buNone/>
            </a:pPr>
            <a:r>
              <a:rPr lang="en-US" altLang="zh-CN" sz="2400">
                <a:solidFill>
                  <a:srgbClr val="FFFF00"/>
                </a:solidFill>
                <a:latin typeface="Times New Roman" panose="02020603050405020304" pitchFamily="18" charset="0"/>
              </a:rPr>
              <a:t>2.5</a:t>
            </a:r>
            <a:endParaRPr lang="en-US" altLang="zh-CN" sz="800">
              <a:solidFill>
                <a:srgbClr val="FFFF00"/>
              </a:solidFill>
              <a:latin typeface="Times New Roman" panose="02020603050405020304" pitchFamily="18" charset="0"/>
            </a:endParaRPr>
          </a:p>
          <a:p>
            <a:pPr algn="ctr" eaLnBrk="1" hangingPunct="1">
              <a:spcBef>
                <a:spcPct val="50000"/>
              </a:spcBef>
              <a:buClrTx/>
              <a:buSzTx/>
              <a:buFontTx/>
              <a:buNone/>
            </a:pPr>
            <a:r>
              <a:rPr lang="zh-CN" altLang="en-US" sz="2400">
                <a:solidFill>
                  <a:srgbClr val="FFFF00"/>
                </a:solidFill>
                <a:latin typeface="Times New Roman" panose="02020603050405020304" pitchFamily="18" charset="0"/>
              </a:rPr>
              <a:t>厘米</a:t>
            </a:r>
          </a:p>
        </p:txBody>
      </p:sp>
      <p:sp>
        <p:nvSpPr>
          <p:cNvPr id="156697" name="Line 25"/>
          <p:cNvSpPr>
            <a:spLocks noChangeShapeType="1"/>
          </p:cNvSpPr>
          <p:nvPr/>
        </p:nvSpPr>
        <p:spPr bwMode="auto">
          <a:xfrm>
            <a:off x="5762625" y="3732213"/>
            <a:ext cx="409575" cy="1587"/>
          </a:xfrm>
          <a:prstGeom prst="line">
            <a:avLst/>
          </a:prstGeom>
          <a:noFill/>
          <a:ln w="381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6698" name="Line 26"/>
          <p:cNvSpPr>
            <a:spLocks noChangeShapeType="1"/>
          </p:cNvSpPr>
          <p:nvPr/>
        </p:nvSpPr>
        <p:spPr bwMode="auto">
          <a:xfrm>
            <a:off x="5762625" y="5637213"/>
            <a:ext cx="409575" cy="1587"/>
          </a:xfrm>
          <a:prstGeom prst="line">
            <a:avLst/>
          </a:prstGeom>
          <a:noFill/>
          <a:ln w="381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156699" name="Picture 27" descr="2000v1000p瓷介电容器"/>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57600" y="3657600"/>
            <a:ext cx="1828800" cy="198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6700" name="Picture 28" descr="j0293240"/>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532813" y="6405563"/>
            <a:ext cx="611187" cy="452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156687"/>
                                        </p:tgtEl>
                                        <p:attrNameLst>
                                          <p:attrName>style.visibility</p:attrName>
                                        </p:attrNameLst>
                                      </p:cBhvr>
                                      <p:to>
                                        <p:strVal val="visible"/>
                                      </p:to>
                                    </p:set>
                                    <p:animEffect transition="in" filter="wipe(up)">
                                      <p:cBhvr>
                                        <p:cTn id="7" dur="500"/>
                                        <p:tgtEl>
                                          <p:spTgt spid="156687"/>
                                        </p:tgtEl>
                                      </p:cBhvr>
                                    </p:animEffect>
                                  </p:childTnLst>
                                </p:cTn>
                              </p:par>
                            </p:childTnLst>
                          </p:cTn>
                        </p:par>
                        <p:par>
                          <p:cTn id="8" fill="hold" nodeType="afterGroup">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156678"/>
                                        </p:tgtEl>
                                        <p:attrNameLst>
                                          <p:attrName>style.visibility</p:attrName>
                                        </p:attrNameLst>
                                      </p:cBhvr>
                                      <p:to>
                                        <p:strVal val="visible"/>
                                      </p:to>
                                    </p:set>
                                    <p:animEffect transition="in" filter="wipe(up)">
                                      <p:cBhvr>
                                        <p:cTn id="11" dur="500"/>
                                        <p:tgtEl>
                                          <p:spTgt spid="156678"/>
                                        </p:tgtEl>
                                      </p:cBhvr>
                                    </p:animEffect>
                                  </p:childTnLst>
                                </p:cTn>
                              </p:par>
                            </p:childTnLst>
                          </p:cTn>
                        </p:par>
                        <p:par>
                          <p:cTn id="12" fill="hold" nodeType="afterGroup">
                            <p:stCondLst>
                              <p:cond delay="1000"/>
                            </p:stCondLst>
                            <p:childTnLst>
                              <p:par>
                                <p:cTn id="13" presetID="22" presetClass="entr" presetSubtype="1" fill="hold" nodeType="afterEffect">
                                  <p:stCondLst>
                                    <p:cond delay="0"/>
                                  </p:stCondLst>
                                  <p:childTnLst>
                                    <p:set>
                                      <p:cBhvr>
                                        <p:cTn id="14" dur="1" fill="hold">
                                          <p:stCondLst>
                                            <p:cond delay="0"/>
                                          </p:stCondLst>
                                        </p:cTn>
                                        <p:tgtEl>
                                          <p:spTgt spid="156683"/>
                                        </p:tgtEl>
                                        <p:attrNameLst>
                                          <p:attrName>style.visibility</p:attrName>
                                        </p:attrNameLst>
                                      </p:cBhvr>
                                      <p:to>
                                        <p:strVal val="visible"/>
                                      </p:to>
                                    </p:set>
                                    <p:animEffect transition="in" filter="wipe(up)">
                                      <p:cBhvr>
                                        <p:cTn id="15" dur="500"/>
                                        <p:tgtEl>
                                          <p:spTgt spid="156683"/>
                                        </p:tgtEl>
                                      </p:cBhvr>
                                    </p:animEffect>
                                  </p:childTnLst>
                                </p:cTn>
                              </p:par>
                            </p:childTnLst>
                          </p:cTn>
                        </p:par>
                        <p:par>
                          <p:cTn id="16" fill="hold" nodeType="afterGroup">
                            <p:stCondLst>
                              <p:cond delay="1500"/>
                            </p:stCondLst>
                            <p:childTnLst>
                              <p:par>
                                <p:cTn id="17" presetID="22" presetClass="entr" presetSubtype="1" fill="hold" nodeType="afterEffect">
                                  <p:stCondLst>
                                    <p:cond delay="0"/>
                                  </p:stCondLst>
                                  <p:childTnLst>
                                    <p:set>
                                      <p:cBhvr>
                                        <p:cTn id="18" dur="1" fill="hold">
                                          <p:stCondLst>
                                            <p:cond delay="0"/>
                                          </p:stCondLst>
                                        </p:cTn>
                                        <p:tgtEl>
                                          <p:spTgt spid="156684"/>
                                        </p:tgtEl>
                                        <p:attrNameLst>
                                          <p:attrName>style.visibility</p:attrName>
                                        </p:attrNameLst>
                                      </p:cBhvr>
                                      <p:to>
                                        <p:strVal val="visible"/>
                                      </p:to>
                                    </p:set>
                                    <p:animEffect transition="in" filter="wipe(up)">
                                      <p:cBhvr>
                                        <p:cTn id="19" dur="500"/>
                                        <p:tgtEl>
                                          <p:spTgt spid="156684"/>
                                        </p:tgtEl>
                                      </p:cBhvr>
                                    </p:animEffect>
                                  </p:childTnLst>
                                </p:cTn>
                              </p:par>
                            </p:childTnLst>
                          </p:cTn>
                        </p:par>
                        <p:par>
                          <p:cTn id="20" fill="hold" nodeType="afterGroup">
                            <p:stCondLst>
                              <p:cond delay="2000"/>
                            </p:stCondLst>
                            <p:childTnLst>
                              <p:par>
                                <p:cTn id="21" presetID="22" presetClass="entr" presetSubtype="1" fill="hold" nodeType="afterEffect">
                                  <p:stCondLst>
                                    <p:cond delay="0"/>
                                  </p:stCondLst>
                                  <p:childTnLst>
                                    <p:set>
                                      <p:cBhvr>
                                        <p:cTn id="22" dur="1" fill="hold">
                                          <p:stCondLst>
                                            <p:cond delay="0"/>
                                          </p:stCondLst>
                                        </p:cTn>
                                        <p:tgtEl>
                                          <p:spTgt spid="156685"/>
                                        </p:tgtEl>
                                        <p:attrNameLst>
                                          <p:attrName>style.visibility</p:attrName>
                                        </p:attrNameLst>
                                      </p:cBhvr>
                                      <p:to>
                                        <p:strVal val="visible"/>
                                      </p:to>
                                    </p:set>
                                    <p:animEffect transition="in" filter="wipe(up)">
                                      <p:cBhvr>
                                        <p:cTn id="23" dur="500"/>
                                        <p:tgtEl>
                                          <p:spTgt spid="156685"/>
                                        </p:tgtEl>
                                      </p:cBhvr>
                                    </p:animEffect>
                                  </p:childTnLst>
                                </p:cTn>
                              </p:par>
                            </p:childTnLst>
                          </p:cTn>
                        </p:par>
                        <p:par>
                          <p:cTn id="24" fill="hold" nodeType="afterGroup">
                            <p:stCondLst>
                              <p:cond delay="2500"/>
                            </p:stCondLst>
                            <p:childTnLst>
                              <p:par>
                                <p:cTn id="25" presetID="22" presetClass="entr" presetSubtype="1" fill="hold" grpId="0" nodeType="afterEffect">
                                  <p:stCondLst>
                                    <p:cond delay="0"/>
                                  </p:stCondLst>
                                  <p:childTnLst>
                                    <p:set>
                                      <p:cBhvr>
                                        <p:cTn id="26" dur="1" fill="hold">
                                          <p:stCondLst>
                                            <p:cond delay="0"/>
                                          </p:stCondLst>
                                        </p:cTn>
                                        <p:tgtEl>
                                          <p:spTgt spid="156686"/>
                                        </p:tgtEl>
                                        <p:attrNameLst>
                                          <p:attrName>style.visibility</p:attrName>
                                        </p:attrNameLst>
                                      </p:cBhvr>
                                      <p:to>
                                        <p:strVal val="visible"/>
                                      </p:to>
                                    </p:set>
                                    <p:animEffect transition="in" filter="wipe(up)">
                                      <p:cBhvr>
                                        <p:cTn id="27" dur="500"/>
                                        <p:tgtEl>
                                          <p:spTgt spid="156686"/>
                                        </p:tgtEl>
                                      </p:cBhvr>
                                    </p:animEffect>
                                  </p:childTnLst>
                                </p:cTn>
                              </p:par>
                            </p:childTnLst>
                          </p:cTn>
                        </p:par>
                        <p:par>
                          <p:cTn id="28" fill="hold" nodeType="afterGroup">
                            <p:stCondLst>
                              <p:cond delay="3000"/>
                            </p:stCondLst>
                            <p:childTnLst>
                              <p:par>
                                <p:cTn id="29" presetID="22" presetClass="entr" presetSubtype="1" fill="hold" nodeType="afterEffect">
                                  <p:stCondLst>
                                    <p:cond delay="0"/>
                                  </p:stCondLst>
                                  <p:childTnLst>
                                    <p:set>
                                      <p:cBhvr>
                                        <p:cTn id="30" dur="1" fill="hold">
                                          <p:stCondLst>
                                            <p:cond delay="0"/>
                                          </p:stCondLst>
                                        </p:cTn>
                                        <p:tgtEl>
                                          <p:spTgt spid="156692"/>
                                        </p:tgtEl>
                                        <p:attrNameLst>
                                          <p:attrName>style.visibility</p:attrName>
                                        </p:attrNameLst>
                                      </p:cBhvr>
                                      <p:to>
                                        <p:strVal val="visible"/>
                                      </p:to>
                                    </p:set>
                                    <p:animEffect transition="in" filter="wipe(up)">
                                      <p:cBhvr>
                                        <p:cTn id="31" dur="500"/>
                                        <p:tgtEl>
                                          <p:spTgt spid="156692"/>
                                        </p:tgtEl>
                                      </p:cBhvr>
                                    </p:animEffect>
                                  </p:childTnLst>
                                </p:cTn>
                              </p:par>
                            </p:childTnLst>
                          </p:cTn>
                        </p:par>
                        <p:par>
                          <p:cTn id="32" fill="hold" nodeType="afterGroup">
                            <p:stCondLst>
                              <p:cond delay="3500"/>
                            </p:stCondLst>
                            <p:childTnLst>
                              <p:par>
                                <p:cTn id="33" presetID="22" presetClass="entr" presetSubtype="1" fill="hold" grpId="0" nodeType="afterEffect">
                                  <p:stCondLst>
                                    <p:cond delay="0"/>
                                  </p:stCondLst>
                                  <p:childTnLst>
                                    <p:set>
                                      <p:cBhvr>
                                        <p:cTn id="34" dur="1" fill="hold">
                                          <p:stCondLst>
                                            <p:cond delay="0"/>
                                          </p:stCondLst>
                                        </p:cTn>
                                        <p:tgtEl>
                                          <p:spTgt spid="156679"/>
                                        </p:tgtEl>
                                        <p:attrNameLst>
                                          <p:attrName>style.visibility</p:attrName>
                                        </p:attrNameLst>
                                      </p:cBhvr>
                                      <p:to>
                                        <p:strVal val="visible"/>
                                      </p:to>
                                    </p:set>
                                    <p:animEffect transition="in" filter="wipe(up)">
                                      <p:cBhvr>
                                        <p:cTn id="35" dur="500"/>
                                        <p:tgtEl>
                                          <p:spTgt spid="156679"/>
                                        </p:tgtEl>
                                      </p:cBhvr>
                                    </p:animEffect>
                                  </p:childTnLst>
                                </p:cTn>
                              </p:par>
                            </p:childTnLst>
                          </p:cTn>
                        </p:par>
                        <p:par>
                          <p:cTn id="36" fill="hold" nodeType="afterGroup">
                            <p:stCondLst>
                              <p:cond delay="4000"/>
                            </p:stCondLst>
                            <p:childTnLst>
                              <p:par>
                                <p:cTn id="37" presetID="22" presetClass="entr" presetSubtype="1" fill="hold" nodeType="afterEffect">
                                  <p:stCondLst>
                                    <p:cond delay="0"/>
                                  </p:stCondLst>
                                  <p:childTnLst>
                                    <p:set>
                                      <p:cBhvr>
                                        <p:cTn id="38" dur="1" fill="hold">
                                          <p:stCondLst>
                                            <p:cond delay="0"/>
                                          </p:stCondLst>
                                        </p:cTn>
                                        <p:tgtEl>
                                          <p:spTgt spid="156688"/>
                                        </p:tgtEl>
                                        <p:attrNameLst>
                                          <p:attrName>style.visibility</p:attrName>
                                        </p:attrNameLst>
                                      </p:cBhvr>
                                      <p:to>
                                        <p:strVal val="visible"/>
                                      </p:to>
                                    </p:set>
                                    <p:animEffect transition="in" filter="wipe(up)">
                                      <p:cBhvr>
                                        <p:cTn id="39" dur="500"/>
                                        <p:tgtEl>
                                          <p:spTgt spid="156688"/>
                                        </p:tgtEl>
                                      </p:cBhvr>
                                    </p:animEffect>
                                  </p:childTnLst>
                                </p:cTn>
                              </p:par>
                            </p:childTnLst>
                          </p:cTn>
                        </p:par>
                        <p:par>
                          <p:cTn id="40" fill="hold" nodeType="afterGroup">
                            <p:stCondLst>
                              <p:cond delay="4500"/>
                            </p:stCondLst>
                            <p:childTnLst>
                              <p:par>
                                <p:cTn id="41" presetID="22" presetClass="entr" presetSubtype="1" fill="hold" nodeType="afterEffect">
                                  <p:stCondLst>
                                    <p:cond delay="0"/>
                                  </p:stCondLst>
                                  <p:childTnLst>
                                    <p:set>
                                      <p:cBhvr>
                                        <p:cTn id="42" dur="1" fill="hold">
                                          <p:stCondLst>
                                            <p:cond delay="0"/>
                                          </p:stCondLst>
                                        </p:cTn>
                                        <p:tgtEl>
                                          <p:spTgt spid="156689"/>
                                        </p:tgtEl>
                                        <p:attrNameLst>
                                          <p:attrName>style.visibility</p:attrName>
                                        </p:attrNameLst>
                                      </p:cBhvr>
                                      <p:to>
                                        <p:strVal val="visible"/>
                                      </p:to>
                                    </p:set>
                                    <p:animEffect transition="in" filter="wipe(up)">
                                      <p:cBhvr>
                                        <p:cTn id="43" dur="500"/>
                                        <p:tgtEl>
                                          <p:spTgt spid="156689"/>
                                        </p:tgtEl>
                                      </p:cBhvr>
                                    </p:animEffect>
                                  </p:childTnLst>
                                </p:cTn>
                              </p:par>
                            </p:childTnLst>
                          </p:cTn>
                        </p:par>
                        <p:par>
                          <p:cTn id="44" fill="hold" nodeType="afterGroup">
                            <p:stCondLst>
                              <p:cond delay="5000"/>
                            </p:stCondLst>
                            <p:childTnLst>
                              <p:par>
                                <p:cTn id="45" presetID="22" presetClass="entr" presetSubtype="1" fill="hold" nodeType="afterEffect">
                                  <p:stCondLst>
                                    <p:cond delay="0"/>
                                  </p:stCondLst>
                                  <p:childTnLst>
                                    <p:set>
                                      <p:cBhvr>
                                        <p:cTn id="46" dur="1" fill="hold">
                                          <p:stCondLst>
                                            <p:cond delay="0"/>
                                          </p:stCondLst>
                                        </p:cTn>
                                        <p:tgtEl>
                                          <p:spTgt spid="156690"/>
                                        </p:tgtEl>
                                        <p:attrNameLst>
                                          <p:attrName>style.visibility</p:attrName>
                                        </p:attrNameLst>
                                      </p:cBhvr>
                                      <p:to>
                                        <p:strVal val="visible"/>
                                      </p:to>
                                    </p:set>
                                    <p:animEffect transition="in" filter="wipe(up)">
                                      <p:cBhvr>
                                        <p:cTn id="47" dur="500"/>
                                        <p:tgtEl>
                                          <p:spTgt spid="156690"/>
                                        </p:tgtEl>
                                      </p:cBhvr>
                                    </p:animEffect>
                                  </p:childTnLst>
                                </p:cTn>
                              </p:par>
                            </p:childTnLst>
                          </p:cTn>
                        </p:par>
                        <p:par>
                          <p:cTn id="48" fill="hold" nodeType="afterGroup">
                            <p:stCondLst>
                              <p:cond delay="5500"/>
                            </p:stCondLst>
                            <p:childTnLst>
                              <p:par>
                                <p:cTn id="49" presetID="22" presetClass="entr" presetSubtype="1" fill="hold" grpId="0" nodeType="afterEffect">
                                  <p:stCondLst>
                                    <p:cond delay="0"/>
                                  </p:stCondLst>
                                  <p:childTnLst>
                                    <p:set>
                                      <p:cBhvr>
                                        <p:cTn id="50" dur="1" fill="hold">
                                          <p:stCondLst>
                                            <p:cond delay="0"/>
                                          </p:stCondLst>
                                        </p:cTn>
                                        <p:tgtEl>
                                          <p:spTgt spid="156691"/>
                                        </p:tgtEl>
                                        <p:attrNameLst>
                                          <p:attrName>style.visibility</p:attrName>
                                        </p:attrNameLst>
                                      </p:cBhvr>
                                      <p:to>
                                        <p:strVal val="visible"/>
                                      </p:to>
                                    </p:set>
                                    <p:animEffect transition="in" filter="wipe(up)">
                                      <p:cBhvr>
                                        <p:cTn id="51" dur="500"/>
                                        <p:tgtEl>
                                          <p:spTgt spid="156691"/>
                                        </p:tgtEl>
                                      </p:cBhvr>
                                    </p:animEffect>
                                  </p:childTnLst>
                                </p:cTn>
                              </p:par>
                            </p:childTnLst>
                          </p:cTn>
                        </p:par>
                      </p:childTnLst>
                    </p:cTn>
                  </p:par>
                  <p:par>
                    <p:cTn id="52" fill="hold" nodeType="clickPar">
                      <p:stCondLst>
                        <p:cond delay="indefinite"/>
                      </p:stCondLst>
                      <p:childTnLst>
                        <p:par>
                          <p:cTn id="53" fill="hold" nodeType="withGroup">
                            <p:stCondLst>
                              <p:cond delay="0"/>
                            </p:stCondLst>
                            <p:childTnLst>
                              <p:par>
                                <p:cTn id="54" presetID="22" presetClass="entr" presetSubtype="1" fill="hold" nodeType="clickEffect">
                                  <p:stCondLst>
                                    <p:cond delay="0"/>
                                  </p:stCondLst>
                                  <p:childTnLst>
                                    <p:set>
                                      <p:cBhvr>
                                        <p:cTn id="55" dur="1" fill="hold">
                                          <p:stCondLst>
                                            <p:cond delay="0"/>
                                          </p:stCondLst>
                                        </p:cTn>
                                        <p:tgtEl>
                                          <p:spTgt spid="156677"/>
                                        </p:tgtEl>
                                        <p:attrNameLst>
                                          <p:attrName>style.visibility</p:attrName>
                                        </p:attrNameLst>
                                      </p:cBhvr>
                                      <p:to>
                                        <p:strVal val="visible"/>
                                      </p:to>
                                    </p:set>
                                    <p:animEffect transition="in" filter="wipe(up)">
                                      <p:cBhvr>
                                        <p:cTn id="56" dur="500"/>
                                        <p:tgtEl>
                                          <p:spTgt spid="156677"/>
                                        </p:tgtEl>
                                      </p:cBhvr>
                                    </p:animEffect>
                                  </p:childTnLst>
                                </p:cTn>
                              </p:par>
                            </p:childTnLst>
                          </p:cTn>
                        </p:par>
                        <p:par>
                          <p:cTn id="57" fill="hold" nodeType="afterGroup">
                            <p:stCondLst>
                              <p:cond delay="500"/>
                            </p:stCondLst>
                            <p:childTnLst>
                              <p:par>
                                <p:cTn id="58" presetID="22" presetClass="entr" presetSubtype="1" fill="hold" grpId="0" nodeType="afterEffect">
                                  <p:stCondLst>
                                    <p:cond delay="0"/>
                                  </p:stCondLst>
                                  <p:childTnLst>
                                    <p:set>
                                      <p:cBhvr>
                                        <p:cTn id="59" dur="1" fill="hold">
                                          <p:stCondLst>
                                            <p:cond delay="0"/>
                                          </p:stCondLst>
                                        </p:cTn>
                                        <p:tgtEl>
                                          <p:spTgt spid="156681"/>
                                        </p:tgtEl>
                                        <p:attrNameLst>
                                          <p:attrName>style.visibility</p:attrName>
                                        </p:attrNameLst>
                                      </p:cBhvr>
                                      <p:to>
                                        <p:strVal val="visible"/>
                                      </p:to>
                                    </p:set>
                                    <p:animEffect transition="in" filter="wipe(up)">
                                      <p:cBhvr>
                                        <p:cTn id="60" dur="500"/>
                                        <p:tgtEl>
                                          <p:spTgt spid="156681"/>
                                        </p:tgtEl>
                                      </p:cBhvr>
                                    </p:animEffect>
                                  </p:childTnLst>
                                </p:cTn>
                              </p:par>
                            </p:childTnLst>
                          </p:cTn>
                        </p:par>
                        <p:par>
                          <p:cTn id="61" fill="hold" nodeType="afterGroup">
                            <p:stCondLst>
                              <p:cond delay="1000"/>
                            </p:stCondLst>
                            <p:childTnLst>
                              <p:par>
                                <p:cTn id="62" presetID="22" presetClass="entr" presetSubtype="1" fill="hold" nodeType="afterEffect">
                                  <p:stCondLst>
                                    <p:cond delay="0"/>
                                  </p:stCondLst>
                                  <p:childTnLst>
                                    <p:set>
                                      <p:cBhvr>
                                        <p:cTn id="63" dur="1" fill="hold">
                                          <p:stCondLst>
                                            <p:cond delay="0"/>
                                          </p:stCondLst>
                                        </p:cTn>
                                        <p:tgtEl>
                                          <p:spTgt spid="156693"/>
                                        </p:tgtEl>
                                        <p:attrNameLst>
                                          <p:attrName>style.visibility</p:attrName>
                                        </p:attrNameLst>
                                      </p:cBhvr>
                                      <p:to>
                                        <p:strVal val="visible"/>
                                      </p:to>
                                    </p:set>
                                    <p:animEffect transition="in" filter="wipe(up)">
                                      <p:cBhvr>
                                        <p:cTn id="64" dur="500"/>
                                        <p:tgtEl>
                                          <p:spTgt spid="156693"/>
                                        </p:tgtEl>
                                      </p:cBhvr>
                                    </p:animEffect>
                                  </p:childTnLst>
                                </p:cTn>
                              </p:par>
                            </p:childTnLst>
                          </p:cTn>
                        </p:par>
                        <p:par>
                          <p:cTn id="65" fill="hold" nodeType="afterGroup">
                            <p:stCondLst>
                              <p:cond delay="1500"/>
                            </p:stCondLst>
                            <p:childTnLst>
                              <p:par>
                                <p:cTn id="66" presetID="22" presetClass="entr" presetSubtype="1" fill="hold" nodeType="afterEffect">
                                  <p:stCondLst>
                                    <p:cond delay="0"/>
                                  </p:stCondLst>
                                  <p:childTnLst>
                                    <p:set>
                                      <p:cBhvr>
                                        <p:cTn id="67" dur="1" fill="hold">
                                          <p:stCondLst>
                                            <p:cond delay="0"/>
                                          </p:stCondLst>
                                        </p:cTn>
                                        <p:tgtEl>
                                          <p:spTgt spid="156694"/>
                                        </p:tgtEl>
                                        <p:attrNameLst>
                                          <p:attrName>style.visibility</p:attrName>
                                        </p:attrNameLst>
                                      </p:cBhvr>
                                      <p:to>
                                        <p:strVal val="visible"/>
                                      </p:to>
                                    </p:set>
                                    <p:animEffect transition="in" filter="wipe(up)">
                                      <p:cBhvr>
                                        <p:cTn id="68" dur="500"/>
                                        <p:tgtEl>
                                          <p:spTgt spid="156694"/>
                                        </p:tgtEl>
                                      </p:cBhvr>
                                    </p:animEffect>
                                  </p:childTnLst>
                                </p:cTn>
                              </p:par>
                            </p:childTnLst>
                          </p:cTn>
                        </p:par>
                        <p:par>
                          <p:cTn id="69" fill="hold" nodeType="afterGroup">
                            <p:stCondLst>
                              <p:cond delay="2000"/>
                            </p:stCondLst>
                            <p:childTnLst>
                              <p:par>
                                <p:cTn id="70" presetID="22" presetClass="entr" presetSubtype="1" fill="hold" nodeType="afterEffect">
                                  <p:stCondLst>
                                    <p:cond delay="0"/>
                                  </p:stCondLst>
                                  <p:childTnLst>
                                    <p:set>
                                      <p:cBhvr>
                                        <p:cTn id="71" dur="1" fill="hold">
                                          <p:stCondLst>
                                            <p:cond delay="0"/>
                                          </p:stCondLst>
                                        </p:cTn>
                                        <p:tgtEl>
                                          <p:spTgt spid="156674"/>
                                        </p:tgtEl>
                                        <p:attrNameLst>
                                          <p:attrName>style.visibility</p:attrName>
                                        </p:attrNameLst>
                                      </p:cBhvr>
                                      <p:to>
                                        <p:strVal val="visible"/>
                                      </p:to>
                                    </p:set>
                                    <p:animEffect transition="in" filter="wipe(up)">
                                      <p:cBhvr>
                                        <p:cTn id="72" dur="500"/>
                                        <p:tgtEl>
                                          <p:spTgt spid="156674"/>
                                        </p:tgtEl>
                                      </p:cBhvr>
                                    </p:animEffect>
                                  </p:childTnLst>
                                </p:cTn>
                              </p:par>
                            </p:childTnLst>
                          </p:cTn>
                        </p:par>
                        <p:par>
                          <p:cTn id="73" fill="hold" nodeType="afterGroup">
                            <p:stCondLst>
                              <p:cond delay="2500"/>
                            </p:stCondLst>
                            <p:childTnLst>
                              <p:par>
                                <p:cTn id="74" presetID="22" presetClass="entr" presetSubtype="1" fill="hold" grpId="0" nodeType="afterEffect">
                                  <p:stCondLst>
                                    <p:cond delay="0"/>
                                  </p:stCondLst>
                                  <p:childTnLst>
                                    <p:set>
                                      <p:cBhvr>
                                        <p:cTn id="75" dur="1" fill="hold">
                                          <p:stCondLst>
                                            <p:cond delay="0"/>
                                          </p:stCondLst>
                                        </p:cTn>
                                        <p:tgtEl>
                                          <p:spTgt spid="156675"/>
                                        </p:tgtEl>
                                        <p:attrNameLst>
                                          <p:attrName>style.visibility</p:attrName>
                                        </p:attrNameLst>
                                      </p:cBhvr>
                                      <p:to>
                                        <p:strVal val="visible"/>
                                      </p:to>
                                    </p:set>
                                    <p:animEffect transition="in" filter="wipe(up)">
                                      <p:cBhvr>
                                        <p:cTn id="76" dur="500"/>
                                        <p:tgtEl>
                                          <p:spTgt spid="156675"/>
                                        </p:tgtEl>
                                      </p:cBhvr>
                                    </p:animEffect>
                                  </p:childTnLst>
                                </p:cTn>
                              </p:par>
                            </p:childTnLst>
                          </p:cTn>
                        </p:par>
                        <p:par>
                          <p:cTn id="77" fill="hold" nodeType="afterGroup">
                            <p:stCondLst>
                              <p:cond delay="3000"/>
                            </p:stCondLst>
                            <p:childTnLst>
                              <p:par>
                                <p:cTn id="78" presetID="22" presetClass="entr" presetSubtype="1" fill="hold" nodeType="afterEffect">
                                  <p:stCondLst>
                                    <p:cond delay="0"/>
                                  </p:stCondLst>
                                  <p:childTnLst>
                                    <p:set>
                                      <p:cBhvr>
                                        <p:cTn id="79" dur="1" fill="hold">
                                          <p:stCondLst>
                                            <p:cond delay="0"/>
                                          </p:stCondLst>
                                        </p:cTn>
                                        <p:tgtEl>
                                          <p:spTgt spid="156699"/>
                                        </p:tgtEl>
                                        <p:attrNameLst>
                                          <p:attrName>style.visibility</p:attrName>
                                        </p:attrNameLst>
                                      </p:cBhvr>
                                      <p:to>
                                        <p:strVal val="visible"/>
                                      </p:to>
                                    </p:set>
                                    <p:animEffect transition="in" filter="wipe(up)">
                                      <p:cBhvr>
                                        <p:cTn id="80" dur="500"/>
                                        <p:tgtEl>
                                          <p:spTgt spid="156699"/>
                                        </p:tgtEl>
                                      </p:cBhvr>
                                    </p:animEffect>
                                  </p:childTnLst>
                                </p:cTn>
                              </p:par>
                            </p:childTnLst>
                          </p:cTn>
                        </p:par>
                        <p:par>
                          <p:cTn id="81" fill="hold" nodeType="afterGroup">
                            <p:stCondLst>
                              <p:cond delay="3500"/>
                            </p:stCondLst>
                            <p:childTnLst>
                              <p:par>
                                <p:cTn id="82" presetID="22" presetClass="entr" presetSubtype="1" fill="hold" grpId="0" nodeType="afterEffect">
                                  <p:stCondLst>
                                    <p:cond delay="0"/>
                                  </p:stCondLst>
                                  <p:childTnLst>
                                    <p:set>
                                      <p:cBhvr>
                                        <p:cTn id="83" dur="1" fill="hold">
                                          <p:stCondLst>
                                            <p:cond delay="0"/>
                                          </p:stCondLst>
                                        </p:cTn>
                                        <p:tgtEl>
                                          <p:spTgt spid="156680"/>
                                        </p:tgtEl>
                                        <p:attrNameLst>
                                          <p:attrName>style.visibility</p:attrName>
                                        </p:attrNameLst>
                                      </p:cBhvr>
                                      <p:to>
                                        <p:strVal val="visible"/>
                                      </p:to>
                                    </p:set>
                                    <p:animEffect transition="in" filter="wipe(up)">
                                      <p:cBhvr>
                                        <p:cTn id="84" dur="500"/>
                                        <p:tgtEl>
                                          <p:spTgt spid="156680"/>
                                        </p:tgtEl>
                                      </p:cBhvr>
                                    </p:animEffect>
                                  </p:childTnLst>
                                </p:cTn>
                              </p:par>
                            </p:childTnLst>
                          </p:cTn>
                        </p:par>
                        <p:par>
                          <p:cTn id="85" fill="hold" nodeType="afterGroup">
                            <p:stCondLst>
                              <p:cond delay="4000"/>
                            </p:stCondLst>
                            <p:childTnLst>
                              <p:par>
                                <p:cTn id="86" presetID="22" presetClass="entr" presetSubtype="1" fill="hold" nodeType="afterEffect">
                                  <p:stCondLst>
                                    <p:cond delay="0"/>
                                  </p:stCondLst>
                                  <p:childTnLst>
                                    <p:set>
                                      <p:cBhvr>
                                        <p:cTn id="87" dur="1" fill="hold">
                                          <p:stCondLst>
                                            <p:cond delay="0"/>
                                          </p:stCondLst>
                                        </p:cTn>
                                        <p:tgtEl>
                                          <p:spTgt spid="156697"/>
                                        </p:tgtEl>
                                        <p:attrNameLst>
                                          <p:attrName>style.visibility</p:attrName>
                                        </p:attrNameLst>
                                      </p:cBhvr>
                                      <p:to>
                                        <p:strVal val="visible"/>
                                      </p:to>
                                    </p:set>
                                    <p:animEffect transition="in" filter="wipe(up)">
                                      <p:cBhvr>
                                        <p:cTn id="88" dur="500"/>
                                        <p:tgtEl>
                                          <p:spTgt spid="156697"/>
                                        </p:tgtEl>
                                      </p:cBhvr>
                                    </p:animEffect>
                                  </p:childTnLst>
                                </p:cTn>
                              </p:par>
                            </p:childTnLst>
                          </p:cTn>
                        </p:par>
                        <p:par>
                          <p:cTn id="89" fill="hold" nodeType="afterGroup">
                            <p:stCondLst>
                              <p:cond delay="4500"/>
                            </p:stCondLst>
                            <p:childTnLst>
                              <p:par>
                                <p:cTn id="90" presetID="22" presetClass="entr" presetSubtype="1" fill="hold" nodeType="afterEffect">
                                  <p:stCondLst>
                                    <p:cond delay="0"/>
                                  </p:stCondLst>
                                  <p:childTnLst>
                                    <p:set>
                                      <p:cBhvr>
                                        <p:cTn id="91" dur="1" fill="hold">
                                          <p:stCondLst>
                                            <p:cond delay="0"/>
                                          </p:stCondLst>
                                        </p:cTn>
                                        <p:tgtEl>
                                          <p:spTgt spid="156698"/>
                                        </p:tgtEl>
                                        <p:attrNameLst>
                                          <p:attrName>style.visibility</p:attrName>
                                        </p:attrNameLst>
                                      </p:cBhvr>
                                      <p:to>
                                        <p:strVal val="visible"/>
                                      </p:to>
                                    </p:set>
                                    <p:animEffect transition="in" filter="wipe(up)">
                                      <p:cBhvr>
                                        <p:cTn id="92" dur="500"/>
                                        <p:tgtEl>
                                          <p:spTgt spid="156698"/>
                                        </p:tgtEl>
                                      </p:cBhvr>
                                    </p:animEffect>
                                  </p:childTnLst>
                                </p:cTn>
                              </p:par>
                            </p:childTnLst>
                          </p:cTn>
                        </p:par>
                        <p:par>
                          <p:cTn id="93" fill="hold" nodeType="afterGroup">
                            <p:stCondLst>
                              <p:cond delay="5000"/>
                            </p:stCondLst>
                            <p:childTnLst>
                              <p:par>
                                <p:cTn id="94" presetID="22" presetClass="entr" presetSubtype="1" fill="hold" nodeType="afterEffect">
                                  <p:stCondLst>
                                    <p:cond delay="0"/>
                                  </p:stCondLst>
                                  <p:childTnLst>
                                    <p:set>
                                      <p:cBhvr>
                                        <p:cTn id="95" dur="1" fill="hold">
                                          <p:stCondLst>
                                            <p:cond delay="0"/>
                                          </p:stCondLst>
                                        </p:cTn>
                                        <p:tgtEl>
                                          <p:spTgt spid="156695"/>
                                        </p:tgtEl>
                                        <p:attrNameLst>
                                          <p:attrName>style.visibility</p:attrName>
                                        </p:attrNameLst>
                                      </p:cBhvr>
                                      <p:to>
                                        <p:strVal val="visible"/>
                                      </p:to>
                                    </p:set>
                                    <p:animEffect transition="in" filter="wipe(up)">
                                      <p:cBhvr>
                                        <p:cTn id="96" dur="500"/>
                                        <p:tgtEl>
                                          <p:spTgt spid="156695"/>
                                        </p:tgtEl>
                                      </p:cBhvr>
                                    </p:animEffect>
                                  </p:childTnLst>
                                </p:cTn>
                              </p:par>
                            </p:childTnLst>
                          </p:cTn>
                        </p:par>
                        <p:par>
                          <p:cTn id="97" fill="hold" nodeType="afterGroup">
                            <p:stCondLst>
                              <p:cond delay="5500"/>
                            </p:stCondLst>
                            <p:childTnLst>
                              <p:par>
                                <p:cTn id="98" presetID="22" presetClass="entr" presetSubtype="1" fill="hold" grpId="0" nodeType="afterEffect">
                                  <p:stCondLst>
                                    <p:cond delay="0"/>
                                  </p:stCondLst>
                                  <p:childTnLst>
                                    <p:set>
                                      <p:cBhvr>
                                        <p:cTn id="99" dur="1" fill="hold">
                                          <p:stCondLst>
                                            <p:cond delay="0"/>
                                          </p:stCondLst>
                                        </p:cTn>
                                        <p:tgtEl>
                                          <p:spTgt spid="156696"/>
                                        </p:tgtEl>
                                        <p:attrNameLst>
                                          <p:attrName>style.visibility</p:attrName>
                                        </p:attrNameLst>
                                      </p:cBhvr>
                                      <p:to>
                                        <p:strVal val="visible"/>
                                      </p:to>
                                    </p:set>
                                    <p:animEffect transition="in" filter="wipe(up)">
                                      <p:cBhvr>
                                        <p:cTn id="100" dur="500"/>
                                        <p:tgtEl>
                                          <p:spTgt spid="156696"/>
                                        </p:tgtEl>
                                      </p:cBhvr>
                                    </p:animEffect>
                                  </p:childTnLst>
                                </p:cTn>
                              </p:par>
                            </p:childTnLst>
                          </p:cTn>
                        </p:par>
                        <p:par>
                          <p:cTn id="101" fill="hold" nodeType="afterGroup">
                            <p:stCondLst>
                              <p:cond delay="6000"/>
                            </p:stCondLst>
                            <p:childTnLst>
                              <p:par>
                                <p:cTn id="102" presetID="22" presetClass="entr" presetSubtype="1" fill="hold" nodeType="afterEffect">
                                  <p:stCondLst>
                                    <p:cond delay="0"/>
                                  </p:stCondLst>
                                  <p:childTnLst>
                                    <p:set>
                                      <p:cBhvr>
                                        <p:cTn id="103" dur="1" fill="hold">
                                          <p:stCondLst>
                                            <p:cond delay="0"/>
                                          </p:stCondLst>
                                        </p:cTn>
                                        <p:tgtEl>
                                          <p:spTgt spid="156676"/>
                                        </p:tgtEl>
                                        <p:attrNameLst>
                                          <p:attrName>style.visibility</p:attrName>
                                        </p:attrNameLst>
                                      </p:cBhvr>
                                      <p:to>
                                        <p:strVal val="visible"/>
                                      </p:to>
                                    </p:set>
                                    <p:animEffect transition="in" filter="wipe(up)">
                                      <p:cBhvr>
                                        <p:cTn id="104" dur="500"/>
                                        <p:tgtEl>
                                          <p:spTgt spid="156676"/>
                                        </p:tgtEl>
                                      </p:cBhvr>
                                    </p:animEffect>
                                  </p:childTnLst>
                                </p:cTn>
                              </p:par>
                            </p:childTnLst>
                          </p:cTn>
                        </p:par>
                        <p:par>
                          <p:cTn id="105" fill="hold" nodeType="afterGroup">
                            <p:stCondLst>
                              <p:cond delay="6500"/>
                            </p:stCondLst>
                            <p:childTnLst>
                              <p:par>
                                <p:cTn id="106" presetID="22" presetClass="entr" presetSubtype="1" fill="hold" grpId="0" nodeType="afterEffect">
                                  <p:stCondLst>
                                    <p:cond delay="0"/>
                                  </p:stCondLst>
                                  <p:childTnLst>
                                    <p:set>
                                      <p:cBhvr>
                                        <p:cTn id="107" dur="1" fill="hold">
                                          <p:stCondLst>
                                            <p:cond delay="0"/>
                                          </p:stCondLst>
                                        </p:cTn>
                                        <p:tgtEl>
                                          <p:spTgt spid="156682"/>
                                        </p:tgtEl>
                                        <p:attrNameLst>
                                          <p:attrName>style.visibility</p:attrName>
                                        </p:attrNameLst>
                                      </p:cBhvr>
                                      <p:to>
                                        <p:strVal val="visible"/>
                                      </p:to>
                                    </p:set>
                                    <p:animEffect transition="in" filter="wipe(up)">
                                      <p:cBhvr>
                                        <p:cTn id="108" dur="500"/>
                                        <p:tgtEl>
                                          <p:spTgt spid="156682"/>
                                        </p:tgtEl>
                                      </p:cBhvr>
                                    </p:animEffect>
                                  </p:childTnLst>
                                </p:cTn>
                              </p:par>
                            </p:childTnLst>
                          </p:cTn>
                        </p:par>
                        <p:par>
                          <p:cTn id="109" fill="hold" nodeType="afterGroup">
                            <p:stCondLst>
                              <p:cond delay="7000"/>
                            </p:stCondLst>
                            <p:childTnLst>
                              <p:par>
                                <p:cTn id="110" presetID="2" presetClass="entr" presetSubtype="2" fill="hold" nodeType="afterEffect">
                                  <p:stCondLst>
                                    <p:cond delay="0"/>
                                  </p:stCondLst>
                                  <p:childTnLst>
                                    <p:set>
                                      <p:cBhvr>
                                        <p:cTn id="111" dur="1" fill="hold">
                                          <p:stCondLst>
                                            <p:cond delay="0"/>
                                          </p:stCondLst>
                                        </p:cTn>
                                        <p:tgtEl>
                                          <p:spTgt spid="156700"/>
                                        </p:tgtEl>
                                        <p:attrNameLst>
                                          <p:attrName>style.visibility</p:attrName>
                                        </p:attrNameLst>
                                      </p:cBhvr>
                                      <p:to>
                                        <p:strVal val="visible"/>
                                      </p:to>
                                    </p:set>
                                    <p:anim calcmode="lin" valueType="num">
                                      <p:cBhvr additive="base">
                                        <p:cTn id="112" dur="500" fill="hold"/>
                                        <p:tgtEl>
                                          <p:spTgt spid="156700"/>
                                        </p:tgtEl>
                                        <p:attrNameLst>
                                          <p:attrName>ppt_x</p:attrName>
                                        </p:attrNameLst>
                                      </p:cBhvr>
                                      <p:tavLst>
                                        <p:tav tm="0">
                                          <p:val>
                                            <p:strVal val="1+#ppt_w/2"/>
                                          </p:val>
                                        </p:tav>
                                        <p:tav tm="100000">
                                          <p:val>
                                            <p:strVal val="#ppt_x"/>
                                          </p:val>
                                        </p:tav>
                                      </p:tavLst>
                                    </p:anim>
                                    <p:anim calcmode="lin" valueType="num">
                                      <p:cBhvr additive="base">
                                        <p:cTn id="113" dur="500" fill="hold"/>
                                        <p:tgtEl>
                                          <p:spTgt spid="15670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6675" grpId="0" animBg="1" autoUpdateAnimBg="0"/>
      <p:bldP spid="156678" grpId="0" autoUpdateAnimBg="0"/>
      <p:bldP spid="156679" grpId="0" autoUpdateAnimBg="0"/>
      <p:bldP spid="156680" grpId="0" autoUpdateAnimBg="0"/>
      <p:bldP spid="156681" grpId="0" autoUpdateAnimBg="0"/>
      <p:bldP spid="156682" grpId="0"/>
      <p:bldP spid="156686" grpId="0" animBg="1" autoUpdateAnimBg="0"/>
      <p:bldP spid="156691" grpId="0" animBg="1" autoUpdateAnimBg="0"/>
      <p:bldP spid="156696" grpId="0" animBg="1" autoUpdateAnimBg="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5"/>
          <p:cNvSpPr txBox="1">
            <a:spLocks noChangeArrowheads="1"/>
          </p:cNvSpPr>
          <p:nvPr/>
        </p:nvSpPr>
        <p:spPr bwMode="auto">
          <a:xfrm>
            <a:off x="2152650" y="6265863"/>
            <a:ext cx="4110038" cy="519112"/>
          </a:xfrm>
          <a:prstGeom prst="rect">
            <a:avLst/>
          </a:prstGeom>
          <a:gradFill rotWithShape="1">
            <a:gsLst>
              <a:gs pos="0">
                <a:srgbClr val="FFFFFF"/>
              </a:gs>
              <a:gs pos="100000">
                <a:srgbClr val="FFCCFF"/>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kumimoji="0" lang="zh-CN" altLang="en-US" b="0">
                <a:solidFill>
                  <a:schemeClr val="bg1"/>
                </a:solidFill>
                <a:latin typeface="Times New Roman" panose="02020603050405020304" pitchFamily="18" charset="0"/>
                <a:ea typeface="华文中宋" panose="02010600040101010101" pitchFamily="2" charset="-122"/>
              </a:rPr>
              <a:t>量子电容器件结构示意图</a:t>
            </a:r>
          </a:p>
        </p:txBody>
      </p:sp>
      <p:pic>
        <p:nvPicPr>
          <p:cNvPr id="12390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81213" y="639763"/>
            <a:ext cx="4276725" cy="557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Box 12"/>
          <p:cNvSpPr txBox="1">
            <a:spLocks noChangeArrowheads="1"/>
          </p:cNvSpPr>
          <p:nvPr/>
        </p:nvSpPr>
        <p:spPr bwMode="auto">
          <a:xfrm>
            <a:off x="93663" y="92075"/>
            <a:ext cx="7083425"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kumimoji="0" lang="zh-CN" altLang="en-US" sz="3200">
                <a:solidFill>
                  <a:srgbClr val="FFFF00"/>
                </a:solidFill>
                <a:latin typeface="黑体" panose="02010609060101010101" pitchFamily="49" charset="-122"/>
                <a:ea typeface="黑体" panose="02010609060101010101" pitchFamily="49" charset="-122"/>
              </a:rPr>
              <a:t>量子电容器</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5"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vertical)">
                                      <p:cBhvr>
                                        <p:cTn id="7" dur="500"/>
                                        <p:tgtEl>
                                          <p:spTgt spid="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autoUpdateAnimBg="0"/>
      <p:bldP spid="5"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493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1219200"/>
            <a:ext cx="2743200" cy="4800600"/>
          </a:xfrm>
          <a:prstGeom prst="rect">
            <a:avLst/>
          </a:prstGeom>
          <a:noFill/>
          <a:ln>
            <a:noFill/>
          </a:ln>
          <a:effectLst/>
          <a:extLst>
            <a:ext uri="{909E8E84-426E-40DD-AFC4-6F175D3DCCD1}">
              <a14:hiddenFill xmlns:a14="http://schemas.microsoft.com/office/drawing/2010/main">
                <a:gradFill rotWithShape="0">
                  <a:gsLst>
                    <a:gs pos="0">
                      <a:srgbClr val="FF3300"/>
                    </a:gs>
                    <a:gs pos="100000">
                      <a:srgbClr val="3E0C00"/>
                    </a:gs>
                  </a:gsLst>
                  <a:lin ang="5400000" scaled="1"/>
                </a:gra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aphicFrame>
        <p:nvGraphicFramePr>
          <p:cNvPr id="124931" name="Object 5"/>
          <p:cNvGraphicFramePr>
            <a:graphicFrameLocks noChangeAspect="1"/>
          </p:cNvGraphicFramePr>
          <p:nvPr/>
        </p:nvGraphicFramePr>
        <p:xfrm>
          <a:off x="3886200" y="1371600"/>
          <a:ext cx="1219200" cy="944563"/>
        </p:xfrm>
        <a:graphic>
          <a:graphicData uri="http://schemas.openxmlformats.org/presentationml/2006/ole">
            <mc:AlternateContent xmlns:mc="http://schemas.openxmlformats.org/markup-compatibility/2006">
              <mc:Choice xmlns:v="urn:schemas-microsoft-com:vml" Requires="v">
                <p:oleObj name="Equation" r:id="rId3" imgW="447787" imgH="333487" progId="Equation.DSMT4">
                  <p:embed/>
                </p:oleObj>
              </mc:Choice>
              <mc:Fallback>
                <p:oleObj name="Equation" r:id="rId3" imgW="447787" imgH="333487" progId="Equation.DSMT4">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86200" y="1371600"/>
                        <a:ext cx="1219200" cy="9445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4932" name="Object 6"/>
          <p:cNvGraphicFramePr>
            <a:graphicFrameLocks noChangeAspect="1"/>
          </p:cNvGraphicFramePr>
          <p:nvPr/>
        </p:nvGraphicFramePr>
        <p:xfrm>
          <a:off x="6248400" y="1371600"/>
          <a:ext cx="1219200" cy="944563"/>
        </p:xfrm>
        <a:graphic>
          <a:graphicData uri="http://schemas.openxmlformats.org/presentationml/2006/ole">
            <mc:AlternateContent xmlns:mc="http://schemas.openxmlformats.org/markup-compatibility/2006">
              <mc:Choice xmlns:v="urn:schemas-microsoft-com:vml" Requires="v">
                <p:oleObj name="Equation" r:id="rId5" imgW="447787" imgH="333487" progId="Equation.DSMT4">
                  <p:embed/>
                </p:oleObj>
              </mc:Choice>
              <mc:Fallback>
                <p:oleObj name="Equation" r:id="rId5" imgW="447787" imgH="333487" progId="Equation.DSMT4">
                  <p:embed/>
                  <p:pic>
                    <p:nvPicPr>
                      <p:cNvPr id="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48400" y="1371600"/>
                        <a:ext cx="1219200" cy="9445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4933" name="Object 7"/>
          <p:cNvGraphicFramePr>
            <a:graphicFrameLocks noChangeAspect="1"/>
          </p:cNvGraphicFramePr>
          <p:nvPr/>
        </p:nvGraphicFramePr>
        <p:xfrm>
          <a:off x="4343400" y="3468688"/>
          <a:ext cx="2438400" cy="585787"/>
        </p:xfrm>
        <a:graphic>
          <a:graphicData uri="http://schemas.openxmlformats.org/presentationml/2006/ole">
            <mc:AlternateContent xmlns:mc="http://schemas.openxmlformats.org/markup-compatibility/2006">
              <mc:Choice xmlns:v="urn:schemas-microsoft-com:vml" Requires="v">
                <p:oleObj name="Equation" r:id="rId7" imgW="895238" imgH="171450" progId="Equation.DSMT4">
                  <p:embed/>
                </p:oleObj>
              </mc:Choice>
              <mc:Fallback>
                <p:oleObj name="Equation" r:id="rId7" imgW="895238" imgH="171450" progId="Equation.DSMT4">
                  <p:embed/>
                  <p:pic>
                    <p:nvPicPr>
                      <p:cNvPr id="0" name="Object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343400" y="3468688"/>
                        <a:ext cx="2438400" cy="5857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02440" name="Rectangle 8">
            <a:extLst>
              <a:ext uri="{FF2B5EF4-FFF2-40B4-BE49-F238E27FC236}">
                <a16:creationId xmlns:a16="http://schemas.microsoft.com/office/drawing/2014/main" id="{51ED1FA4-40E7-4F81-B481-047BE6AAAF2A}"/>
              </a:ext>
            </a:extLst>
          </p:cNvPr>
          <p:cNvSpPr>
            <a:spLocks noChangeArrowheads="1"/>
          </p:cNvSpPr>
          <p:nvPr/>
        </p:nvSpPr>
        <p:spPr bwMode="auto">
          <a:xfrm>
            <a:off x="3276600" y="2514600"/>
            <a:ext cx="4910138"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defRPr/>
            </a:pPr>
            <a:r>
              <a:rPr lang="zh-CN" altLang="en-US" sz="2000" b="1">
                <a:solidFill>
                  <a:srgbClr val="FF0000"/>
                </a:solidFill>
                <a:latin typeface="Verdana" panose="020B0604030504040204" pitchFamily="34" charset="0"/>
                <a:ea typeface="黑体" panose="02010609060101010101" pitchFamily="49" charset="-122"/>
              </a:rPr>
              <a:t>对于量子导体，态密度小，屏蔽作用小，电场能穿透到极板里面：</a:t>
            </a:r>
            <a:r>
              <a:rPr lang="zh-CN" altLang="en-US" sz="2000" b="1">
                <a:solidFill>
                  <a:srgbClr val="FF0000"/>
                </a:solidFill>
                <a:effectLst>
                  <a:outerShdw blurRad="38100" dist="38100" dir="2700000" algn="tl">
                    <a:srgbClr val="FFFFFF"/>
                  </a:outerShdw>
                </a:effectLst>
                <a:latin typeface="Verdana" panose="020B0604030504040204" pitchFamily="34" charset="0"/>
              </a:rPr>
              <a:t> </a:t>
            </a:r>
          </a:p>
        </p:txBody>
      </p:sp>
      <p:sp>
        <p:nvSpPr>
          <p:cNvPr id="402441" name="Rectangle 9">
            <a:extLst>
              <a:ext uri="{FF2B5EF4-FFF2-40B4-BE49-F238E27FC236}">
                <a16:creationId xmlns:a16="http://schemas.microsoft.com/office/drawing/2014/main" id="{165E1BBC-3A34-44C3-BFB0-77C6DCE4109C}"/>
              </a:ext>
            </a:extLst>
          </p:cNvPr>
          <p:cNvSpPr>
            <a:spLocks noChangeArrowheads="1"/>
          </p:cNvSpPr>
          <p:nvPr/>
        </p:nvSpPr>
        <p:spPr bwMode="auto">
          <a:xfrm>
            <a:off x="3505200" y="4191000"/>
            <a:ext cx="49101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defRPr/>
            </a:pPr>
            <a:r>
              <a:rPr lang="zh-CN" altLang="en-US" sz="2000" b="1">
                <a:solidFill>
                  <a:srgbClr val="FF0000"/>
                </a:solidFill>
                <a:latin typeface="Verdana" panose="020B0604030504040204" pitchFamily="34" charset="0"/>
                <a:ea typeface="黑体" panose="02010609060101010101" pitchFamily="49" charset="-122"/>
              </a:rPr>
              <a:t>电容修正：</a:t>
            </a:r>
            <a:r>
              <a:rPr lang="zh-CN" altLang="en-US" sz="2000" b="1">
                <a:solidFill>
                  <a:srgbClr val="000099"/>
                </a:solidFill>
                <a:effectLst>
                  <a:outerShdw blurRad="38100" dist="38100" dir="2700000" algn="tl">
                    <a:srgbClr val="FFFFFF"/>
                  </a:outerShdw>
                </a:effectLst>
                <a:latin typeface="Verdana" panose="020B0604030504040204" pitchFamily="34" charset="0"/>
              </a:rPr>
              <a:t> </a:t>
            </a:r>
          </a:p>
        </p:txBody>
      </p:sp>
      <p:graphicFrame>
        <p:nvGraphicFramePr>
          <p:cNvPr id="124936" name="Object 10"/>
          <p:cNvGraphicFramePr>
            <a:graphicFrameLocks noChangeAspect="1"/>
          </p:cNvGraphicFramePr>
          <p:nvPr/>
        </p:nvGraphicFramePr>
        <p:xfrm>
          <a:off x="3581400" y="4724400"/>
          <a:ext cx="4648200" cy="908050"/>
        </p:xfrm>
        <a:graphic>
          <a:graphicData uri="http://schemas.openxmlformats.org/presentationml/2006/ole">
            <mc:AlternateContent xmlns:mc="http://schemas.openxmlformats.org/markup-compatibility/2006">
              <mc:Choice xmlns:v="urn:schemas-microsoft-com:vml" Requires="v">
                <p:oleObj name="Equation" r:id="rId9" imgW="2219437" imgH="390637" progId="Equation.DSMT4">
                  <p:embed/>
                </p:oleObj>
              </mc:Choice>
              <mc:Fallback>
                <p:oleObj name="Equation" r:id="rId9" imgW="2219437" imgH="390637" progId="Equation.DSMT4">
                  <p:embed/>
                  <p:pic>
                    <p:nvPicPr>
                      <p:cNvPr id="0" name="Object 1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581400" y="4724400"/>
                        <a:ext cx="4648200" cy="908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5954" name="Picture 4" descr="DSC_005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2000" y="0"/>
            <a:ext cx="455295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5955" name="Text Box 5"/>
          <p:cNvSpPr txBox="1">
            <a:spLocks noChangeArrowheads="1"/>
          </p:cNvSpPr>
          <p:nvPr/>
        </p:nvSpPr>
        <p:spPr bwMode="auto">
          <a:xfrm>
            <a:off x="6172200" y="2743200"/>
            <a:ext cx="221615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0" lang="zh-CN" altLang="en-US" sz="4000" b="0"/>
              <a:t>制冷系统</a:t>
            </a:r>
          </a:p>
        </p:txBody>
      </p:sp>
    </p:spTree>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ChangeArrowheads="1"/>
          </p:cNvSpPr>
          <p:nvPr/>
        </p:nvSpPr>
        <p:spPr bwMode="auto">
          <a:xfrm>
            <a:off x="2743200" y="304800"/>
            <a:ext cx="44958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0" lang="zh-CN" altLang="en-US" b="0">
                <a:solidFill>
                  <a:schemeClr val="accent2"/>
                </a:solidFill>
                <a:latin typeface="Verdana" panose="020B0604030504040204" pitchFamily="34" charset="0"/>
              </a:rPr>
              <a:t>高频量子输运测量系统</a:t>
            </a:r>
          </a:p>
        </p:txBody>
      </p:sp>
      <p:pic>
        <p:nvPicPr>
          <p:cNvPr id="126979" name="Picture 3" descr="DSC_0292"/>
          <p:cNvPicPr>
            <a:picLocks noChangeAspect="1" noChangeArrowheads="1"/>
          </p:cNvPicPr>
          <p:nvPr/>
        </p:nvPicPr>
        <p:blipFill>
          <a:blip r:embed="rId2" cstate="print">
            <a:extLst>
              <a:ext uri="{28A0092B-C50C-407E-A947-70E740481C1C}">
                <a14:useLocalDpi xmlns:a14="http://schemas.microsoft.com/office/drawing/2010/main" val="0"/>
              </a:ext>
            </a:extLst>
          </a:blip>
          <a:srcRect l="11580" r="33414"/>
          <a:stretch>
            <a:fillRect/>
          </a:stretch>
        </p:blipFill>
        <p:spPr bwMode="auto">
          <a:xfrm>
            <a:off x="228600" y="762000"/>
            <a:ext cx="2057400" cy="396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6980" name="Picture 4" descr="DSC_0296"/>
          <p:cNvPicPr>
            <a:picLocks noChangeAspect="1" noChangeArrowheads="1"/>
          </p:cNvPicPr>
          <p:nvPr/>
        </p:nvPicPr>
        <p:blipFill>
          <a:blip r:embed="rId3" cstate="print">
            <a:extLst>
              <a:ext uri="{28A0092B-C50C-407E-A947-70E740481C1C}">
                <a14:useLocalDpi xmlns:a14="http://schemas.microsoft.com/office/drawing/2010/main" val="0"/>
              </a:ext>
            </a:extLst>
          </a:blip>
          <a:srcRect l="13385" r="7982" b="4445"/>
          <a:stretch>
            <a:fillRect/>
          </a:stretch>
        </p:blipFill>
        <p:spPr bwMode="auto">
          <a:xfrm>
            <a:off x="6313488" y="838200"/>
            <a:ext cx="2830512"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6981" name="Oval 5"/>
          <p:cNvSpPr>
            <a:spLocks noChangeArrowheads="1"/>
          </p:cNvSpPr>
          <p:nvPr/>
        </p:nvSpPr>
        <p:spPr bwMode="auto">
          <a:xfrm>
            <a:off x="7848600" y="1219200"/>
            <a:ext cx="533400" cy="1295400"/>
          </a:xfrm>
          <a:prstGeom prst="ellipse">
            <a:avLst/>
          </a:prstGeom>
          <a:solidFill>
            <a:schemeClr val="bg1">
              <a:alpha val="0"/>
            </a:schemeClr>
          </a:solidFill>
          <a:ln w="25400">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kumimoji="0" lang="zh-CN" altLang="en-US" sz="1800" b="0"/>
          </a:p>
        </p:txBody>
      </p:sp>
      <p:sp>
        <p:nvSpPr>
          <p:cNvPr id="126982" name="Line 6"/>
          <p:cNvSpPr>
            <a:spLocks noChangeShapeType="1"/>
          </p:cNvSpPr>
          <p:nvPr/>
        </p:nvSpPr>
        <p:spPr bwMode="auto">
          <a:xfrm flipH="1" flipV="1">
            <a:off x="2362200" y="1219200"/>
            <a:ext cx="5410200" cy="457200"/>
          </a:xfrm>
          <a:prstGeom prst="line">
            <a:avLst/>
          </a:prstGeom>
          <a:noFill/>
          <a:ln w="254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126983" name="Picture 7" descr="DSC_0302"/>
          <p:cNvPicPr>
            <a:picLocks noChangeAspect="1" noChangeArrowheads="1"/>
          </p:cNvPicPr>
          <p:nvPr/>
        </p:nvPicPr>
        <p:blipFill>
          <a:blip r:embed="rId4" cstate="print">
            <a:extLst>
              <a:ext uri="{28A0092B-C50C-407E-A947-70E740481C1C}">
                <a14:useLocalDpi xmlns:a14="http://schemas.microsoft.com/office/drawing/2010/main" val="0"/>
              </a:ext>
            </a:extLst>
          </a:blip>
          <a:srcRect l="28406" t="29530" r="17899" b="25896"/>
          <a:stretch>
            <a:fillRect/>
          </a:stretch>
        </p:blipFill>
        <p:spPr bwMode="auto">
          <a:xfrm>
            <a:off x="3200400" y="1524000"/>
            <a:ext cx="2133600" cy="266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6984" name="Oval 8"/>
          <p:cNvSpPr>
            <a:spLocks noChangeArrowheads="1"/>
          </p:cNvSpPr>
          <p:nvPr/>
        </p:nvSpPr>
        <p:spPr bwMode="auto">
          <a:xfrm>
            <a:off x="8001000" y="4191000"/>
            <a:ext cx="609600" cy="762000"/>
          </a:xfrm>
          <a:prstGeom prst="ellipse">
            <a:avLst/>
          </a:prstGeom>
          <a:noFill/>
          <a:ln w="254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kumimoji="0" lang="zh-CN" altLang="en-US" sz="1800" b="0"/>
          </a:p>
        </p:txBody>
      </p:sp>
      <p:sp>
        <p:nvSpPr>
          <p:cNvPr id="126985" name="Line 9"/>
          <p:cNvSpPr>
            <a:spLocks noChangeShapeType="1"/>
          </p:cNvSpPr>
          <p:nvPr/>
        </p:nvSpPr>
        <p:spPr bwMode="auto">
          <a:xfrm flipH="1" flipV="1">
            <a:off x="5410200" y="3810000"/>
            <a:ext cx="2514600" cy="533400"/>
          </a:xfrm>
          <a:prstGeom prst="line">
            <a:avLst/>
          </a:prstGeom>
          <a:noFill/>
          <a:ln w="254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126986" name="Picture 10" descr="DSC_0295"/>
          <p:cNvPicPr>
            <a:picLocks noChangeAspect="1" noChangeArrowheads="1"/>
          </p:cNvPicPr>
          <p:nvPr/>
        </p:nvPicPr>
        <p:blipFill>
          <a:blip r:embed="rId5" cstate="print">
            <a:extLst>
              <a:ext uri="{28A0092B-C50C-407E-A947-70E740481C1C}">
                <a14:useLocalDpi xmlns:a14="http://schemas.microsoft.com/office/drawing/2010/main" val="0"/>
              </a:ext>
            </a:extLst>
          </a:blip>
          <a:srcRect l="14516" r="4839" b="23622"/>
          <a:stretch>
            <a:fillRect/>
          </a:stretch>
        </p:blipFill>
        <p:spPr bwMode="auto">
          <a:xfrm>
            <a:off x="1676400" y="4460875"/>
            <a:ext cx="3810000" cy="2397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6987" name="Oval 11"/>
          <p:cNvSpPr>
            <a:spLocks noChangeArrowheads="1"/>
          </p:cNvSpPr>
          <p:nvPr/>
        </p:nvSpPr>
        <p:spPr bwMode="auto">
          <a:xfrm>
            <a:off x="7924800" y="5334000"/>
            <a:ext cx="685800" cy="838200"/>
          </a:xfrm>
          <a:prstGeom prst="ellipse">
            <a:avLst/>
          </a:prstGeom>
          <a:noFill/>
          <a:ln w="254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kumimoji="0" lang="zh-CN" altLang="en-US" sz="1800" b="0"/>
          </a:p>
        </p:txBody>
      </p:sp>
      <p:sp>
        <p:nvSpPr>
          <p:cNvPr id="126988" name="Line 12"/>
          <p:cNvSpPr>
            <a:spLocks noChangeShapeType="1"/>
          </p:cNvSpPr>
          <p:nvPr/>
        </p:nvSpPr>
        <p:spPr bwMode="auto">
          <a:xfrm flipH="1">
            <a:off x="5638800" y="5562600"/>
            <a:ext cx="2209800" cy="0"/>
          </a:xfrm>
          <a:prstGeom prst="line">
            <a:avLst/>
          </a:prstGeom>
          <a:noFill/>
          <a:ln w="254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6989" name="Text Box 13"/>
          <p:cNvSpPr txBox="1">
            <a:spLocks noChangeArrowheads="1"/>
          </p:cNvSpPr>
          <p:nvPr/>
        </p:nvSpPr>
        <p:spPr bwMode="auto">
          <a:xfrm>
            <a:off x="6629400" y="6172200"/>
            <a:ext cx="18288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0" lang="zh-CN" altLang="en-US">
                <a:latin typeface="Verdana" panose="020B0604030504040204" pitchFamily="34" charset="0"/>
              </a:rPr>
              <a:t>低温部分</a:t>
            </a:r>
          </a:p>
        </p:txBody>
      </p:sp>
      <p:sp>
        <p:nvSpPr>
          <p:cNvPr id="126990" name="Text Box 14"/>
          <p:cNvSpPr txBox="1">
            <a:spLocks noChangeArrowheads="1"/>
          </p:cNvSpPr>
          <p:nvPr/>
        </p:nvSpPr>
        <p:spPr bwMode="auto">
          <a:xfrm>
            <a:off x="2295525" y="1554163"/>
            <a:ext cx="549275" cy="2492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spAutoFit/>
          </a:bodyP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0" lang="zh-CN" altLang="en-US" sz="2400">
                <a:latin typeface="Verdana" panose="020B0604030504040204" pitchFamily="34" charset="0"/>
              </a:rPr>
              <a:t>低温低噪声放大器</a:t>
            </a:r>
          </a:p>
        </p:txBody>
      </p:sp>
      <p:sp>
        <p:nvSpPr>
          <p:cNvPr id="126991" name="Text Box 15"/>
          <p:cNvSpPr txBox="1">
            <a:spLocks noChangeArrowheads="1"/>
          </p:cNvSpPr>
          <p:nvPr/>
        </p:nvSpPr>
        <p:spPr bwMode="auto">
          <a:xfrm>
            <a:off x="5257800" y="2141538"/>
            <a:ext cx="549275" cy="1592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spAutoFit/>
          </a:bodyP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0" lang="zh-CN" altLang="en-US" sz="2400">
                <a:latin typeface="Verdana" panose="020B0604030504040204" pitchFamily="34" charset="0"/>
              </a:rPr>
              <a:t>低温隔离器</a:t>
            </a:r>
          </a:p>
        </p:txBody>
      </p:sp>
      <p:sp>
        <p:nvSpPr>
          <p:cNvPr id="126992" name="Text Box 16"/>
          <p:cNvSpPr txBox="1">
            <a:spLocks noChangeArrowheads="1"/>
          </p:cNvSpPr>
          <p:nvPr/>
        </p:nvSpPr>
        <p:spPr bwMode="auto">
          <a:xfrm>
            <a:off x="762000" y="5029200"/>
            <a:ext cx="549275" cy="1668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spAutoFit/>
          </a:bodyP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0" lang="zh-CN" altLang="en-US" sz="2400">
                <a:latin typeface="Verdana" panose="020B0604030504040204" pitchFamily="34" charset="0"/>
              </a:rPr>
              <a:t>低温偏置器</a:t>
            </a: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28002" name="Rectangle 2"/>
          <p:cNvSpPr>
            <a:spLocks noGrp="1" noChangeArrowheads="1"/>
          </p:cNvSpPr>
          <p:nvPr>
            <p:ph type="title"/>
          </p:nvPr>
        </p:nvSpPr>
        <p:spPr>
          <a:xfrm>
            <a:off x="4038600" y="533400"/>
            <a:ext cx="5334000" cy="1143000"/>
          </a:xfrm>
        </p:spPr>
        <p:txBody>
          <a:bodyPr/>
          <a:lstStyle/>
          <a:p>
            <a:pPr eaLnBrk="1" hangingPunct="1"/>
            <a:r>
              <a:rPr lang="fr-FR" altLang="zh-CN" sz="3600" b="0"/>
              <a:t>conductance à l’ouverture du canal</a:t>
            </a:r>
            <a:r>
              <a:rPr lang="fr-FR" altLang="zh-CN" b="0"/>
              <a:t> </a:t>
            </a:r>
          </a:p>
        </p:txBody>
      </p:sp>
      <p:grpSp>
        <p:nvGrpSpPr>
          <p:cNvPr id="128003" name="Group 3"/>
          <p:cNvGrpSpPr>
            <a:grpSpLocks/>
          </p:cNvGrpSpPr>
          <p:nvPr/>
        </p:nvGrpSpPr>
        <p:grpSpPr bwMode="auto">
          <a:xfrm>
            <a:off x="5326063" y="5768975"/>
            <a:ext cx="3343275" cy="673100"/>
            <a:chOff x="3334" y="2591"/>
            <a:chExt cx="2106" cy="424"/>
          </a:xfrm>
        </p:grpSpPr>
        <p:sp>
          <p:nvSpPr>
            <p:cNvPr id="128030" name="Text Box 4"/>
            <p:cNvSpPr txBox="1">
              <a:spLocks noChangeArrowheads="1"/>
            </p:cNvSpPr>
            <p:nvPr/>
          </p:nvSpPr>
          <p:spPr bwMode="auto">
            <a:xfrm>
              <a:off x="4036" y="2727"/>
              <a:ext cx="909"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0" lang="fr-FR" altLang="zh-CN" sz="2400" b="0">
                  <a:solidFill>
                    <a:srgbClr val="FF3300"/>
                  </a:solidFill>
                </a:rPr>
                <a:t>D </a:t>
              </a:r>
              <a:r>
                <a:rPr kumimoji="0" lang="fr-FR" altLang="zh-CN" sz="1200" b="0">
                  <a:solidFill>
                    <a:srgbClr val="FF3300"/>
                  </a:solidFill>
                </a:rPr>
                <a:t>(transmission)</a:t>
              </a:r>
            </a:p>
          </p:txBody>
        </p:sp>
        <p:sp>
          <p:nvSpPr>
            <p:cNvPr id="128031" name="Text Box 5"/>
            <p:cNvSpPr txBox="1">
              <a:spLocks noChangeArrowheads="1"/>
            </p:cNvSpPr>
            <p:nvPr/>
          </p:nvSpPr>
          <p:spPr bwMode="auto">
            <a:xfrm>
              <a:off x="5217" y="2591"/>
              <a:ext cx="22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0" lang="fr-FR" altLang="zh-CN" sz="2400" b="0">
                  <a:solidFill>
                    <a:srgbClr val="FF3300"/>
                  </a:solidFill>
                </a:rPr>
                <a:t>1</a:t>
              </a:r>
            </a:p>
          </p:txBody>
        </p:sp>
        <p:sp>
          <p:nvSpPr>
            <p:cNvPr id="128032" name="Text Box 6"/>
            <p:cNvSpPr txBox="1">
              <a:spLocks noChangeArrowheads="1"/>
            </p:cNvSpPr>
            <p:nvPr/>
          </p:nvSpPr>
          <p:spPr bwMode="auto">
            <a:xfrm>
              <a:off x="3334" y="2591"/>
              <a:ext cx="22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0" lang="fr-FR" altLang="zh-CN" sz="2400" b="0">
                  <a:solidFill>
                    <a:srgbClr val="FF3300"/>
                  </a:solidFill>
                </a:rPr>
                <a:t>0</a:t>
              </a:r>
            </a:p>
          </p:txBody>
        </p:sp>
        <p:sp>
          <p:nvSpPr>
            <p:cNvPr id="128033" name="Line 7"/>
            <p:cNvSpPr>
              <a:spLocks noChangeShapeType="1"/>
            </p:cNvSpPr>
            <p:nvPr/>
          </p:nvSpPr>
          <p:spPr bwMode="auto">
            <a:xfrm flipV="1">
              <a:off x="3606" y="2750"/>
              <a:ext cx="1565" cy="0"/>
            </a:xfrm>
            <a:prstGeom prst="line">
              <a:avLst/>
            </a:prstGeom>
            <a:noFill/>
            <a:ln w="28575">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28004" name="Text Box 8"/>
          <p:cNvSpPr txBox="1">
            <a:spLocks noChangeArrowheads="1"/>
          </p:cNvSpPr>
          <p:nvPr/>
        </p:nvSpPr>
        <p:spPr bwMode="auto">
          <a:xfrm>
            <a:off x="5526088" y="1546225"/>
            <a:ext cx="24066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0" lang="fr-FR" altLang="zh-CN" sz="1800" b="0"/>
              <a:t>f=1,5 GHz, T = 30 mK</a:t>
            </a:r>
          </a:p>
        </p:txBody>
      </p:sp>
      <p:graphicFrame>
        <p:nvGraphicFramePr>
          <p:cNvPr id="128005" name="Object 9"/>
          <p:cNvGraphicFramePr>
            <a:graphicFrameLocks noChangeAspect="1"/>
          </p:cNvGraphicFramePr>
          <p:nvPr/>
        </p:nvGraphicFramePr>
        <p:xfrm>
          <a:off x="4479925" y="1944688"/>
          <a:ext cx="4664075" cy="4202112"/>
        </p:xfrm>
        <a:graphic>
          <a:graphicData uri="http://schemas.openxmlformats.org/presentationml/2006/ole">
            <mc:AlternateContent xmlns:mc="http://schemas.openxmlformats.org/markup-compatibility/2006">
              <mc:Choice xmlns:v="urn:schemas-microsoft-com:vml" Requires="v">
                <p:oleObj name="Graph" r:id="rId3" imgW="3900221" imgH="3033370" progId="Origin50.Graph">
                  <p:embed/>
                </p:oleObj>
              </mc:Choice>
              <mc:Fallback>
                <p:oleObj name="Graph" r:id="rId3" imgW="3900221" imgH="3033370" progId="Origin50.Graph">
                  <p:embed/>
                  <p:pic>
                    <p:nvPicPr>
                      <p:cNvPr id="0" name="Object 9"/>
                      <p:cNvPicPr>
                        <a:picLocks noChangeAspect="1" noChangeArrowheads="1"/>
                      </p:cNvPicPr>
                      <p:nvPr/>
                    </p:nvPicPr>
                    <p:blipFill>
                      <a:blip r:embed="rId4">
                        <a:extLst>
                          <a:ext uri="{28A0092B-C50C-407E-A947-70E740481C1C}">
                            <a14:useLocalDpi xmlns:a14="http://schemas.microsoft.com/office/drawing/2010/main" val="0"/>
                          </a:ext>
                        </a:extLst>
                      </a:blip>
                      <a:srcRect l="13638"/>
                      <a:stretch>
                        <a:fillRect/>
                      </a:stretch>
                    </p:blipFill>
                    <p:spPr bwMode="auto">
                      <a:xfrm>
                        <a:off x="4479925" y="1944688"/>
                        <a:ext cx="4664075" cy="4202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28006" name="Object 10"/>
          <p:cNvGraphicFramePr>
            <a:graphicFrameLocks noChangeAspect="1"/>
          </p:cNvGraphicFramePr>
          <p:nvPr/>
        </p:nvGraphicFramePr>
        <p:xfrm>
          <a:off x="812800" y="3986213"/>
          <a:ext cx="2284413" cy="757237"/>
        </p:xfrm>
        <a:graphic>
          <a:graphicData uri="http://schemas.openxmlformats.org/presentationml/2006/ole">
            <mc:AlternateContent xmlns:mc="http://schemas.openxmlformats.org/markup-compatibility/2006">
              <mc:Choice xmlns:v="urn:schemas-microsoft-com:vml" Requires="v">
                <p:oleObj name="Equation" r:id="rId5" imgW="1270000" imgH="419100" progId="Equation.3">
                  <p:embed/>
                </p:oleObj>
              </mc:Choice>
              <mc:Fallback>
                <p:oleObj name="Equation" r:id="rId5" imgW="1270000" imgH="419100" progId="Equation.3">
                  <p:embed/>
                  <p:pic>
                    <p:nvPicPr>
                      <p:cNvPr id="0" name="Object 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2800" y="3986213"/>
                        <a:ext cx="2284413" cy="757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28007" name="Object 11"/>
          <p:cNvGraphicFramePr>
            <a:graphicFrameLocks noChangeAspect="1"/>
          </p:cNvGraphicFramePr>
          <p:nvPr/>
        </p:nvGraphicFramePr>
        <p:xfrm>
          <a:off x="806450" y="4830763"/>
          <a:ext cx="2314575" cy="812800"/>
        </p:xfrm>
        <a:graphic>
          <a:graphicData uri="http://schemas.openxmlformats.org/presentationml/2006/ole">
            <mc:AlternateContent xmlns:mc="http://schemas.openxmlformats.org/markup-compatibility/2006">
              <mc:Choice xmlns:v="urn:schemas-microsoft-com:vml" Requires="v">
                <p:oleObj name="Equation" r:id="rId7" imgW="1269449" imgH="444307" progId="Equation.3">
                  <p:embed/>
                </p:oleObj>
              </mc:Choice>
              <mc:Fallback>
                <p:oleObj name="Equation" r:id="rId7" imgW="1269449" imgH="444307" progId="Equation.3">
                  <p:embed/>
                  <p:pic>
                    <p:nvPicPr>
                      <p:cNvPr id="0" name="Object 1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06450" y="4830763"/>
                        <a:ext cx="2314575" cy="812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128008" name="Group 12"/>
          <p:cNvGrpSpPr>
            <a:grpSpLocks/>
          </p:cNvGrpSpPr>
          <p:nvPr/>
        </p:nvGrpSpPr>
        <p:grpSpPr bwMode="auto">
          <a:xfrm>
            <a:off x="6350" y="15875"/>
            <a:ext cx="3530600" cy="2105025"/>
            <a:chOff x="148" y="42"/>
            <a:chExt cx="2224" cy="1326"/>
          </a:xfrm>
        </p:grpSpPr>
        <p:sp>
          <p:nvSpPr>
            <p:cNvPr id="128011" name="Oval 13"/>
            <p:cNvSpPr>
              <a:spLocks noChangeArrowheads="1"/>
            </p:cNvSpPr>
            <p:nvPr/>
          </p:nvSpPr>
          <p:spPr bwMode="auto">
            <a:xfrm>
              <a:off x="1608" y="1038"/>
              <a:ext cx="186" cy="162"/>
            </a:xfrm>
            <a:prstGeom prst="ellipse">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kumimoji="0" lang="zh-CN" altLang="en-US" sz="1800" b="0"/>
            </a:p>
          </p:txBody>
        </p:sp>
        <p:grpSp>
          <p:nvGrpSpPr>
            <p:cNvPr id="128012" name="Group 14"/>
            <p:cNvGrpSpPr>
              <a:grpSpLocks noChangeAspect="1"/>
            </p:cNvGrpSpPr>
            <p:nvPr/>
          </p:nvGrpSpPr>
          <p:grpSpPr bwMode="auto">
            <a:xfrm>
              <a:off x="1626" y="1047"/>
              <a:ext cx="158" cy="154"/>
              <a:chOff x="3702" y="1695"/>
              <a:chExt cx="314" cy="306"/>
            </a:xfrm>
          </p:grpSpPr>
          <p:sp>
            <p:nvSpPr>
              <p:cNvPr id="128026" name="Oval 15"/>
              <p:cNvSpPr>
                <a:spLocks noChangeAspect="1" noChangeArrowheads="1"/>
              </p:cNvSpPr>
              <p:nvPr/>
            </p:nvSpPr>
            <p:spPr bwMode="auto">
              <a:xfrm>
                <a:off x="3702" y="1695"/>
                <a:ext cx="314" cy="306"/>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kumimoji="0" lang="zh-CN" altLang="en-US" sz="1800" b="0"/>
              </a:p>
            </p:txBody>
          </p:sp>
          <p:grpSp>
            <p:nvGrpSpPr>
              <p:cNvPr id="128027" name="Group 16"/>
              <p:cNvGrpSpPr>
                <a:grpSpLocks noChangeAspect="1"/>
              </p:cNvGrpSpPr>
              <p:nvPr/>
            </p:nvGrpSpPr>
            <p:grpSpPr bwMode="auto">
              <a:xfrm>
                <a:off x="3761" y="1792"/>
                <a:ext cx="206" cy="137"/>
                <a:chOff x="4592" y="536"/>
                <a:chExt cx="704" cy="605"/>
              </a:xfrm>
            </p:grpSpPr>
            <p:sp>
              <p:nvSpPr>
                <p:cNvPr id="128028" name="Arc 17"/>
                <p:cNvSpPr>
                  <a:spLocks noChangeAspect="1"/>
                </p:cNvSpPr>
                <p:nvPr/>
              </p:nvSpPr>
              <p:spPr bwMode="auto">
                <a:xfrm rot="-5400000">
                  <a:off x="4613" y="515"/>
                  <a:ext cx="309" cy="352"/>
                </a:xfrm>
                <a:custGeom>
                  <a:avLst/>
                  <a:gdLst>
                    <a:gd name="T0" fmla="*/ 0 w 23200"/>
                    <a:gd name="T1" fmla="*/ 0 h 43200"/>
                    <a:gd name="T2" fmla="*/ 0 w 23200"/>
                    <a:gd name="T3" fmla="*/ 0 h 43200"/>
                    <a:gd name="T4" fmla="*/ 0 w 23200"/>
                    <a:gd name="T5" fmla="*/ 0 h 43200"/>
                    <a:gd name="T6" fmla="*/ 0 60000 65536"/>
                    <a:gd name="T7" fmla="*/ 0 60000 65536"/>
                    <a:gd name="T8" fmla="*/ 0 60000 65536"/>
                  </a:gdLst>
                  <a:ahLst/>
                  <a:cxnLst>
                    <a:cxn ang="T6">
                      <a:pos x="T0" y="T1"/>
                    </a:cxn>
                    <a:cxn ang="T7">
                      <a:pos x="T2" y="T3"/>
                    </a:cxn>
                    <a:cxn ang="T8">
                      <a:pos x="T4" y="T5"/>
                    </a:cxn>
                  </a:cxnLst>
                  <a:rect l="0" t="0" r="r" b="b"/>
                  <a:pathLst>
                    <a:path w="23200" h="43200" fill="none" extrusionOk="0">
                      <a:moveTo>
                        <a:pt x="1600" y="0"/>
                      </a:moveTo>
                      <a:cubicBezTo>
                        <a:pt x="13529" y="0"/>
                        <a:pt x="23200" y="9670"/>
                        <a:pt x="23200" y="21600"/>
                      </a:cubicBezTo>
                      <a:cubicBezTo>
                        <a:pt x="23200" y="33529"/>
                        <a:pt x="13529" y="43200"/>
                        <a:pt x="1600" y="43200"/>
                      </a:cubicBezTo>
                      <a:cubicBezTo>
                        <a:pt x="1066" y="43199"/>
                        <a:pt x="532" y="43180"/>
                        <a:pt x="0" y="43140"/>
                      </a:cubicBezTo>
                    </a:path>
                    <a:path w="23200" h="43200" stroke="0" extrusionOk="0">
                      <a:moveTo>
                        <a:pt x="1600" y="0"/>
                      </a:moveTo>
                      <a:cubicBezTo>
                        <a:pt x="13529" y="0"/>
                        <a:pt x="23200" y="9670"/>
                        <a:pt x="23200" y="21600"/>
                      </a:cubicBezTo>
                      <a:cubicBezTo>
                        <a:pt x="23200" y="33529"/>
                        <a:pt x="13529" y="43200"/>
                        <a:pt x="1600" y="43200"/>
                      </a:cubicBezTo>
                      <a:cubicBezTo>
                        <a:pt x="1066" y="43199"/>
                        <a:pt x="532" y="43180"/>
                        <a:pt x="0" y="43140"/>
                      </a:cubicBezTo>
                      <a:lnTo>
                        <a:pt x="1600" y="21600"/>
                      </a:lnTo>
                      <a:lnTo>
                        <a:pt x="1600" y="0"/>
                      </a:lnTo>
                      <a:close/>
                    </a:path>
                  </a:pathLst>
                </a:custGeom>
                <a:noFill/>
                <a:ln w="254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8029" name="Arc 18"/>
                <p:cNvSpPr>
                  <a:spLocks noChangeAspect="1"/>
                </p:cNvSpPr>
                <p:nvPr/>
              </p:nvSpPr>
              <p:spPr bwMode="auto">
                <a:xfrm rot="5400000" flipV="1">
                  <a:off x="4965" y="811"/>
                  <a:ext cx="309" cy="352"/>
                </a:xfrm>
                <a:custGeom>
                  <a:avLst/>
                  <a:gdLst>
                    <a:gd name="T0" fmla="*/ 0 w 23200"/>
                    <a:gd name="T1" fmla="*/ 0 h 43200"/>
                    <a:gd name="T2" fmla="*/ 0 w 23200"/>
                    <a:gd name="T3" fmla="*/ 0 h 43200"/>
                    <a:gd name="T4" fmla="*/ 0 w 23200"/>
                    <a:gd name="T5" fmla="*/ 0 h 43200"/>
                    <a:gd name="T6" fmla="*/ 0 60000 65536"/>
                    <a:gd name="T7" fmla="*/ 0 60000 65536"/>
                    <a:gd name="T8" fmla="*/ 0 60000 65536"/>
                  </a:gdLst>
                  <a:ahLst/>
                  <a:cxnLst>
                    <a:cxn ang="T6">
                      <a:pos x="T0" y="T1"/>
                    </a:cxn>
                    <a:cxn ang="T7">
                      <a:pos x="T2" y="T3"/>
                    </a:cxn>
                    <a:cxn ang="T8">
                      <a:pos x="T4" y="T5"/>
                    </a:cxn>
                  </a:cxnLst>
                  <a:rect l="0" t="0" r="r" b="b"/>
                  <a:pathLst>
                    <a:path w="23200" h="43200" fill="none" extrusionOk="0">
                      <a:moveTo>
                        <a:pt x="1600" y="0"/>
                      </a:moveTo>
                      <a:cubicBezTo>
                        <a:pt x="13529" y="0"/>
                        <a:pt x="23200" y="9670"/>
                        <a:pt x="23200" y="21600"/>
                      </a:cubicBezTo>
                      <a:cubicBezTo>
                        <a:pt x="23200" y="33529"/>
                        <a:pt x="13529" y="43200"/>
                        <a:pt x="1600" y="43200"/>
                      </a:cubicBezTo>
                      <a:cubicBezTo>
                        <a:pt x="1066" y="43199"/>
                        <a:pt x="532" y="43180"/>
                        <a:pt x="0" y="43140"/>
                      </a:cubicBezTo>
                    </a:path>
                    <a:path w="23200" h="43200" stroke="0" extrusionOk="0">
                      <a:moveTo>
                        <a:pt x="1600" y="0"/>
                      </a:moveTo>
                      <a:cubicBezTo>
                        <a:pt x="13529" y="0"/>
                        <a:pt x="23200" y="9670"/>
                        <a:pt x="23200" y="21600"/>
                      </a:cubicBezTo>
                      <a:cubicBezTo>
                        <a:pt x="23200" y="33529"/>
                        <a:pt x="13529" y="43200"/>
                        <a:pt x="1600" y="43200"/>
                      </a:cubicBezTo>
                      <a:cubicBezTo>
                        <a:pt x="1066" y="43199"/>
                        <a:pt x="532" y="43180"/>
                        <a:pt x="0" y="43140"/>
                      </a:cubicBezTo>
                      <a:lnTo>
                        <a:pt x="1600" y="21600"/>
                      </a:lnTo>
                      <a:lnTo>
                        <a:pt x="1600" y="0"/>
                      </a:lnTo>
                      <a:close/>
                    </a:path>
                  </a:pathLst>
                </a:custGeom>
                <a:noFill/>
                <a:ln w="254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28013" name="Oval 19"/>
            <p:cNvSpPr>
              <a:spLocks noChangeArrowheads="1"/>
            </p:cNvSpPr>
            <p:nvPr/>
          </p:nvSpPr>
          <p:spPr bwMode="auto">
            <a:xfrm>
              <a:off x="156" y="1050"/>
              <a:ext cx="222" cy="204"/>
            </a:xfrm>
            <a:prstGeom prst="ellipse">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kumimoji="0" lang="zh-CN" altLang="en-US" sz="1800" b="0"/>
            </a:p>
          </p:txBody>
        </p:sp>
        <p:sp>
          <p:nvSpPr>
            <p:cNvPr id="128014" name="Line 20"/>
            <p:cNvSpPr>
              <a:spLocks noChangeShapeType="1"/>
            </p:cNvSpPr>
            <p:nvPr/>
          </p:nvSpPr>
          <p:spPr bwMode="auto">
            <a:xfrm flipH="1" flipV="1">
              <a:off x="1068" y="458"/>
              <a:ext cx="350" cy="272"/>
            </a:xfrm>
            <a:prstGeom prst="line">
              <a:avLst/>
            </a:prstGeom>
            <a:noFill/>
            <a:ln w="9525">
              <a:solidFill>
                <a:schemeClr val="tx1"/>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28015" name="Group 21"/>
            <p:cNvGrpSpPr>
              <a:grpSpLocks/>
            </p:cNvGrpSpPr>
            <p:nvPr/>
          </p:nvGrpSpPr>
          <p:grpSpPr bwMode="auto">
            <a:xfrm>
              <a:off x="148" y="42"/>
              <a:ext cx="2224" cy="1326"/>
              <a:chOff x="148" y="738"/>
              <a:chExt cx="2224" cy="1326"/>
            </a:xfrm>
          </p:grpSpPr>
          <p:pic>
            <p:nvPicPr>
              <p:cNvPr id="128024" name="Picture 22" descr="capa0"/>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48" y="738"/>
                <a:ext cx="1688" cy="9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8025" name="Picture 23" descr="capa2"/>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286" y="1373"/>
                <a:ext cx="1086" cy="6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28016" name="Freeform 24"/>
            <p:cNvSpPr>
              <a:spLocks/>
            </p:cNvSpPr>
            <p:nvPr/>
          </p:nvSpPr>
          <p:spPr bwMode="auto">
            <a:xfrm>
              <a:off x="1330" y="549"/>
              <a:ext cx="394" cy="408"/>
            </a:xfrm>
            <a:custGeom>
              <a:avLst/>
              <a:gdLst>
                <a:gd name="T0" fmla="*/ 0 w 408"/>
                <a:gd name="T1" fmla="*/ 0 h 408"/>
                <a:gd name="T2" fmla="*/ 73 w 408"/>
                <a:gd name="T3" fmla="*/ 226 h 408"/>
                <a:gd name="T4" fmla="*/ 330 w 408"/>
                <a:gd name="T5" fmla="*/ 408 h 408"/>
                <a:gd name="T6" fmla="*/ 0 60000 65536"/>
                <a:gd name="T7" fmla="*/ 0 60000 65536"/>
                <a:gd name="T8" fmla="*/ 0 60000 65536"/>
              </a:gdLst>
              <a:ahLst/>
              <a:cxnLst>
                <a:cxn ang="T6">
                  <a:pos x="T0" y="T1"/>
                </a:cxn>
                <a:cxn ang="T7">
                  <a:pos x="T2" y="T3"/>
                </a:cxn>
                <a:cxn ang="T8">
                  <a:pos x="T4" y="T5"/>
                </a:cxn>
              </a:cxnLst>
              <a:rect l="0" t="0" r="r" b="b"/>
              <a:pathLst>
                <a:path w="408" h="408">
                  <a:moveTo>
                    <a:pt x="0" y="0"/>
                  </a:moveTo>
                  <a:cubicBezTo>
                    <a:pt x="11" y="79"/>
                    <a:pt x="23" y="158"/>
                    <a:pt x="91" y="226"/>
                  </a:cubicBezTo>
                  <a:cubicBezTo>
                    <a:pt x="159" y="294"/>
                    <a:pt x="355" y="378"/>
                    <a:pt x="408" y="408"/>
                  </a:cubicBezTo>
                </a:path>
              </a:pathLst>
            </a:custGeom>
            <a:noFill/>
            <a:ln w="9525" cap="flat">
              <a:solidFill>
                <a:schemeClr val="tx1"/>
              </a:solidFill>
              <a:prstDash val="dash"/>
              <a:round/>
              <a:headEnd/>
              <a:tailEnd type="stealth"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8017" name="Line 25"/>
            <p:cNvSpPr>
              <a:spLocks noChangeShapeType="1"/>
            </p:cNvSpPr>
            <p:nvPr/>
          </p:nvSpPr>
          <p:spPr bwMode="auto">
            <a:xfrm>
              <a:off x="892" y="314"/>
              <a:ext cx="219" cy="0"/>
            </a:xfrm>
            <a:prstGeom prst="line">
              <a:avLst/>
            </a:prstGeom>
            <a:noFill/>
            <a:ln w="28575">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8018" name="Text Box 26"/>
            <p:cNvSpPr txBox="1">
              <a:spLocks noChangeArrowheads="1"/>
            </p:cNvSpPr>
            <p:nvPr/>
          </p:nvSpPr>
          <p:spPr bwMode="auto">
            <a:xfrm>
              <a:off x="761" y="122"/>
              <a:ext cx="22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0" lang="fr-FR" altLang="zh-CN" sz="1800" b="0">
                  <a:solidFill>
                    <a:srgbClr val="FF3300"/>
                  </a:solidFill>
                </a:rPr>
                <a:t>D</a:t>
              </a:r>
            </a:p>
          </p:txBody>
        </p:sp>
        <p:grpSp>
          <p:nvGrpSpPr>
            <p:cNvPr id="128019" name="Group 27"/>
            <p:cNvGrpSpPr>
              <a:grpSpLocks noChangeAspect="1"/>
            </p:cNvGrpSpPr>
            <p:nvPr/>
          </p:nvGrpSpPr>
          <p:grpSpPr bwMode="auto">
            <a:xfrm>
              <a:off x="600" y="292"/>
              <a:ext cx="165" cy="92"/>
              <a:chOff x="672" y="1640"/>
              <a:chExt cx="350" cy="196"/>
            </a:xfrm>
          </p:grpSpPr>
          <p:grpSp>
            <p:nvGrpSpPr>
              <p:cNvPr id="128020" name="Group 28"/>
              <p:cNvGrpSpPr>
                <a:grpSpLocks noChangeAspect="1"/>
              </p:cNvGrpSpPr>
              <p:nvPr/>
            </p:nvGrpSpPr>
            <p:grpSpPr bwMode="auto">
              <a:xfrm>
                <a:off x="672" y="1674"/>
                <a:ext cx="156" cy="162"/>
                <a:chOff x="672" y="1674"/>
                <a:chExt cx="156" cy="162"/>
              </a:xfrm>
            </p:grpSpPr>
            <p:sp>
              <p:nvSpPr>
                <p:cNvPr id="128022" name="Oval 29"/>
                <p:cNvSpPr>
                  <a:spLocks noChangeAspect="1" noChangeArrowheads="1"/>
                </p:cNvSpPr>
                <p:nvPr/>
              </p:nvSpPr>
              <p:spPr bwMode="auto">
                <a:xfrm>
                  <a:off x="720" y="1728"/>
                  <a:ext cx="56" cy="56"/>
                </a:xfrm>
                <a:prstGeom prst="ellipse">
                  <a:avLst/>
                </a:prstGeom>
                <a:solidFill>
                  <a:schemeClr val="tx1"/>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kumimoji="0" lang="zh-CN" altLang="en-US" sz="1800" b="0"/>
                </a:p>
              </p:txBody>
            </p:sp>
            <p:sp>
              <p:nvSpPr>
                <p:cNvPr id="128023" name="Oval 30"/>
                <p:cNvSpPr>
                  <a:spLocks noChangeAspect="1" noChangeArrowheads="1"/>
                </p:cNvSpPr>
                <p:nvPr/>
              </p:nvSpPr>
              <p:spPr bwMode="auto">
                <a:xfrm>
                  <a:off x="672" y="1674"/>
                  <a:ext cx="156" cy="162"/>
                </a:xfrm>
                <a:prstGeom prst="ellipse">
                  <a:avLst/>
                </a:prstGeom>
                <a:noFill/>
                <a:ln w="190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kumimoji="0" lang="zh-CN" altLang="en-US" sz="1800" b="0"/>
                </a:p>
              </p:txBody>
            </p:sp>
          </p:grpSp>
          <p:graphicFrame>
            <p:nvGraphicFramePr>
              <p:cNvPr id="128021" name="Object 31"/>
              <p:cNvGraphicFramePr>
                <a:graphicFrameLocks noChangeAspect="1"/>
              </p:cNvGraphicFramePr>
              <p:nvPr/>
            </p:nvGraphicFramePr>
            <p:xfrm>
              <a:off x="876" y="1640"/>
              <a:ext cx="146" cy="194"/>
            </p:xfrm>
            <a:graphic>
              <a:graphicData uri="http://schemas.openxmlformats.org/presentationml/2006/ole">
                <mc:AlternateContent xmlns:mc="http://schemas.openxmlformats.org/markup-compatibility/2006">
                  <mc:Choice xmlns:v="urn:schemas-microsoft-com:vml" Requires="v">
                    <p:oleObj name="Equation" r:id="rId11" imgW="152268" imgH="203024" progId="Equation.DSMT4">
                      <p:embed/>
                    </p:oleObj>
                  </mc:Choice>
                  <mc:Fallback>
                    <p:oleObj name="Equation" r:id="rId11" imgW="152268" imgH="203024" progId="Equation.DSMT4">
                      <p:embed/>
                      <p:pic>
                        <p:nvPicPr>
                          <p:cNvPr id="0" name="Object 31"/>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76" y="1640"/>
                            <a:ext cx="146" cy="19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sp>
        <p:nvSpPr>
          <p:cNvPr id="128009" name="Line 54"/>
          <p:cNvSpPr>
            <a:spLocks noChangeShapeType="1"/>
          </p:cNvSpPr>
          <p:nvPr/>
        </p:nvSpPr>
        <p:spPr bwMode="auto">
          <a:xfrm flipV="1">
            <a:off x="3276600" y="3733800"/>
            <a:ext cx="2755900" cy="5588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8010" name="Line 55"/>
          <p:cNvSpPr>
            <a:spLocks noChangeShapeType="1"/>
          </p:cNvSpPr>
          <p:nvPr/>
        </p:nvSpPr>
        <p:spPr bwMode="auto">
          <a:xfrm flipV="1">
            <a:off x="3276600" y="4733925"/>
            <a:ext cx="2755900" cy="558800"/>
          </a:xfrm>
          <a:prstGeom prst="line">
            <a:avLst/>
          </a:prstGeom>
          <a:noFill/>
          <a:ln w="28575">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30050" name="Oval 2"/>
          <p:cNvSpPr>
            <a:spLocks noChangeArrowheads="1"/>
          </p:cNvSpPr>
          <p:nvPr/>
        </p:nvSpPr>
        <p:spPr bwMode="auto">
          <a:xfrm>
            <a:off x="2552700" y="1647825"/>
            <a:ext cx="295275" cy="257175"/>
          </a:xfrm>
          <a:prstGeom prst="ellipse">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kumimoji="0" lang="zh-CN" altLang="en-US" sz="1800" b="0"/>
          </a:p>
        </p:txBody>
      </p:sp>
      <p:sp>
        <p:nvSpPr>
          <p:cNvPr id="130051" name="Rectangle 4"/>
          <p:cNvSpPr>
            <a:spLocks noGrp="1" noChangeArrowheads="1"/>
          </p:cNvSpPr>
          <p:nvPr>
            <p:ph type="title"/>
          </p:nvPr>
        </p:nvSpPr>
        <p:spPr>
          <a:xfrm>
            <a:off x="3962400" y="609600"/>
            <a:ext cx="4953000" cy="1143000"/>
          </a:xfrm>
        </p:spPr>
        <p:txBody>
          <a:bodyPr/>
          <a:lstStyle/>
          <a:p>
            <a:pPr eaLnBrk="1" hangingPunct="1"/>
            <a:r>
              <a:rPr lang="fr-FR" altLang="zh-CN" sz="2800" b="0"/>
              <a:t>Capacitif cohérent à forte transmission</a:t>
            </a:r>
            <a:r>
              <a:rPr lang="fr-FR" altLang="zh-CN" b="0"/>
              <a:t> </a:t>
            </a:r>
          </a:p>
        </p:txBody>
      </p:sp>
      <p:grpSp>
        <p:nvGrpSpPr>
          <p:cNvPr id="130052" name="Group 5"/>
          <p:cNvGrpSpPr>
            <a:grpSpLocks/>
          </p:cNvGrpSpPr>
          <p:nvPr/>
        </p:nvGrpSpPr>
        <p:grpSpPr bwMode="auto">
          <a:xfrm>
            <a:off x="5326063" y="5768975"/>
            <a:ext cx="3343275" cy="673100"/>
            <a:chOff x="3334" y="2591"/>
            <a:chExt cx="2106" cy="424"/>
          </a:xfrm>
        </p:grpSpPr>
        <p:sp>
          <p:nvSpPr>
            <p:cNvPr id="130076" name="Text Box 6"/>
            <p:cNvSpPr txBox="1">
              <a:spLocks noChangeArrowheads="1"/>
            </p:cNvSpPr>
            <p:nvPr/>
          </p:nvSpPr>
          <p:spPr bwMode="auto">
            <a:xfrm>
              <a:off x="4036" y="2727"/>
              <a:ext cx="909"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0" lang="fr-FR" altLang="zh-CN" sz="2400" b="0">
                  <a:solidFill>
                    <a:srgbClr val="FF3300"/>
                  </a:solidFill>
                </a:rPr>
                <a:t>D </a:t>
              </a:r>
              <a:r>
                <a:rPr kumimoji="0" lang="fr-FR" altLang="zh-CN" sz="1200" b="0">
                  <a:solidFill>
                    <a:srgbClr val="FF3300"/>
                  </a:solidFill>
                </a:rPr>
                <a:t>(transmission)</a:t>
              </a:r>
            </a:p>
          </p:txBody>
        </p:sp>
        <p:sp>
          <p:nvSpPr>
            <p:cNvPr id="130077" name="Text Box 7"/>
            <p:cNvSpPr txBox="1">
              <a:spLocks noChangeArrowheads="1"/>
            </p:cNvSpPr>
            <p:nvPr/>
          </p:nvSpPr>
          <p:spPr bwMode="auto">
            <a:xfrm>
              <a:off x="5217" y="2591"/>
              <a:ext cx="22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0" lang="fr-FR" altLang="zh-CN" sz="2400" b="0">
                  <a:solidFill>
                    <a:srgbClr val="FF3300"/>
                  </a:solidFill>
                </a:rPr>
                <a:t>1</a:t>
              </a:r>
            </a:p>
          </p:txBody>
        </p:sp>
        <p:sp>
          <p:nvSpPr>
            <p:cNvPr id="130078" name="Text Box 8"/>
            <p:cNvSpPr txBox="1">
              <a:spLocks noChangeArrowheads="1"/>
            </p:cNvSpPr>
            <p:nvPr/>
          </p:nvSpPr>
          <p:spPr bwMode="auto">
            <a:xfrm>
              <a:off x="3334" y="2591"/>
              <a:ext cx="22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0" lang="fr-FR" altLang="zh-CN" sz="2400" b="0">
                  <a:solidFill>
                    <a:srgbClr val="FF3300"/>
                  </a:solidFill>
                </a:rPr>
                <a:t>0</a:t>
              </a:r>
            </a:p>
          </p:txBody>
        </p:sp>
        <p:sp>
          <p:nvSpPr>
            <p:cNvPr id="130079" name="Line 9"/>
            <p:cNvSpPr>
              <a:spLocks noChangeShapeType="1"/>
            </p:cNvSpPr>
            <p:nvPr/>
          </p:nvSpPr>
          <p:spPr bwMode="auto">
            <a:xfrm flipV="1">
              <a:off x="3606" y="2750"/>
              <a:ext cx="1565" cy="0"/>
            </a:xfrm>
            <a:prstGeom prst="line">
              <a:avLst/>
            </a:prstGeom>
            <a:noFill/>
            <a:ln w="28575">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30053" name="Text Box 10"/>
          <p:cNvSpPr txBox="1">
            <a:spLocks noChangeArrowheads="1"/>
          </p:cNvSpPr>
          <p:nvPr/>
        </p:nvSpPr>
        <p:spPr bwMode="auto">
          <a:xfrm>
            <a:off x="5526088" y="1546225"/>
            <a:ext cx="24066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0" lang="fr-FR" altLang="zh-CN" sz="1800" b="0"/>
              <a:t>f=1,5 GHz, T = 30 mK</a:t>
            </a:r>
          </a:p>
        </p:txBody>
      </p:sp>
      <p:graphicFrame>
        <p:nvGraphicFramePr>
          <p:cNvPr id="130054" name="Object 11"/>
          <p:cNvGraphicFramePr>
            <a:graphicFrameLocks noChangeAspect="1"/>
          </p:cNvGraphicFramePr>
          <p:nvPr/>
        </p:nvGraphicFramePr>
        <p:xfrm>
          <a:off x="4479925" y="1944688"/>
          <a:ext cx="4664075" cy="4202112"/>
        </p:xfrm>
        <a:graphic>
          <a:graphicData uri="http://schemas.openxmlformats.org/presentationml/2006/ole">
            <mc:AlternateContent xmlns:mc="http://schemas.openxmlformats.org/markup-compatibility/2006">
              <mc:Choice xmlns:v="urn:schemas-microsoft-com:vml" Requires="v">
                <p:oleObj name="Graph" r:id="rId3" imgW="3900221" imgH="3033370" progId="Origin50.Graph">
                  <p:embed/>
                </p:oleObj>
              </mc:Choice>
              <mc:Fallback>
                <p:oleObj name="Graph" r:id="rId3" imgW="3900221" imgH="3033370" progId="Origin50.Graph">
                  <p:embed/>
                  <p:pic>
                    <p:nvPicPr>
                      <p:cNvPr id="0" name="Object 11"/>
                      <p:cNvPicPr>
                        <a:picLocks noChangeAspect="1" noChangeArrowheads="1"/>
                      </p:cNvPicPr>
                      <p:nvPr/>
                    </p:nvPicPr>
                    <p:blipFill>
                      <a:blip r:embed="rId4">
                        <a:extLst>
                          <a:ext uri="{28A0092B-C50C-407E-A947-70E740481C1C}">
                            <a14:useLocalDpi xmlns:a14="http://schemas.microsoft.com/office/drawing/2010/main" val="0"/>
                          </a:ext>
                        </a:extLst>
                      </a:blip>
                      <a:srcRect l="13638"/>
                      <a:stretch>
                        <a:fillRect/>
                      </a:stretch>
                    </p:blipFill>
                    <p:spPr bwMode="auto">
                      <a:xfrm>
                        <a:off x="4479925" y="1944688"/>
                        <a:ext cx="4664075" cy="4202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30055" name="Object 12"/>
          <p:cNvGraphicFramePr>
            <a:graphicFrameLocks noChangeAspect="1"/>
          </p:cNvGraphicFramePr>
          <p:nvPr/>
        </p:nvGraphicFramePr>
        <p:xfrm>
          <a:off x="812800" y="3986213"/>
          <a:ext cx="2284413" cy="757237"/>
        </p:xfrm>
        <a:graphic>
          <a:graphicData uri="http://schemas.openxmlformats.org/presentationml/2006/ole">
            <mc:AlternateContent xmlns:mc="http://schemas.openxmlformats.org/markup-compatibility/2006">
              <mc:Choice xmlns:v="urn:schemas-microsoft-com:vml" Requires="v">
                <p:oleObj name="Equation" r:id="rId5" imgW="1270000" imgH="419100" progId="Equation.3">
                  <p:embed/>
                </p:oleObj>
              </mc:Choice>
              <mc:Fallback>
                <p:oleObj name="Equation" r:id="rId5" imgW="1270000" imgH="419100" progId="Equation.3">
                  <p:embed/>
                  <p:pic>
                    <p:nvPicPr>
                      <p:cNvPr id="0" name="Object 1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2800" y="3986213"/>
                        <a:ext cx="2284413" cy="757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30056" name="Object 13"/>
          <p:cNvGraphicFramePr>
            <a:graphicFrameLocks noChangeAspect="1"/>
          </p:cNvGraphicFramePr>
          <p:nvPr/>
        </p:nvGraphicFramePr>
        <p:xfrm>
          <a:off x="806450" y="4830763"/>
          <a:ext cx="2314575" cy="812800"/>
        </p:xfrm>
        <a:graphic>
          <a:graphicData uri="http://schemas.openxmlformats.org/presentationml/2006/ole">
            <mc:AlternateContent xmlns:mc="http://schemas.openxmlformats.org/markup-compatibility/2006">
              <mc:Choice xmlns:v="urn:schemas-microsoft-com:vml" Requires="v">
                <p:oleObj name="Equation" r:id="rId7" imgW="1269449" imgH="444307" progId="Equation.3">
                  <p:embed/>
                </p:oleObj>
              </mc:Choice>
              <mc:Fallback>
                <p:oleObj name="Equation" r:id="rId7" imgW="1269449" imgH="444307" progId="Equation.3">
                  <p:embed/>
                  <p:pic>
                    <p:nvPicPr>
                      <p:cNvPr id="0" name="Object 1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06450" y="4830763"/>
                        <a:ext cx="2314575" cy="812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30057" name="Oval 36"/>
          <p:cNvSpPr>
            <a:spLocks noChangeArrowheads="1"/>
          </p:cNvSpPr>
          <p:nvPr/>
        </p:nvSpPr>
        <p:spPr bwMode="auto">
          <a:xfrm>
            <a:off x="7454900" y="3009900"/>
            <a:ext cx="1676400" cy="1828800"/>
          </a:xfrm>
          <a:prstGeom prst="ellipse">
            <a:avLst/>
          </a:prstGeom>
          <a:noFill/>
          <a:ln w="28575">
            <a:solidFill>
              <a:srgbClr val="FF33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kumimoji="0" lang="zh-CN" altLang="en-US" sz="1800" b="0"/>
          </a:p>
        </p:txBody>
      </p:sp>
      <p:sp>
        <p:nvSpPr>
          <p:cNvPr id="130058" name="Oval 38"/>
          <p:cNvSpPr>
            <a:spLocks noChangeArrowheads="1"/>
          </p:cNvSpPr>
          <p:nvPr/>
        </p:nvSpPr>
        <p:spPr bwMode="auto">
          <a:xfrm>
            <a:off x="2470150" y="1809750"/>
            <a:ext cx="295275" cy="257175"/>
          </a:xfrm>
          <a:prstGeom prst="ellipse">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kumimoji="0" lang="zh-CN" altLang="en-US" sz="1800" b="0"/>
          </a:p>
        </p:txBody>
      </p:sp>
      <p:grpSp>
        <p:nvGrpSpPr>
          <p:cNvPr id="130059" name="Group 39"/>
          <p:cNvGrpSpPr>
            <a:grpSpLocks noChangeAspect="1"/>
          </p:cNvGrpSpPr>
          <p:nvPr/>
        </p:nvGrpSpPr>
        <p:grpSpPr bwMode="auto">
          <a:xfrm>
            <a:off x="2498725" y="1824038"/>
            <a:ext cx="250825" cy="244475"/>
            <a:chOff x="3702" y="1695"/>
            <a:chExt cx="314" cy="306"/>
          </a:xfrm>
        </p:grpSpPr>
        <p:sp>
          <p:nvSpPr>
            <p:cNvPr id="130072" name="Oval 40"/>
            <p:cNvSpPr>
              <a:spLocks noChangeAspect="1" noChangeArrowheads="1"/>
            </p:cNvSpPr>
            <p:nvPr/>
          </p:nvSpPr>
          <p:spPr bwMode="auto">
            <a:xfrm>
              <a:off x="3702" y="1695"/>
              <a:ext cx="314" cy="306"/>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kumimoji="0" lang="zh-CN" altLang="en-US" sz="1800" b="0"/>
            </a:p>
          </p:txBody>
        </p:sp>
        <p:grpSp>
          <p:nvGrpSpPr>
            <p:cNvPr id="130073" name="Group 41"/>
            <p:cNvGrpSpPr>
              <a:grpSpLocks noChangeAspect="1"/>
            </p:cNvGrpSpPr>
            <p:nvPr/>
          </p:nvGrpSpPr>
          <p:grpSpPr bwMode="auto">
            <a:xfrm>
              <a:off x="3761" y="1792"/>
              <a:ext cx="206" cy="137"/>
              <a:chOff x="4592" y="536"/>
              <a:chExt cx="704" cy="605"/>
            </a:xfrm>
          </p:grpSpPr>
          <p:sp>
            <p:nvSpPr>
              <p:cNvPr id="130074" name="Arc 42"/>
              <p:cNvSpPr>
                <a:spLocks noChangeAspect="1"/>
              </p:cNvSpPr>
              <p:nvPr/>
            </p:nvSpPr>
            <p:spPr bwMode="auto">
              <a:xfrm rot="-5400000">
                <a:off x="4613" y="515"/>
                <a:ext cx="309" cy="352"/>
              </a:xfrm>
              <a:custGeom>
                <a:avLst/>
                <a:gdLst>
                  <a:gd name="T0" fmla="*/ 0 w 23200"/>
                  <a:gd name="T1" fmla="*/ 0 h 43200"/>
                  <a:gd name="T2" fmla="*/ 0 w 23200"/>
                  <a:gd name="T3" fmla="*/ 0 h 43200"/>
                  <a:gd name="T4" fmla="*/ 0 w 23200"/>
                  <a:gd name="T5" fmla="*/ 0 h 43200"/>
                  <a:gd name="T6" fmla="*/ 0 60000 65536"/>
                  <a:gd name="T7" fmla="*/ 0 60000 65536"/>
                  <a:gd name="T8" fmla="*/ 0 60000 65536"/>
                </a:gdLst>
                <a:ahLst/>
                <a:cxnLst>
                  <a:cxn ang="T6">
                    <a:pos x="T0" y="T1"/>
                  </a:cxn>
                  <a:cxn ang="T7">
                    <a:pos x="T2" y="T3"/>
                  </a:cxn>
                  <a:cxn ang="T8">
                    <a:pos x="T4" y="T5"/>
                  </a:cxn>
                </a:cxnLst>
                <a:rect l="0" t="0" r="r" b="b"/>
                <a:pathLst>
                  <a:path w="23200" h="43200" fill="none" extrusionOk="0">
                    <a:moveTo>
                      <a:pt x="1600" y="0"/>
                    </a:moveTo>
                    <a:cubicBezTo>
                      <a:pt x="13529" y="0"/>
                      <a:pt x="23200" y="9670"/>
                      <a:pt x="23200" y="21600"/>
                    </a:cubicBezTo>
                    <a:cubicBezTo>
                      <a:pt x="23200" y="33529"/>
                      <a:pt x="13529" y="43200"/>
                      <a:pt x="1600" y="43200"/>
                    </a:cubicBezTo>
                    <a:cubicBezTo>
                      <a:pt x="1066" y="43199"/>
                      <a:pt x="532" y="43180"/>
                      <a:pt x="0" y="43140"/>
                    </a:cubicBezTo>
                  </a:path>
                  <a:path w="23200" h="43200" stroke="0" extrusionOk="0">
                    <a:moveTo>
                      <a:pt x="1600" y="0"/>
                    </a:moveTo>
                    <a:cubicBezTo>
                      <a:pt x="13529" y="0"/>
                      <a:pt x="23200" y="9670"/>
                      <a:pt x="23200" y="21600"/>
                    </a:cubicBezTo>
                    <a:cubicBezTo>
                      <a:pt x="23200" y="33529"/>
                      <a:pt x="13529" y="43200"/>
                      <a:pt x="1600" y="43200"/>
                    </a:cubicBezTo>
                    <a:cubicBezTo>
                      <a:pt x="1066" y="43199"/>
                      <a:pt x="532" y="43180"/>
                      <a:pt x="0" y="43140"/>
                    </a:cubicBezTo>
                    <a:lnTo>
                      <a:pt x="1600" y="21600"/>
                    </a:lnTo>
                    <a:lnTo>
                      <a:pt x="1600" y="0"/>
                    </a:lnTo>
                    <a:close/>
                  </a:path>
                </a:pathLst>
              </a:custGeom>
              <a:noFill/>
              <a:ln w="254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0075" name="Arc 43"/>
              <p:cNvSpPr>
                <a:spLocks noChangeAspect="1"/>
              </p:cNvSpPr>
              <p:nvPr/>
            </p:nvSpPr>
            <p:spPr bwMode="auto">
              <a:xfrm rot="5400000" flipV="1">
                <a:off x="4965" y="811"/>
                <a:ext cx="309" cy="352"/>
              </a:xfrm>
              <a:custGeom>
                <a:avLst/>
                <a:gdLst>
                  <a:gd name="T0" fmla="*/ 0 w 23200"/>
                  <a:gd name="T1" fmla="*/ 0 h 43200"/>
                  <a:gd name="T2" fmla="*/ 0 w 23200"/>
                  <a:gd name="T3" fmla="*/ 0 h 43200"/>
                  <a:gd name="T4" fmla="*/ 0 w 23200"/>
                  <a:gd name="T5" fmla="*/ 0 h 43200"/>
                  <a:gd name="T6" fmla="*/ 0 60000 65536"/>
                  <a:gd name="T7" fmla="*/ 0 60000 65536"/>
                  <a:gd name="T8" fmla="*/ 0 60000 65536"/>
                </a:gdLst>
                <a:ahLst/>
                <a:cxnLst>
                  <a:cxn ang="T6">
                    <a:pos x="T0" y="T1"/>
                  </a:cxn>
                  <a:cxn ang="T7">
                    <a:pos x="T2" y="T3"/>
                  </a:cxn>
                  <a:cxn ang="T8">
                    <a:pos x="T4" y="T5"/>
                  </a:cxn>
                </a:cxnLst>
                <a:rect l="0" t="0" r="r" b="b"/>
                <a:pathLst>
                  <a:path w="23200" h="43200" fill="none" extrusionOk="0">
                    <a:moveTo>
                      <a:pt x="1600" y="0"/>
                    </a:moveTo>
                    <a:cubicBezTo>
                      <a:pt x="13529" y="0"/>
                      <a:pt x="23200" y="9670"/>
                      <a:pt x="23200" y="21600"/>
                    </a:cubicBezTo>
                    <a:cubicBezTo>
                      <a:pt x="23200" y="33529"/>
                      <a:pt x="13529" y="43200"/>
                      <a:pt x="1600" y="43200"/>
                    </a:cubicBezTo>
                    <a:cubicBezTo>
                      <a:pt x="1066" y="43199"/>
                      <a:pt x="532" y="43180"/>
                      <a:pt x="0" y="43140"/>
                    </a:cubicBezTo>
                  </a:path>
                  <a:path w="23200" h="43200" stroke="0" extrusionOk="0">
                    <a:moveTo>
                      <a:pt x="1600" y="0"/>
                    </a:moveTo>
                    <a:cubicBezTo>
                      <a:pt x="13529" y="0"/>
                      <a:pt x="23200" y="9670"/>
                      <a:pt x="23200" y="21600"/>
                    </a:cubicBezTo>
                    <a:cubicBezTo>
                      <a:pt x="23200" y="33529"/>
                      <a:pt x="13529" y="43200"/>
                      <a:pt x="1600" y="43200"/>
                    </a:cubicBezTo>
                    <a:cubicBezTo>
                      <a:pt x="1066" y="43199"/>
                      <a:pt x="532" y="43180"/>
                      <a:pt x="0" y="43140"/>
                    </a:cubicBezTo>
                    <a:lnTo>
                      <a:pt x="1600" y="21600"/>
                    </a:lnTo>
                    <a:lnTo>
                      <a:pt x="1600" y="0"/>
                    </a:lnTo>
                    <a:close/>
                  </a:path>
                </a:pathLst>
              </a:custGeom>
              <a:noFill/>
              <a:ln w="254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30060" name="Line 45"/>
          <p:cNvSpPr>
            <a:spLocks noChangeShapeType="1"/>
          </p:cNvSpPr>
          <p:nvPr/>
        </p:nvSpPr>
        <p:spPr bwMode="auto">
          <a:xfrm flipH="1" flipV="1">
            <a:off x="1612900" y="889000"/>
            <a:ext cx="555625" cy="431800"/>
          </a:xfrm>
          <a:prstGeom prst="line">
            <a:avLst/>
          </a:prstGeom>
          <a:noFill/>
          <a:ln w="9525">
            <a:solidFill>
              <a:schemeClr val="tx1"/>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30061" name="Group 46"/>
          <p:cNvGrpSpPr>
            <a:grpSpLocks/>
          </p:cNvGrpSpPr>
          <p:nvPr/>
        </p:nvGrpSpPr>
        <p:grpSpPr bwMode="auto">
          <a:xfrm>
            <a:off x="152400" y="228600"/>
            <a:ext cx="3530600" cy="2105025"/>
            <a:chOff x="148" y="738"/>
            <a:chExt cx="2224" cy="1326"/>
          </a:xfrm>
        </p:grpSpPr>
        <p:pic>
          <p:nvPicPr>
            <p:cNvPr id="130070" name="Picture 47" descr="capa0"/>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48" y="738"/>
              <a:ext cx="1688" cy="9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0071" name="Picture 48" descr="capa2"/>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286" y="1373"/>
              <a:ext cx="1086" cy="6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0062" name="Freeform 49"/>
          <p:cNvSpPr>
            <a:spLocks/>
          </p:cNvSpPr>
          <p:nvPr/>
        </p:nvSpPr>
        <p:spPr bwMode="auto">
          <a:xfrm>
            <a:off x="2028825" y="1033463"/>
            <a:ext cx="625475" cy="647700"/>
          </a:xfrm>
          <a:custGeom>
            <a:avLst/>
            <a:gdLst>
              <a:gd name="T0" fmla="*/ 0 w 408"/>
              <a:gd name="T1" fmla="*/ 0 h 408"/>
              <a:gd name="T2" fmla="*/ 2147483646 w 408"/>
              <a:gd name="T3" fmla="*/ 2147483646 h 408"/>
              <a:gd name="T4" fmla="*/ 2147483646 w 408"/>
              <a:gd name="T5" fmla="*/ 2147483646 h 408"/>
              <a:gd name="T6" fmla="*/ 0 60000 65536"/>
              <a:gd name="T7" fmla="*/ 0 60000 65536"/>
              <a:gd name="T8" fmla="*/ 0 60000 65536"/>
            </a:gdLst>
            <a:ahLst/>
            <a:cxnLst>
              <a:cxn ang="T6">
                <a:pos x="T0" y="T1"/>
              </a:cxn>
              <a:cxn ang="T7">
                <a:pos x="T2" y="T3"/>
              </a:cxn>
              <a:cxn ang="T8">
                <a:pos x="T4" y="T5"/>
              </a:cxn>
            </a:cxnLst>
            <a:rect l="0" t="0" r="r" b="b"/>
            <a:pathLst>
              <a:path w="408" h="408">
                <a:moveTo>
                  <a:pt x="0" y="0"/>
                </a:moveTo>
                <a:cubicBezTo>
                  <a:pt x="11" y="79"/>
                  <a:pt x="23" y="158"/>
                  <a:pt x="91" y="226"/>
                </a:cubicBezTo>
                <a:cubicBezTo>
                  <a:pt x="159" y="294"/>
                  <a:pt x="355" y="378"/>
                  <a:pt x="408" y="408"/>
                </a:cubicBezTo>
              </a:path>
            </a:pathLst>
          </a:custGeom>
          <a:noFill/>
          <a:ln w="9525" cap="flat">
            <a:solidFill>
              <a:schemeClr val="tx1"/>
            </a:solidFill>
            <a:prstDash val="dash"/>
            <a:round/>
            <a:headEnd/>
            <a:tailEnd type="stealth"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0063" name="Line 50"/>
          <p:cNvSpPr>
            <a:spLocks noChangeShapeType="1"/>
          </p:cNvSpPr>
          <p:nvPr/>
        </p:nvSpPr>
        <p:spPr bwMode="auto">
          <a:xfrm>
            <a:off x="1333500" y="660400"/>
            <a:ext cx="347663" cy="0"/>
          </a:xfrm>
          <a:prstGeom prst="line">
            <a:avLst/>
          </a:prstGeom>
          <a:noFill/>
          <a:ln w="28575">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0064" name="Text Box 51"/>
          <p:cNvSpPr txBox="1">
            <a:spLocks noChangeArrowheads="1"/>
          </p:cNvSpPr>
          <p:nvPr/>
        </p:nvSpPr>
        <p:spPr bwMode="auto">
          <a:xfrm>
            <a:off x="1125538" y="355600"/>
            <a:ext cx="3492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0" lang="fr-FR" altLang="zh-CN" sz="1800" b="0">
                <a:solidFill>
                  <a:srgbClr val="FF3300"/>
                </a:solidFill>
              </a:rPr>
              <a:t>D</a:t>
            </a:r>
          </a:p>
        </p:txBody>
      </p:sp>
      <p:grpSp>
        <p:nvGrpSpPr>
          <p:cNvPr id="130065" name="Group 52"/>
          <p:cNvGrpSpPr>
            <a:grpSpLocks noChangeAspect="1"/>
          </p:cNvGrpSpPr>
          <p:nvPr/>
        </p:nvGrpSpPr>
        <p:grpSpPr bwMode="auto">
          <a:xfrm>
            <a:off x="869950" y="625475"/>
            <a:ext cx="261938" cy="146050"/>
            <a:chOff x="672" y="1640"/>
            <a:chExt cx="350" cy="196"/>
          </a:xfrm>
        </p:grpSpPr>
        <p:grpSp>
          <p:nvGrpSpPr>
            <p:cNvPr id="130066" name="Group 53"/>
            <p:cNvGrpSpPr>
              <a:grpSpLocks noChangeAspect="1"/>
            </p:cNvGrpSpPr>
            <p:nvPr/>
          </p:nvGrpSpPr>
          <p:grpSpPr bwMode="auto">
            <a:xfrm>
              <a:off x="672" y="1674"/>
              <a:ext cx="156" cy="162"/>
              <a:chOff x="672" y="1674"/>
              <a:chExt cx="156" cy="162"/>
            </a:xfrm>
          </p:grpSpPr>
          <p:sp>
            <p:nvSpPr>
              <p:cNvPr id="130068" name="Oval 54"/>
              <p:cNvSpPr>
                <a:spLocks noChangeAspect="1" noChangeArrowheads="1"/>
              </p:cNvSpPr>
              <p:nvPr/>
            </p:nvSpPr>
            <p:spPr bwMode="auto">
              <a:xfrm>
                <a:off x="720" y="1728"/>
                <a:ext cx="56" cy="56"/>
              </a:xfrm>
              <a:prstGeom prst="ellipse">
                <a:avLst/>
              </a:prstGeom>
              <a:solidFill>
                <a:schemeClr val="tx1"/>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kumimoji="0" lang="zh-CN" altLang="en-US" sz="1800" b="0"/>
              </a:p>
            </p:txBody>
          </p:sp>
          <p:sp>
            <p:nvSpPr>
              <p:cNvPr id="130069" name="Oval 55"/>
              <p:cNvSpPr>
                <a:spLocks noChangeAspect="1" noChangeArrowheads="1"/>
              </p:cNvSpPr>
              <p:nvPr/>
            </p:nvSpPr>
            <p:spPr bwMode="auto">
              <a:xfrm>
                <a:off x="672" y="1674"/>
                <a:ext cx="156" cy="162"/>
              </a:xfrm>
              <a:prstGeom prst="ellipse">
                <a:avLst/>
              </a:prstGeom>
              <a:noFill/>
              <a:ln w="190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kumimoji="0" lang="zh-CN" altLang="en-US" sz="1800" b="0"/>
              </a:p>
            </p:txBody>
          </p:sp>
        </p:grpSp>
        <p:graphicFrame>
          <p:nvGraphicFramePr>
            <p:cNvPr id="130067" name="Object 56"/>
            <p:cNvGraphicFramePr>
              <a:graphicFrameLocks noChangeAspect="1"/>
            </p:cNvGraphicFramePr>
            <p:nvPr/>
          </p:nvGraphicFramePr>
          <p:xfrm>
            <a:off x="876" y="1640"/>
            <a:ext cx="146" cy="194"/>
          </p:xfrm>
          <a:graphic>
            <a:graphicData uri="http://schemas.openxmlformats.org/presentationml/2006/ole">
              <mc:AlternateContent xmlns:mc="http://schemas.openxmlformats.org/markup-compatibility/2006">
                <mc:Choice xmlns:v="urn:schemas-microsoft-com:vml" Requires="v">
                  <p:oleObj name="Equation" r:id="rId11" imgW="152268" imgH="203024" progId="Equation.DSMT4">
                    <p:embed/>
                  </p:oleObj>
                </mc:Choice>
                <mc:Fallback>
                  <p:oleObj name="Equation" r:id="rId11" imgW="152268" imgH="203024" progId="Equation.DSMT4">
                    <p:embed/>
                    <p:pic>
                      <p:nvPicPr>
                        <p:cNvPr id="0" name="Object 5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76" y="1640"/>
                          <a:ext cx="146" cy="19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32098" name="Rectangle 3"/>
          <p:cNvSpPr>
            <a:spLocks noGrp="1" noChangeArrowheads="1"/>
          </p:cNvSpPr>
          <p:nvPr>
            <p:ph type="title"/>
          </p:nvPr>
        </p:nvSpPr>
        <p:spPr>
          <a:xfrm>
            <a:off x="4191000" y="457200"/>
            <a:ext cx="4724400" cy="1143000"/>
          </a:xfrm>
        </p:spPr>
        <p:txBody>
          <a:bodyPr/>
          <a:lstStyle/>
          <a:p>
            <a:pPr eaLnBrk="1" hangingPunct="1"/>
            <a:r>
              <a:rPr lang="fr-FR" altLang="zh-CN" sz="2800" b="0">
                <a:solidFill>
                  <a:schemeClr val="bg1"/>
                </a:solidFill>
              </a:rPr>
              <a:t>résistif séquentiel à faible transmission</a:t>
            </a:r>
          </a:p>
        </p:txBody>
      </p:sp>
      <p:grpSp>
        <p:nvGrpSpPr>
          <p:cNvPr id="132099" name="Group 4"/>
          <p:cNvGrpSpPr>
            <a:grpSpLocks/>
          </p:cNvGrpSpPr>
          <p:nvPr/>
        </p:nvGrpSpPr>
        <p:grpSpPr bwMode="auto">
          <a:xfrm>
            <a:off x="5326063" y="5768975"/>
            <a:ext cx="3343275" cy="673100"/>
            <a:chOff x="3334" y="2591"/>
            <a:chExt cx="2106" cy="424"/>
          </a:xfrm>
        </p:grpSpPr>
        <p:sp>
          <p:nvSpPr>
            <p:cNvPr id="132123" name="Text Box 5"/>
            <p:cNvSpPr txBox="1">
              <a:spLocks noChangeArrowheads="1"/>
            </p:cNvSpPr>
            <p:nvPr/>
          </p:nvSpPr>
          <p:spPr bwMode="auto">
            <a:xfrm>
              <a:off x="4036" y="2727"/>
              <a:ext cx="909"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0" lang="fr-FR" altLang="zh-CN" sz="2400" b="0">
                  <a:solidFill>
                    <a:srgbClr val="FF3300"/>
                  </a:solidFill>
                </a:rPr>
                <a:t>D </a:t>
              </a:r>
              <a:r>
                <a:rPr kumimoji="0" lang="fr-FR" altLang="zh-CN" sz="1200" b="0">
                  <a:solidFill>
                    <a:srgbClr val="FF3300"/>
                  </a:solidFill>
                </a:rPr>
                <a:t>(transmission)</a:t>
              </a:r>
            </a:p>
          </p:txBody>
        </p:sp>
        <p:sp>
          <p:nvSpPr>
            <p:cNvPr id="132124" name="Text Box 6"/>
            <p:cNvSpPr txBox="1">
              <a:spLocks noChangeArrowheads="1"/>
            </p:cNvSpPr>
            <p:nvPr/>
          </p:nvSpPr>
          <p:spPr bwMode="auto">
            <a:xfrm>
              <a:off x="5217" y="2591"/>
              <a:ext cx="22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0" lang="fr-FR" altLang="zh-CN" sz="2400" b="0">
                  <a:solidFill>
                    <a:srgbClr val="FF3300"/>
                  </a:solidFill>
                </a:rPr>
                <a:t>1</a:t>
              </a:r>
            </a:p>
          </p:txBody>
        </p:sp>
        <p:sp>
          <p:nvSpPr>
            <p:cNvPr id="132125" name="Text Box 7"/>
            <p:cNvSpPr txBox="1">
              <a:spLocks noChangeArrowheads="1"/>
            </p:cNvSpPr>
            <p:nvPr/>
          </p:nvSpPr>
          <p:spPr bwMode="auto">
            <a:xfrm>
              <a:off x="3334" y="2591"/>
              <a:ext cx="22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0" lang="fr-FR" altLang="zh-CN" sz="2400" b="0">
                  <a:solidFill>
                    <a:srgbClr val="FF3300"/>
                  </a:solidFill>
                </a:rPr>
                <a:t>0</a:t>
              </a:r>
            </a:p>
          </p:txBody>
        </p:sp>
        <p:sp>
          <p:nvSpPr>
            <p:cNvPr id="132126" name="Line 8"/>
            <p:cNvSpPr>
              <a:spLocks noChangeShapeType="1"/>
            </p:cNvSpPr>
            <p:nvPr/>
          </p:nvSpPr>
          <p:spPr bwMode="auto">
            <a:xfrm flipV="1">
              <a:off x="3606" y="2750"/>
              <a:ext cx="1565" cy="0"/>
            </a:xfrm>
            <a:prstGeom prst="line">
              <a:avLst/>
            </a:prstGeom>
            <a:noFill/>
            <a:ln w="28575">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32100" name="Text Box 9"/>
          <p:cNvSpPr txBox="1">
            <a:spLocks noChangeArrowheads="1"/>
          </p:cNvSpPr>
          <p:nvPr/>
        </p:nvSpPr>
        <p:spPr bwMode="auto">
          <a:xfrm>
            <a:off x="5562600" y="1828800"/>
            <a:ext cx="24066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0" lang="fr-FR" altLang="zh-CN" sz="1800" b="0">
                <a:solidFill>
                  <a:schemeClr val="bg1"/>
                </a:solidFill>
              </a:rPr>
              <a:t>f=1,5 GHz, T = 30 mK</a:t>
            </a:r>
          </a:p>
        </p:txBody>
      </p:sp>
      <p:graphicFrame>
        <p:nvGraphicFramePr>
          <p:cNvPr id="132101" name="Object 10"/>
          <p:cNvGraphicFramePr>
            <a:graphicFrameLocks noChangeAspect="1"/>
          </p:cNvGraphicFramePr>
          <p:nvPr/>
        </p:nvGraphicFramePr>
        <p:xfrm>
          <a:off x="4479925" y="1944688"/>
          <a:ext cx="4664075" cy="4202112"/>
        </p:xfrm>
        <a:graphic>
          <a:graphicData uri="http://schemas.openxmlformats.org/presentationml/2006/ole">
            <mc:AlternateContent xmlns:mc="http://schemas.openxmlformats.org/markup-compatibility/2006">
              <mc:Choice xmlns:v="urn:schemas-microsoft-com:vml" Requires="v">
                <p:oleObj name="Graph" r:id="rId3" imgW="3900221" imgH="3033370" progId="Origin50.Graph">
                  <p:embed/>
                </p:oleObj>
              </mc:Choice>
              <mc:Fallback>
                <p:oleObj name="Graph" r:id="rId3" imgW="3900221" imgH="3033370" progId="Origin50.Graph">
                  <p:embed/>
                  <p:pic>
                    <p:nvPicPr>
                      <p:cNvPr id="0" name="Object 10"/>
                      <p:cNvPicPr>
                        <a:picLocks noChangeAspect="1" noChangeArrowheads="1"/>
                      </p:cNvPicPr>
                      <p:nvPr/>
                    </p:nvPicPr>
                    <p:blipFill>
                      <a:blip r:embed="rId4">
                        <a:extLst>
                          <a:ext uri="{28A0092B-C50C-407E-A947-70E740481C1C}">
                            <a14:useLocalDpi xmlns:a14="http://schemas.microsoft.com/office/drawing/2010/main" val="0"/>
                          </a:ext>
                        </a:extLst>
                      </a:blip>
                      <a:srcRect l="13638"/>
                      <a:stretch>
                        <a:fillRect/>
                      </a:stretch>
                    </p:blipFill>
                    <p:spPr bwMode="auto">
                      <a:xfrm>
                        <a:off x="4479925" y="1944688"/>
                        <a:ext cx="4664075" cy="4202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32102" name="Object 11"/>
          <p:cNvGraphicFramePr>
            <a:graphicFrameLocks noChangeAspect="1"/>
          </p:cNvGraphicFramePr>
          <p:nvPr/>
        </p:nvGraphicFramePr>
        <p:xfrm>
          <a:off x="812800" y="3986213"/>
          <a:ext cx="2284413" cy="757237"/>
        </p:xfrm>
        <a:graphic>
          <a:graphicData uri="http://schemas.openxmlformats.org/presentationml/2006/ole">
            <mc:AlternateContent xmlns:mc="http://schemas.openxmlformats.org/markup-compatibility/2006">
              <mc:Choice xmlns:v="urn:schemas-microsoft-com:vml" Requires="v">
                <p:oleObj name="Equation" r:id="rId5" imgW="1270000" imgH="419100" progId="Equation.3">
                  <p:embed/>
                </p:oleObj>
              </mc:Choice>
              <mc:Fallback>
                <p:oleObj name="Equation" r:id="rId5" imgW="1270000" imgH="419100" progId="Equation.3">
                  <p:embed/>
                  <p:pic>
                    <p:nvPicPr>
                      <p:cNvPr id="0" name="Object 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2800" y="3986213"/>
                        <a:ext cx="2284413" cy="757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32103" name="Object 12"/>
          <p:cNvGraphicFramePr>
            <a:graphicFrameLocks noChangeAspect="1"/>
          </p:cNvGraphicFramePr>
          <p:nvPr/>
        </p:nvGraphicFramePr>
        <p:xfrm>
          <a:off x="806450" y="4830763"/>
          <a:ext cx="2314575" cy="812800"/>
        </p:xfrm>
        <a:graphic>
          <a:graphicData uri="http://schemas.openxmlformats.org/presentationml/2006/ole">
            <mc:AlternateContent xmlns:mc="http://schemas.openxmlformats.org/markup-compatibility/2006">
              <mc:Choice xmlns:v="urn:schemas-microsoft-com:vml" Requires="v">
                <p:oleObj name="Equation" r:id="rId7" imgW="1269449" imgH="444307" progId="Equation.3">
                  <p:embed/>
                </p:oleObj>
              </mc:Choice>
              <mc:Fallback>
                <p:oleObj name="Equation" r:id="rId7" imgW="1269449" imgH="444307" progId="Equation.3">
                  <p:embed/>
                  <p:pic>
                    <p:nvPicPr>
                      <p:cNvPr id="0" name="Object 1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06450" y="4830763"/>
                        <a:ext cx="2314575" cy="812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32104" name="Oval 35"/>
          <p:cNvSpPr>
            <a:spLocks noChangeArrowheads="1"/>
          </p:cNvSpPr>
          <p:nvPr/>
        </p:nvSpPr>
        <p:spPr bwMode="auto">
          <a:xfrm>
            <a:off x="4914900" y="3009900"/>
            <a:ext cx="1676400" cy="1828800"/>
          </a:xfrm>
          <a:prstGeom prst="ellipse">
            <a:avLst/>
          </a:prstGeom>
          <a:noFill/>
          <a:ln w="28575">
            <a:solidFill>
              <a:srgbClr val="FF33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kumimoji="0" lang="zh-CN" altLang="en-US" sz="1800" b="0"/>
          </a:p>
        </p:txBody>
      </p:sp>
      <p:sp>
        <p:nvSpPr>
          <p:cNvPr id="132105" name="Oval 37"/>
          <p:cNvSpPr>
            <a:spLocks noChangeArrowheads="1"/>
          </p:cNvSpPr>
          <p:nvPr/>
        </p:nvSpPr>
        <p:spPr bwMode="auto">
          <a:xfrm>
            <a:off x="2470150" y="1809750"/>
            <a:ext cx="295275" cy="257175"/>
          </a:xfrm>
          <a:prstGeom prst="ellipse">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kumimoji="0" lang="zh-CN" altLang="en-US" sz="1800" b="0"/>
          </a:p>
        </p:txBody>
      </p:sp>
      <p:grpSp>
        <p:nvGrpSpPr>
          <p:cNvPr id="132106" name="Group 38"/>
          <p:cNvGrpSpPr>
            <a:grpSpLocks noChangeAspect="1"/>
          </p:cNvGrpSpPr>
          <p:nvPr/>
        </p:nvGrpSpPr>
        <p:grpSpPr bwMode="auto">
          <a:xfrm>
            <a:off x="2498725" y="1824038"/>
            <a:ext cx="250825" cy="244475"/>
            <a:chOff x="3702" y="1695"/>
            <a:chExt cx="314" cy="306"/>
          </a:xfrm>
        </p:grpSpPr>
        <p:sp>
          <p:nvSpPr>
            <p:cNvPr id="132119" name="Oval 39"/>
            <p:cNvSpPr>
              <a:spLocks noChangeAspect="1" noChangeArrowheads="1"/>
            </p:cNvSpPr>
            <p:nvPr/>
          </p:nvSpPr>
          <p:spPr bwMode="auto">
            <a:xfrm>
              <a:off x="3702" y="1695"/>
              <a:ext cx="314" cy="306"/>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kumimoji="0" lang="zh-CN" altLang="en-US" sz="1800" b="0"/>
            </a:p>
          </p:txBody>
        </p:sp>
        <p:grpSp>
          <p:nvGrpSpPr>
            <p:cNvPr id="132120" name="Group 40"/>
            <p:cNvGrpSpPr>
              <a:grpSpLocks noChangeAspect="1"/>
            </p:cNvGrpSpPr>
            <p:nvPr/>
          </p:nvGrpSpPr>
          <p:grpSpPr bwMode="auto">
            <a:xfrm>
              <a:off x="3761" y="1792"/>
              <a:ext cx="206" cy="137"/>
              <a:chOff x="4592" y="536"/>
              <a:chExt cx="704" cy="605"/>
            </a:xfrm>
          </p:grpSpPr>
          <p:sp>
            <p:nvSpPr>
              <p:cNvPr id="132121" name="Arc 41"/>
              <p:cNvSpPr>
                <a:spLocks noChangeAspect="1"/>
              </p:cNvSpPr>
              <p:nvPr/>
            </p:nvSpPr>
            <p:spPr bwMode="auto">
              <a:xfrm rot="-5400000">
                <a:off x="4613" y="515"/>
                <a:ext cx="309" cy="352"/>
              </a:xfrm>
              <a:custGeom>
                <a:avLst/>
                <a:gdLst>
                  <a:gd name="T0" fmla="*/ 0 w 23200"/>
                  <a:gd name="T1" fmla="*/ 0 h 43200"/>
                  <a:gd name="T2" fmla="*/ 0 w 23200"/>
                  <a:gd name="T3" fmla="*/ 0 h 43200"/>
                  <a:gd name="T4" fmla="*/ 0 w 23200"/>
                  <a:gd name="T5" fmla="*/ 0 h 43200"/>
                  <a:gd name="T6" fmla="*/ 0 60000 65536"/>
                  <a:gd name="T7" fmla="*/ 0 60000 65536"/>
                  <a:gd name="T8" fmla="*/ 0 60000 65536"/>
                </a:gdLst>
                <a:ahLst/>
                <a:cxnLst>
                  <a:cxn ang="T6">
                    <a:pos x="T0" y="T1"/>
                  </a:cxn>
                  <a:cxn ang="T7">
                    <a:pos x="T2" y="T3"/>
                  </a:cxn>
                  <a:cxn ang="T8">
                    <a:pos x="T4" y="T5"/>
                  </a:cxn>
                </a:cxnLst>
                <a:rect l="0" t="0" r="r" b="b"/>
                <a:pathLst>
                  <a:path w="23200" h="43200" fill="none" extrusionOk="0">
                    <a:moveTo>
                      <a:pt x="1600" y="0"/>
                    </a:moveTo>
                    <a:cubicBezTo>
                      <a:pt x="13529" y="0"/>
                      <a:pt x="23200" y="9670"/>
                      <a:pt x="23200" y="21600"/>
                    </a:cubicBezTo>
                    <a:cubicBezTo>
                      <a:pt x="23200" y="33529"/>
                      <a:pt x="13529" y="43200"/>
                      <a:pt x="1600" y="43200"/>
                    </a:cubicBezTo>
                    <a:cubicBezTo>
                      <a:pt x="1066" y="43199"/>
                      <a:pt x="532" y="43180"/>
                      <a:pt x="0" y="43140"/>
                    </a:cubicBezTo>
                  </a:path>
                  <a:path w="23200" h="43200" stroke="0" extrusionOk="0">
                    <a:moveTo>
                      <a:pt x="1600" y="0"/>
                    </a:moveTo>
                    <a:cubicBezTo>
                      <a:pt x="13529" y="0"/>
                      <a:pt x="23200" y="9670"/>
                      <a:pt x="23200" y="21600"/>
                    </a:cubicBezTo>
                    <a:cubicBezTo>
                      <a:pt x="23200" y="33529"/>
                      <a:pt x="13529" y="43200"/>
                      <a:pt x="1600" y="43200"/>
                    </a:cubicBezTo>
                    <a:cubicBezTo>
                      <a:pt x="1066" y="43199"/>
                      <a:pt x="532" y="43180"/>
                      <a:pt x="0" y="43140"/>
                    </a:cubicBezTo>
                    <a:lnTo>
                      <a:pt x="1600" y="21600"/>
                    </a:lnTo>
                    <a:lnTo>
                      <a:pt x="1600" y="0"/>
                    </a:lnTo>
                    <a:close/>
                  </a:path>
                </a:pathLst>
              </a:custGeom>
              <a:noFill/>
              <a:ln w="254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2122" name="Arc 42"/>
              <p:cNvSpPr>
                <a:spLocks noChangeAspect="1"/>
              </p:cNvSpPr>
              <p:nvPr/>
            </p:nvSpPr>
            <p:spPr bwMode="auto">
              <a:xfrm rot="5400000" flipV="1">
                <a:off x="4965" y="811"/>
                <a:ext cx="309" cy="352"/>
              </a:xfrm>
              <a:custGeom>
                <a:avLst/>
                <a:gdLst>
                  <a:gd name="T0" fmla="*/ 0 w 23200"/>
                  <a:gd name="T1" fmla="*/ 0 h 43200"/>
                  <a:gd name="T2" fmla="*/ 0 w 23200"/>
                  <a:gd name="T3" fmla="*/ 0 h 43200"/>
                  <a:gd name="T4" fmla="*/ 0 w 23200"/>
                  <a:gd name="T5" fmla="*/ 0 h 43200"/>
                  <a:gd name="T6" fmla="*/ 0 60000 65536"/>
                  <a:gd name="T7" fmla="*/ 0 60000 65536"/>
                  <a:gd name="T8" fmla="*/ 0 60000 65536"/>
                </a:gdLst>
                <a:ahLst/>
                <a:cxnLst>
                  <a:cxn ang="T6">
                    <a:pos x="T0" y="T1"/>
                  </a:cxn>
                  <a:cxn ang="T7">
                    <a:pos x="T2" y="T3"/>
                  </a:cxn>
                  <a:cxn ang="T8">
                    <a:pos x="T4" y="T5"/>
                  </a:cxn>
                </a:cxnLst>
                <a:rect l="0" t="0" r="r" b="b"/>
                <a:pathLst>
                  <a:path w="23200" h="43200" fill="none" extrusionOk="0">
                    <a:moveTo>
                      <a:pt x="1600" y="0"/>
                    </a:moveTo>
                    <a:cubicBezTo>
                      <a:pt x="13529" y="0"/>
                      <a:pt x="23200" y="9670"/>
                      <a:pt x="23200" y="21600"/>
                    </a:cubicBezTo>
                    <a:cubicBezTo>
                      <a:pt x="23200" y="33529"/>
                      <a:pt x="13529" y="43200"/>
                      <a:pt x="1600" y="43200"/>
                    </a:cubicBezTo>
                    <a:cubicBezTo>
                      <a:pt x="1066" y="43199"/>
                      <a:pt x="532" y="43180"/>
                      <a:pt x="0" y="43140"/>
                    </a:cubicBezTo>
                  </a:path>
                  <a:path w="23200" h="43200" stroke="0" extrusionOk="0">
                    <a:moveTo>
                      <a:pt x="1600" y="0"/>
                    </a:moveTo>
                    <a:cubicBezTo>
                      <a:pt x="13529" y="0"/>
                      <a:pt x="23200" y="9670"/>
                      <a:pt x="23200" y="21600"/>
                    </a:cubicBezTo>
                    <a:cubicBezTo>
                      <a:pt x="23200" y="33529"/>
                      <a:pt x="13529" y="43200"/>
                      <a:pt x="1600" y="43200"/>
                    </a:cubicBezTo>
                    <a:cubicBezTo>
                      <a:pt x="1066" y="43199"/>
                      <a:pt x="532" y="43180"/>
                      <a:pt x="0" y="43140"/>
                    </a:cubicBezTo>
                    <a:lnTo>
                      <a:pt x="1600" y="21600"/>
                    </a:lnTo>
                    <a:lnTo>
                      <a:pt x="1600" y="0"/>
                    </a:lnTo>
                    <a:close/>
                  </a:path>
                </a:pathLst>
              </a:custGeom>
              <a:noFill/>
              <a:ln w="254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32107" name="Line 44"/>
          <p:cNvSpPr>
            <a:spLocks noChangeShapeType="1"/>
          </p:cNvSpPr>
          <p:nvPr/>
        </p:nvSpPr>
        <p:spPr bwMode="auto">
          <a:xfrm flipH="1" flipV="1">
            <a:off x="1612900" y="889000"/>
            <a:ext cx="555625" cy="431800"/>
          </a:xfrm>
          <a:prstGeom prst="line">
            <a:avLst/>
          </a:prstGeom>
          <a:noFill/>
          <a:ln w="9525">
            <a:solidFill>
              <a:schemeClr val="tx1"/>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32108" name="Group 45"/>
          <p:cNvGrpSpPr>
            <a:grpSpLocks/>
          </p:cNvGrpSpPr>
          <p:nvPr/>
        </p:nvGrpSpPr>
        <p:grpSpPr bwMode="auto">
          <a:xfrm>
            <a:off x="152400" y="228600"/>
            <a:ext cx="3530600" cy="2105025"/>
            <a:chOff x="148" y="738"/>
            <a:chExt cx="2224" cy="1326"/>
          </a:xfrm>
        </p:grpSpPr>
        <p:pic>
          <p:nvPicPr>
            <p:cNvPr id="132117" name="Picture 46" descr="capa0"/>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48" y="738"/>
              <a:ext cx="1688" cy="9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2118" name="Picture 47" descr="capa2"/>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286" y="1373"/>
              <a:ext cx="1086" cy="6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2109" name="Freeform 48"/>
          <p:cNvSpPr>
            <a:spLocks/>
          </p:cNvSpPr>
          <p:nvPr/>
        </p:nvSpPr>
        <p:spPr bwMode="auto">
          <a:xfrm>
            <a:off x="2028825" y="1033463"/>
            <a:ext cx="625475" cy="647700"/>
          </a:xfrm>
          <a:custGeom>
            <a:avLst/>
            <a:gdLst>
              <a:gd name="T0" fmla="*/ 0 w 408"/>
              <a:gd name="T1" fmla="*/ 0 h 408"/>
              <a:gd name="T2" fmla="*/ 2147483646 w 408"/>
              <a:gd name="T3" fmla="*/ 2147483646 h 408"/>
              <a:gd name="T4" fmla="*/ 2147483646 w 408"/>
              <a:gd name="T5" fmla="*/ 2147483646 h 408"/>
              <a:gd name="T6" fmla="*/ 0 60000 65536"/>
              <a:gd name="T7" fmla="*/ 0 60000 65536"/>
              <a:gd name="T8" fmla="*/ 0 60000 65536"/>
            </a:gdLst>
            <a:ahLst/>
            <a:cxnLst>
              <a:cxn ang="T6">
                <a:pos x="T0" y="T1"/>
              </a:cxn>
              <a:cxn ang="T7">
                <a:pos x="T2" y="T3"/>
              </a:cxn>
              <a:cxn ang="T8">
                <a:pos x="T4" y="T5"/>
              </a:cxn>
            </a:cxnLst>
            <a:rect l="0" t="0" r="r" b="b"/>
            <a:pathLst>
              <a:path w="408" h="408">
                <a:moveTo>
                  <a:pt x="0" y="0"/>
                </a:moveTo>
                <a:cubicBezTo>
                  <a:pt x="11" y="79"/>
                  <a:pt x="23" y="158"/>
                  <a:pt x="91" y="226"/>
                </a:cubicBezTo>
                <a:cubicBezTo>
                  <a:pt x="159" y="294"/>
                  <a:pt x="355" y="378"/>
                  <a:pt x="408" y="408"/>
                </a:cubicBezTo>
              </a:path>
            </a:pathLst>
          </a:custGeom>
          <a:noFill/>
          <a:ln w="9525" cap="flat">
            <a:solidFill>
              <a:schemeClr val="tx1"/>
            </a:solidFill>
            <a:prstDash val="dash"/>
            <a:round/>
            <a:headEnd/>
            <a:tailEnd type="stealth"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2110" name="Line 49"/>
          <p:cNvSpPr>
            <a:spLocks noChangeShapeType="1"/>
          </p:cNvSpPr>
          <p:nvPr/>
        </p:nvSpPr>
        <p:spPr bwMode="auto">
          <a:xfrm>
            <a:off x="1333500" y="660400"/>
            <a:ext cx="347663" cy="0"/>
          </a:xfrm>
          <a:prstGeom prst="line">
            <a:avLst/>
          </a:prstGeom>
          <a:noFill/>
          <a:ln w="28575">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2111" name="Text Box 50"/>
          <p:cNvSpPr txBox="1">
            <a:spLocks noChangeArrowheads="1"/>
          </p:cNvSpPr>
          <p:nvPr/>
        </p:nvSpPr>
        <p:spPr bwMode="auto">
          <a:xfrm>
            <a:off x="1125538" y="355600"/>
            <a:ext cx="3492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0" lang="fr-FR" altLang="zh-CN" sz="1800" b="0">
                <a:solidFill>
                  <a:srgbClr val="FF3300"/>
                </a:solidFill>
              </a:rPr>
              <a:t>D</a:t>
            </a:r>
          </a:p>
        </p:txBody>
      </p:sp>
      <p:grpSp>
        <p:nvGrpSpPr>
          <p:cNvPr id="132112" name="Group 51"/>
          <p:cNvGrpSpPr>
            <a:grpSpLocks noChangeAspect="1"/>
          </p:cNvGrpSpPr>
          <p:nvPr/>
        </p:nvGrpSpPr>
        <p:grpSpPr bwMode="auto">
          <a:xfrm>
            <a:off x="869950" y="625475"/>
            <a:ext cx="261938" cy="146050"/>
            <a:chOff x="672" y="1640"/>
            <a:chExt cx="350" cy="196"/>
          </a:xfrm>
        </p:grpSpPr>
        <p:grpSp>
          <p:nvGrpSpPr>
            <p:cNvPr id="132113" name="Group 52"/>
            <p:cNvGrpSpPr>
              <a:grpSpLocks noChangeAspect="1"/>
            </p:cNvGrpSpPr>
            <p:nvPr/>
          </p:nvGrpSpPr>
          <p:grpSpPr bwMode="auto">
            <a:xfrm>
              <a:off x="672" y="1674"/>
              <a:ext cx="156" cy="162"/>
              <a:chOff x="672" y="1674"/>
              <a:chExt cx="156" cy="162"/>
            </a:xfrm>
          </p:grpSpPr>
          <p:sp>
            <p:nvSpPr>
              <p:cNvPr id="132115" name="Oval 53"/>
              <p:cNvSpPr>
                <a:spLocks noChangeAspect="1" noChangeArrowheads="1"/>
              </p:cNvSpPr>
              <p:nvPr/>
            </p:nvSpPr>
            <p:spPr bwMode="auto">
              <a:xfrm>
                <a:off x="720" y="1728"/>
                <a:ext cx="56" cy="56"/>
              </a:xfrm>
              <a:prstGeom prst="ellipse">
                <a:avLst/>
              </a:prstGeom>
              <a:solidFill>
                <a:schemeClr val="tx1"/>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kumimoji="0" lang="zh-CN" altLang="en-US" sz="1800" b="0"/>
              </a:p>
            </p:txBody>
          </p:sp>
          <p:sp>
            <p:nvSpPr>
              <p:cNvPr id="132116" name="Oval 54"/>
              <p:cNvSpPr>
                <a:spLocks noChangeAspect="1" noChangeArrowheads="1"/>
              </p:cNvSpPr>
              <p:nvPr/>
            </p:nvSpPr>
            <p:spPr bwMode="auto">
              <a:xfrm>
                <a:off x="672" y="1674"/>
                <a:ext cx="156" cy="162"/>
              </a:xfrm>
              <a:prstGeom prst="ellipse">
                <a:avLst/>
              </a:prstGeom>
              <a:noFill/>
              <a:ln w="190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kumimoji="0" lang="zh-CN" altLang="en-US" sz="1800" b="0"/>
              </a:p>
            </p:txBody>
          </p:sp>
        </p:grpSp>
        <p:graphicFrame>
          <p:nvGraphicFramePr>
            <p:cNvPr id="132114" name="Object 55"/>
            <p:cNvGraphicFramePr>
              <a:graphicFrameLocks noChangeAspect="1"/>
            </p:cNvGraphicFramePr>
            <p:nvPr/>
          </p:nvGraphicFramePr>
          <p:xfrm>
            <a:off x="876" y="1640"/>
            <a:ext cx="146" cy="194"/>
          </p:xfrm>
          <a:graphic>
            <a:graphicData uri="http://schemas.openxmlformats.org/presentationml/2006/ole">
              <mc:AlternateContent xmlns:mc="http://schemas.openxmlformats.org/markup-compatibility/2006">
                <mc:Choice xmlns:v="urn:schemas-microsoft-com:vml" Requires="v">
                  <p:oleObj name="Equation" r:id="rId11" imgW="152268" imgH="203024" progId="Equation.DSMT4">
                    <p:embed/>
                  </p:oleObj>
                </mc:Choice>
                <mc:Fallback>
                  <p:oleObj name="Equation" r:id="rId11" imgW="152268" imgH="203024" progId="Equation.DSMT4">
                    <p:embed/>
                    <p:pic>
                      <p:nvPicPr>
                        <p:cNvPr id="0" name="Object 55"/>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76" y="1640"/>
                          <a:ext cx="146" cy="19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34146" name="Rectangle 2"/>
          <p:cNvSpPr>
            <a:spLocks noGrp="1" noChangeArrowheads="1"/>
          </p:cNvSpPr>
          <p:nvPr>
            <p:ph type="title"/>
          </p:nvPr>
        </p:nvSpPr>
        <p:spPr/>
        <p:txBody>
          <a:bodyPr/>
          <a:lstStyle/>
          <a:p>
            <a:pPr eaLnBrk="1" hangingPunct="1"/>
            <a:r>
              <a:rPr lang="en-US" altLang="zh-CN" sz="2800" b="0">
                <a:solidFill>
                  <a:schemeClr val="bg1"/>
                </a:solidFill>
                <a:cs typeface="Arial" panose="020B0604020202020204" pitchFamily="34" charset="0"/>
              </a:rPr>
              <a:t>Mise en évidence du demi-quantum de resistance</a:t>
            </a:r>
            <a:r>
              <a:rPr lang="fr-FR" altLang="zh-CN" sz="2800" b="0">
                <a:solidFill>
                  <a:schemeClr val="bg1"/>
                </a:solidFill>
              </a:rPr>
              <a:t> R</a:t>
            </a:r>
            <a:r>
              <a:rPr lang="fr-FR" altLang="zh-CN" sz="2800" b="0" baseline="-25000">
                <a:solidFill>
                  <a:schemeClr val="bg1"/>
                </a:solidFill>
              </a:rPr>
              <a:t>q</a:t>
            </a:r>
          </a:p>
        </p:txBody>
      </p:sp>
      <p:sp>
        <p:nvSpPr>
          <p:cNvPr id="134147" name="Rectangle 3"/>
          <p:cNvSpPr>
            <a:spLocks noChangeArrowheads="1"/>
          </p:cNvSpPr>
          <p:nvPr/>
        </p:nvSpPr>
        <p:spPr bwMode="auto">
          <a:xfrm>
            <a:off x="5659438" y="6330950"/>
            <a:ext cx="2640012"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0" lang="fr-FR" altLang="zh-CN" sz="1200" b="0" i="1"/>
              <a:t>Gabelli et al Science </a:t>
            </a:r>
            <a:r>
              <a:rPr kumimoji="0" lang="fr-FR" altLang="zh-CN" sz="1200" b="0" i="1" u="sng"/>
              <a:t>313</a:t>
            </a:r>
            <a:r>
              <a:rPr kumimoji="0" lang="fr-FR" altLang="zh-CN" sz="1200" b="0" i="1"/>
              <a:t> 499 (2006)</a:t>
            </a:r>
          </a:p>
        </p:txBody>
      </p:sp>
      <p:graphicFrame>
        <p:nvGraphicFramePr>
          <p:cNvPr id="134148" name="Object 4"/>
          <p:cNvGraphicFramePr>
            <a:graphicFrameLocks noGrp="1" noChangeAspect="1"/>
          </p:cNvGraphicFramePr>
          <p:nvPr>
            <p:ph idx="1"/>
          </p:nvPr>
        </p:nvGraphicFramePr>
        <p:xfrm>
          <a:off x="722313" y="1079500"/>
          <a:ext cx="7242175" cy="5097463"/>
        </p:xfrm>
        <a:graphic>
          <a:graphicData uri="http://schemas.openxmlformats.org/presentationml/2006/ole">
            <mc:AlternateContent xmlns:mc="http://schemas.openxmlformats.org/markup-compatibility/2006">
              <mc:Choice xmlns:v="urn:schemas-microsoft-com:vml" Requires="v">
                <p:oleObj name="Graph" r:id="rId3" imgW="3688080" imgH="2596896" progId="Origin50.Graph">
                  <p:embed/>
                </p:oleObj>
              </mc:Choice>
              <mc:Fallback>
                <p:oleObj name="Graph" r:id="rId3" imgW="3688080" imgH="2596896" progId="Origin50.Graph">
                  <p:embed/>
                  <p:pic>
                    <p:nvPicPr>
                      <p:cNvPr id="0" name="Object 4"/>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2313" y="1079500"/>
                        <a:ext cx="7242175" cy="5097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ChangeArrowheads="1"/>
          </p:cNvSpPr>
          <p:nvPr/>
        </p:nvSpPr>
        <p:spPr bwMode="auto">
          <a:xfrm>
            <a:off x="2041525" y="227013"/>
            <a:ext cx="4303713"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zh-CN" altLang="en-US" sz="3600">
                <a:solidFill>
                  <a:srgbClr val="FFFF66"/>
                </a:solidFill>
                <a:latin typeface="Bookman Old Style" panose="02050604050505020204" pitchFamily="18" charset="0"/>
              </a:rPr>
              <a:t>导体的静电感应过程</a:t>
            </a:r>
          </a:p>
        </p:txBody>
      </p:sp>
      <p:sp>
        <p:nvSpPr>
          <p:cNvPr id="45059" name="Rectangle 3"/>
          <p:cNvSpPr>
            <a:spLocks noChangeArrowheads="1"/>
          </p:cNvSpPr>
          <p:nvPr/>
        </p:nvSpPr>
        <p:spPr bwMode="auto">
          <a:xfrm>
            <a:off x="2057400" y="1447800"/>
            <a:ext cx="4876800" cy="4495800"/>
          </a:xfrm>
          <a:prstGeom prst="rect">
            <a:avLst/>
          </a:prstGeom>
          <a:gradFill rotWithShape="0">
            <a:gsLst>
              <a:gs pos="0">
                <a:srgbClr val="FF9900"/>
              </a:gs>
              <a:gs pos="100000">
                <a:srgbClr val="B26B00"/>
              </a:gs>
            </a:gsLst>
            <a:path path="rect">
              <a:fillToRect r="100000" b="10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kumimoji="0" lang="zh-CN" altLang="en-US" sz="1800" b="0"/>
          </a:p>
        </p:txBody>
      </p:sp>
      <p:sp>
        <p:nvSpPr>
          <p:cNvPr id="45060" name="Line 4"/>
          <p:cNvSpPr>
            <a:spLocks noChangeShapeType="1"/>
          </p:cNvSpPr>
          <p:nvPr/>
        </p:nvSpPr>
        <p:spPr bwMode="auto">
          <a:xfrm>
            <a:off x="7010400" y="2057400"/>
            <a:ext cx="1600200" cy="0"/>
          </a:xfrm>
          <a:prstGeom prst="line">
            <a:avLst/>
          </a:prstGeom>
          <a:noFill/>
          <a:ln w="127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5061" name="Line 5"/>
          <p:cNvSpPr>
            <a:spLocks noChangeShapeType="1"/>
          </p:cNvSpPr>
          <p:nvPr/>
        </p:nvSpPr>
        <p:spPr bwMode="auto">
          <a:xfrm>
            <a:off x="533400" y="1600200"/>
            <a:ext cx="8077200" cy="0"/>
          </a:xfrm>
          <a:prstGeom prst="line">
            <a:avLst/>
          </a:prstGeom>
          <a:noFill/>
          <a:ln w="127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5062" name="Line 6"/>
          <p:cNvSpPr>
            <a:spLocks noChangeShapeType="1"/>
          </p:cNvSpPr>
          <p:nvPr/>
        </p:nvSpPr>
        <p:spPr bwMode="auto">
          <a:xfrm>
            <a:off x="533400" y="5715000"/>
            <a:ext cx="8077200" cy="0"/>
          </a:xfrm>
          <a:prstGeom prst="line">
            <a:avLst/>
          </a:prstGeom>
          <a:noFill/>
          <a:ln w="127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5063" name="Line 7"/>
          <p:cNvSpPr>
            <a:spLocks noChangeShapeType="1"/>
          </p:cNvSpPr>
          <p:nvPr/>
        </p:nvSpPr>
        <p:spPr bwMode="auto">
          <a:xfrm>
            <a:off x="533400" y="2514600"/>
            <a:ext cx="8077200" cy="0"/>
          </a:xfrm>
          <a:prstGeom prst="line">
            <a:avLst/>
          </a:prstGeom>
          <a:noFill/>
          <a:ln w="127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5064" name="Line 8"/>
          <p:cNvSpPr>
            <a:spLocks noChangeShapeType="1"/>
          </p:cNvSpPr>
          <p:nvPr/>
        </p:nvSpPr>
        <p:spPr bwMode="auto">
          <a:xfrm>
            <a:off x="534988" y="2971800"/>
            <a:ext cx="8077200" cy="0"/>
          </a:xfrm>
          <a:prstGeom prst="line">
            <a:avLst/>
          </a:prstGeom>
          <a:noFill/>
          <a:ln w="127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5065" name="Line 9"/>
          <p:cNvSpPr>
            <a:spLocks noChangeShapeType="1"/>
          </p:cNvSpPr>
          <p:nvPr/>
        </p:nvSpPr>
        <p:spPr bwMode="auto">
          <a:xfrm>
            <a:off x="7010400" y="3429000"/>
            <a:ext cx="1601788" cy="0"/>
          </a:xfrm>
          <a:prstGeom prst="line">
            <a:avLst/>
          </a:prstGeom>
          <a:noFill/>
          <a:ln w="127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5066" name="Line 10"/>
          <p:cNvSpPr>
            <a:spLocks noChangeShapeType="1"/>
          </p:cNvSpPr>
          <p:nvPr/>
        </p:nvSpPr>
        <p:spPr bwMode="auto">
          <a:xfrm>
            <a:off x="534988" y="3886200"/>
            <a:ext cx="8077200" cy="0"/>
          </a:xfrm>
          <a:prstGeom prst="line">
            <a:avLst/>
          </a:prstGeom>
          <a:noFill/>
          <a:ln w="127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5067" name="Line 11"/>
          <p:cNvSpPr>
            <a:spLocks noChangeShapeType="1"/>
          </p:cNvSpPr>
          <p:nvPr/>
        </p:nvSpPr>
        <p:spPr bwMode="auto">
          <a:xfrm>
            <a:off x="534988" y="4343400"/>
            <a:ext cx="8077200" cy="0"/>
          </a:xfrm>
          <a:prstGeom prst="line">
            <a:avLst/>
          </a:prstGeom>
          <a:noFill/>
          <a:ln w="127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5068" name="Line 12"/>
          <p:cNvSpPr>
            <a:spLocks noChangeShapeType="1"/>
          </p:cNvSpPr>
          <p:nvPr/>
        </p:nvSpPr>
        <p:spPr bwMode="auto">
          <a:xfrm>
            <a:off x="6934200" y="4800600"/>
            <a:ext cx="1677988" cy="0"/>
          </a:xfrm>
          <a:prstGeom prst="line">
            <a:avLst/>
          </a:prstGeom>
          <a:noFill/>
          <a:ln w="127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5069" name="Line 13"/>
          <p:cNvSpPr>
            <a:spLocks noChangeShapeType="1"/>
          </p:cNvSpPr>
          <p:nvPr/>
        </p:nvSpPr>
        <p:spPr bwMode="auto">
          <a:xfrm>
            <a:off x="7010400" y="5257800"/>
            <a:ext cx="1601788" cy="0"/>
          </a:xfrm>
          <a:prstGeom prst="line">
            <a:avLst/>
          </a:prstGeom>
          <a:noFill/>
          <a:ln w="127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5070" name="Oval 14"/>
          <p:cNvSpPr>
            <a:spLocks noChangeArrowheads="1"/>
          </p:cNvSpPr>
          <p:nvPr/>
        </p:nvSpPr>
        <p:spPr bwMode="auto">
          <a:xfrm>
            <a:off x="2063750" y="1987550"/>
            <a:ext cx="292100" cy="292100"/>
          </a:xfrm>
          <a:prstGeom prst="ellipse">
            <a:avLst/>
          </a:prstGeom>
          <a:solidFill>
            <a:srgbClr val="CC0066"/>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kumimoji="0" lang="zh-CN" altLang="en-US" sz="1800" b="0"/>
          </a:p>
        </p:txBody>
      </p:sp>
      <p:sp>
        <p:nvSpPr>
          <p:cNvPr id="45071" name="Line 15"/>
          <p:cNvSpPr>
            <a:spLocks noChangeShapeType="1"/>
          </p:cNvSpPr>
          <p:nvPr/>
        </p:nvSpPr>
        <p:spPr bwMode="auto">
          <a:xfrm>
            <a:off x="2133600" y="2133600"/>
            <a:ext cx="152400" cy="0"/>
          </a:xfrm>
          <a:prstGeom prst="line">
            <a:avLst/>
          </a:prstGeom>
          <a:noFill/>
          <a:ln w="50800">
            <a:solidFill>
              <a:srgbClr val="FFFF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5072" name="Oval 16"/>
          <p:cNvSpPr>
            <a:spLocks noChangeArrowheads="1"/>
          </p:cNvSpPr>
          <p:nvPr/>
        </p:nvSpPr>
        <p:spPr bwMode="auto">
          <a:xfrm>
            <a:off x="4502150" y="3740150"/>
            <a:ext cx="292100" cy="292100"/>
          </a:xfrm>
          <a:prstGeom prst="ellipse">
            <a:avLst/>
          </a:prstGeom>
          <a:solidFill>
            <a:srgbClr val="CC0066"/>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kumimoji="0" lang="zh-CN" altLang="en-US" sz="1800" b="0"/>
          </a:p>
        </p:txBody>
      </p:sp>
      <p:sp>
        <p:nvSpPr>
          <p:cNvPr id="45073" name="Line 17"/>
          <p:cNvSpPr>
            <a:spLocks noChangeShapeType="1"/>
          </p:cNvSpPr>
          <p:nvPr/>
        </p:nvSpPr>
        <p:spPr bwMode="auto">
          <a:xfrm>
            <a:off x="4572000" y="3886200"/>
            <a:ext cx="152400" cy="0"/>
          </a:xfrm>
          <a:prstGeom prst="line">
            <a:avLst/>
          </a:prstGeom>
          <a:noFill/>
          <a:ln w="50800">
            <a:solidFill>
              <a:srgbClr val="FFFF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5074" name="Oval 18"/>
          <p:cNvSpPr>
            <a:spLocks noChangeArrowheads="1"/>
          </p:cNvSpPr>
          <p:nvPr/>
        </p:nvSpPr>
        <p:spPr bwMode="auto">
          <a:xfrm>
            <a:off x="4044950" y="2825750"/>
            <a:ext cx="292100" cy="292100"/>
          </a:xfrm>
          <a:prstGeom prst="ellipse">
            <a:avLst/>
          </a:prstGeom>
          <a:solidFill>
            <a:srgbClr val="CC0066"/>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kumimoji="0" lang="zh-CN" altLang="en-US" sz="1800" b="0"/>
          </a:p>
        </p:txBody>
      </p:sp>
      <p:sp>
        <p:nvSpPr>
          <p:cNvPr id="45075" name="Line 19"/>
          <p:cNvSpPr>
            <a:spLocks noChangeShapeType="1"/>
          </p:cNvSpPr>
          <p:nvPr/>
        </p:nvSpPr>
        <p:spPr bwMode="auto">
          <a:xfrm>
            <a:off x="4114800" y="2971800"/>
            <a:ext cx="152400" cy="0"/>
          </a:xfrm>
          <a:prstGeom prst="line">
            <a:avLst/>
          </a:prstGeom>
          <a:noFill/>
          <a:ln w="50800">
            <a:solidFill>
              <a:srgbClr val="FFFF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5076" name="Oval 20"/>
          <p:cNvSpPr>
            <a:spLocks noChangeArrowheads="1"/>
          </p:cNvSpPr>
          <p:nvPr/>
        </p:nvSpPr>
        <p:spPr bwMode="auto">
          <a:xfrm>
            <a:off x="2063750" y="4578350"/>
            <a:ext cx="292100" cy="292100"/>
          </a:xfrm>
          <a:prstGeom prst="ellipse">
            <a:avLst/>
          </a:prstGeom>
          <a:solidFill>
            <a:srgbClr val="CC0066"/>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kumimoji="0" lang="zh-CN" altLang="en-US" sz="1800" b="0"/>
          </a:p>
        </p:txBody>
      </p:sp>
      <p:sp>
        <p:nvSpPr>
          <p:cNvPr id="45077" name="Line 21"/>
          <p:cNvSpPr>
            <a:spLocks noChangeShapeType="1"/>
          </p:cNvSpPr>
          <p:nvPr/>
        </p:nvSpPr>
        <p:spPr bwMode="auto">
          <a:xfrm>
            <a:off x="2133600" y="4724400"/>
            <a:ext cx="152400" cy="0"/>
          </a:xfrm>
          <a:prstGeom prst="line">
            <a:avLst/>
          </a:prstGeom>
          <a:noFill/>
          <a:ln w="50800">
            <a:solidFill>
              <a:srgbClr val="FFFF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5078" name="Oval 22"/>
          <p:cNvSpPr>
            <a:spLocks noChangeArrowheads="1"/>
          </p:cNvSpPr>
          <p:nvPr/>
        </p:nvSpPr>
        <p:spPr bwMode="auto">
          <a:xfrm>
            <a:off x="2063750" y="3282950"/>
            <a:ext cx="292100" cy="292100"/>
          </a:xfrm>
          <a:prstGeom prst="ellipse">
            <a:avLst/>
          </a:prstGeom>
          <a:solidFill>
            <a:srgbClr val="CC0066"/>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kumimoji="0" lang="zh-CN" altLang="en-US" sz="1800" b="0"/>
          </a:p>
        </p:txBody>
      </p:sp>
      <p:sp>
        <p:nvSpPr>
          <p:cNvPr id="45079" name="Line 23"/>
          <p:cNvSpPr>
            <a:spLocks noChangeShapeType="1"/>
          </p:cNvSpPr>
          <p:nvPr/>
        </p:nvSpPr>
        <p:spPr bwMode="auto">
          <a:xfrm>
            <a:off x="2133600" y="3429000"/>
            <a:ext cx="152400" cy="0"/>
          </a:xfrm>
          <a:prstGeom prst="line">
            <a:avLst/>
          </a:prstGeom>
          <a:noFill/>
          <a:ln w="50800">
            <a:solidFill>
              <a:srgbClr val="FFFF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5080" name="Oval 24"/>
          <p:cNvSpPr>
            <a:spLocks noChangeArrowheads="1"/>
          </p:cNvSpPr>
          <p:nvPr/>
        </p:nvSpPr>
        <p:spPr bwMode="auto">
          <a:xfrm>
            <a:off x="2520950" y="2444750"/>
            <a:ext cx="292100" cy="292100"/>
          </a:xfrm>
          <a:prstGeom prst="ellipse">
            <a:avLst/>
          </a:prstGeom>
          <a:solidFill>
            <a:srgbClr val="CC0066"/>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kumimoji="0" lang="zh-CN" altLang="en-US" sz="1800" b="0"/>
          </a:p>
        </p:txBody>
      </p:sp>
      <p:sp>
        <p:nvSpPr>
          <p:cNvPr id="45081" name="Line 25"/>
          <p:cNvSpPr>
            <a:spLocks noChangeShapeType="1"/>
          </p:cNvSpPr>
          <p:nvPr/>
        </p:nvSpPr>
        <p:spPr bwMode="auto">
          <a:xfrm>
            <a:off x="2590800" y="2590800"/>
            <a:ext cx="152400" cy="0"/>
          </a:xfrm>
          <a:prstGeom prst="line">
            <a:avLst/>
          </a:prstGeom>
          <a:noFill/>
          <a:ln w="50800">
            <a:solidFill>
              <a:srgbClr val="FFFF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5082" name="Oval 26"/>
          <p:cNvSpPr>
            <a:spLocks noChangeArrowheads="1"/>
          </p:cNvSpPr>
          <p:nvPr/>
        </p:nvSpPr>
        <p:spPr bwMode="auto">
          <a:xfrm>
            <a:off x="3587750" y="1606550"/>
            <a:ext cx="292100" cy="292100"/>
          </a:xfrm>
          <a:prstGeom prst="ellipse">
            <a:avLst/>
          </a:prstGeom>
          <a:solidFill>
            <a:srgbClr val="CC0066"/>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kumimoji="0" lang="zh-CN" altLang="en-US" sz="1800" b="0"/>
          </a:p>
        </p:txBody>
      </p:sp>
      <p:sp>
        <p:nvSpPr>
          <p:cNvPr id="45083" name="Line 27"/>
          <p:cNvSpPr>
            <a:spLocks noChangeShapeType="1"/>
          </p:cNvSpPr>
          <p:nvPr/>
        </p:nvSpPr>
        <p:spPr bwMode="auto">
          <a:xfrm>
            <a:off x="3657600" y="1752600"/>
            <a:ext cx="152400" cy="0"/>
          </a:xfrm>
          <a:prstGeom prst="line">
            <a:avLst/>
          </a:prstGeom>
          <a:noFill/>
          <a:ln w="50800">
            <a:solidFill>
              <a:srgbClr val="FFFF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5084" name="Oval 28"/>
          <p:cNvSpPr>
            <a:spLocks noChangeArrowheads="1"/>
          </p:cNvSpPr>
          <p:nvPr/>
        </p:nvSpPr>
        <p:spPr bwMode="auto">
          <a:xfrm>
            <a:off x="4959350" y="5492750"/>
            <a:ext cx="292100" cy="292100"/>
          </a:xfrm>
          <a:prstGeom prst="ellipse">
            <a:avLst/>
          </a:prstGeom>
          <a:solidFill>
            <a:srgbClr val="CC0066"/>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kumimoji="0" lang="zh-CN" altLang="en-US" sz="1800" b="0"/>
          </a:p>
        </p:txBody>
      </p:sp>
      <p:sp>
        <p:nvSpPr>
          <p:cNvPr id="45085" name="Line 29"/>
          <p:cNvSpPr>
            <a:spLocks noChangeShapeType="1"/>
          </p:cNvSpPr>
          <p:nvPr/>
        </p:nvSpPr>
        <p:spPr bwMode="auto">
          <a:xfrm>
            <a:off x="5029200" y="5638800"/>
            <a:ext cx="152400" cy="0"/>
          </a:xfrm>
          <a:prstGeom prst="line">
            <a:avLst/>
          </a:prstGeom>
          <a:noFill/>
          <a:ln w="50800">
            <a:solidFill>
              <a:srgbClr val="FFFF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5086" name="Oval 30"/>
          <p:cNvSpPr>
            <a:spLocks noChangeArrowheads="1"/>
          </p:cNvSpPr>
          <p:nvPr/>
        </p:nvSpPr>
        <p:spPr bwMode="auto">
          <a:xfrm>
            <a:off x="2063750" y="5035550"/>
            <a:ext cx="292100" cy="292100"/>
          </a:xfrm>
          <a:prstGeom prst="ellipse">
            <a:avLst/>
          </a:prstGeom>
          <a:solidFill>
            <a:srgbClr val="CC0066"/>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kumimoji="0" lang="zh-CN" altLang="en-US" sz="1800" b="0"/>
          </a:p>
        </p:txBody>
      </p:sp>
      <p:sp>
        <p:nvSpPr>
          <p:cNvPr id="45087" name="Line 31"/>
          <p:cNvSpPr>
            <a:spLocks noChangeShapeType="1"/>
          </p:cNvSpPr>
          <p:nvPr/>
        </p:nvSpPr>
        <p:spPr bwMode="auto">
          <a:xfrm>
            <a:off x="2133600" y="5181600"/>
            <a:ext cx="152400" cy="0"/>
          </a:xfrm>
          <a:prstGeom prst="line">
            <a:avLst/>
          </a:prstGeom>
          <a:noFill/>
          <a:ln w="50800">
            <a:solidFill>
              <a:srgbClr val="FFFF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5088" name="Oval 32"/>
          <p:cNvSpPr>
            <a:spLocks noChangeArrowheads="1"/>
          </p:cNvSpPr>
          <p:nvPr/>
        </p:nvSpPr>
        <p:spPr bwMode="auto">
          <a:xfrm>
            <a:off x="3130550" y="4197350"/>
            <a:ext cx="292100" cy="292100"/>
          </a:xfrm>
          <a:prstGeom prst="ellipse">
            <a:avLst/>
          </a:prstGeom>
          <a:solidFill>
            <a:srgbClr val="CC0066"/>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kumimoji="0" lang="zh-CN" altLang="en-US" sz="1800" b="0"/>
          </a:p>
        </p:txBody>
      </p:sp>
      <p:sp>
        <p:nvSpPr>
          <p:cNvPr id="45089" name="Line 33"/>
          <p:cNvSpPr>
            <a:spLocks noChangeShapeType="1"/>
          </p:cNvSpPr>
          <p:nvPr/>
        </p:nvSpPr>
        <p:spPr bwMode="auto">
          <a:xfrm>
            <a:off x="3200400" y="4343400"/>
            <a:ext cx="152400" cy="0"/>
          </a:xfrm>
          <a:prstGeom prst="line">
            <a:avLst/>
          </a:prstGeom>
          <a:noFill/>
          <a:ln w="50800">
            <a:solidFill>
              <a:srgbClr val="FFFF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5090" name="Rectangle 34"/>
          <p:cNvSpPr>
            <a:spLocks noChangeArrowheads="1"/>
          </p:cNvSpPr>
          <p:nvPr/>
        </p:nvSpPr>
        <p:spPr bwMode="auto">
          <a:xfrm>
            <a:off x="2955925" y="6215063"/>
            <a:ext cx="2930525"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zh-CN" altLang="en-US" sz="3600">
                <a:latin typeface="Bookman Old Style" panose="02050604050505020204" pitchFamily="18" charset="0"/>
              </a:rPr>
              <a:t>加上外电场后</a:t>
            </a:r>
          </a:p>
        </p:txBody>
      </p:sp>
      <p:sp>
        <p:nvSpPr>
          <p:cNvPr id="45091" name="Rectangle 35"/>
          <p:cNvSpPr>
            <a:spLocks noChangeArrowheads="1"/>
          </p:cNvSpPr>
          <p:nvPr/>
        </p:nvSpPr>
        <p:spPr bwMode="auto">
          <a:xfrm>
            <a:off x="7451725" y="777875"/>
            <a:ext cx="598488" cy="823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4800" b="0" i="1">
                <a:latin typeface="Bookman Old Style" panose="02050604050505020204" pitchFamily="18" charset="0"/>
              </a:rPr>
              <a:t>E</a:t>
            </a:r>
          </a:p>
        </p:txBody>
      </p:sp>
      <p:sp>
        <p:nvSpPr>
          <p:cNvPr id="45092" name="Rectangle 36"/>
          <p:cNvSpPr>
            <a:spLocks noChangeArrowheads="1"/>
          </p:cNvSpPr>
          <p:nvPr/>
        </p:nvSpPr>
        <p:spPr bwMode="auto">
          <a:xfrm>
            <a:off x="7832725" y="1279525"/>
            <a:ext cx="3857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2400">
                <a:latin typeface="Bookman Old Style" panose="02050604050505020204" pitchFamily="18" charset="0"/>
              </a:rPr>
              <a:t>0</a:t>
            </a:r>
          </a:p>
        </p:txBody>
      </p:sp>
      <p:sp>
        <p:nvSpPr>
          <p:cNvPr id="45093" name="Line 37"/>
          <p:cNvSpPr>
            <a:spLocks noChangeShapeType="1"/>
          </p:cNvSpPr>
          <p:nvPr/>
        </p:nvSpPr>
        <p:spPr bwMode="auto">
          <a:xfrm>
            <a:off x="7543800" y="838200"/>
            <a:ext cx="609600" cy="0"/>
          </a:xfrm>
          <a:prstGeom prst="line">
            <a:avLst/>
          </a:prstGeom>
          <a:noFill/>
          <a:ln w="127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5094" name="Oval 38"/>
          <p:cNvSpPr>
            <a:spLocks noChangeArrowheads="1"/>
          </p:cNvSpPr>
          <p:nvPr/>
        </p:nvSpPr>
        <p:spPr bwMode="auto">
          <a:xfrm>
            <a:off x="6635750" y="1987550"/>
            <a:ext cx="292100" cy="292100"/>
          </a:xfrm>
          <a:prstGeom prst="ellipse">
            <a:avLst/>
          </a:prstGeom>
          <a:solidFill>
            <a:schemeClr val="accent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kumimoji="0" lang="zh-CN" altLang="en-US" sz="1800" b="0"/>
          </a:p>
        </p:txBody>
      </p:sp>
      <p:sp>
        <p:nvSpPr>
          <p:cNvPr id="45095" name="Rectangle 39"/>
          <p:cNvSpPr>
            <a:spLocks noChangeArrowheads="1"/>
          </p:cNvSpPr>
          <p:nvPr/>
        </p:nvSpPr>
        <p:spPr bwMode="auto">
          <a:xfrm>
            <a:off x="6615113" y="1919288"/>
            <a:ext cx="39687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a:solidFill>
                  <a:srgbClr val="FFFF00"/>
                </a:solidFill>
                <a:latin typeface="Bookman Old Style" panose="02050604050505020204" pitchFamily="18" charset="0"/>
              </a:rPr>
              <a:t>+</a:t>
            </a:r>
          </a:p>
        </p:txBody>
      </p:sp>
      <p:sp>
        <p:nvSpPr>
          <p:cNvPr id="45096" name="Oval 40"/>
          <p:cNvSpPr>
            <a:spLocks noChangeArrowheads="1"/>
          </p:cNvSpPr>
          <p:nvPr/>
        </p:nvSpPr>
        <p:spPr bwMode="auto">
          <a:xfrm>
            <a:off x="6635750" y="2368550"/>
            <a:ext cx="292100" cy="292100"/>
          </a:xfrm>
          <a:prstGeom prst="ellipse">
            <a:avLst/>
          </a:prstGeom>
          <a:solidFill>
            <a:schemeClr val="accent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kumimoji="0" lang="zh-CN" altLang="en-US" sz="1800" b="0"/>
          </a:p>
        </p:txBody>
      </p:sp>
      <p:sp>
        <p:nvSpPr>
          <p:cNvPr id="45097" name="Rectangle 41"/>
          <p:cNvSpPr>
            <a:spLocks noChangeArrowheads="1"/>
          </p:cNvSpPr>
          <p:nvPr/>
        </p:nvSpPr>
        <p:spPr bwMode="auto">
          <a:xfrm>
            <a:off x="6615113" y="2300288"/>
            <a:ext cx="39687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a:solidFill>
                  <a:srgbClr val="FFFF00"/>
                </a:solidFill>
                <a:latin typeface="Bookman Old Style" panose="02050604050505020204" pitchFamily="18" charset="0"/>
              </a:rPr>
              <a:t>+</a:t>
            </a:r>
          </a:p>
        </p:txBody>
      </p:sp>
      <p:sp>
        <p:nvSpPr>
          <p:cNvPr id="45098" name="Oval 42"/>
          <p:cNvSpPr>
            <a:spLocks noChangeArrowheads="1"/>
          </p:cNvSpPr>
          <p:nvPr/>
        </p:nvSpPr>
        <p:spPr bwMode="auto">
          <a:xfrm>
            <a:off x="6635750" y="3282950"/>
            <a:ext cx="292100" cy="292100"/>
          </a:xfrm>
          <a:prstGeom prst="ellipse">
            <a:avLst/>
          </a:prstGeom>
          <a:solidFill>
            <a:schemeClr val="accent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kumimoji="0" lang="zh-CN" altLang="en-US" sz="1800" b="0"/>
          </a:p>
        </p:txBody>
      </p:sp>
      <p:sp>
        <p:nvSpPr>
          <p:cNvPr id="45099" name="Rectangle 43"/>
          <p:cNvSpPr>
            <a:spLocks noChangeArrowheads="1"/>
          </p:cNvSpPr>
          <p:nvPr/>
        </p:nvSpPr>
        <p:spPr bwMode="auto">
          <a:xfrm>
            <a:off x="6615113" y="3214688"/>
            <a:ext cx="39687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a:solidFill>
                  <a:srgbClr val="FFFF00"/>
                </a:solidFill>
                <a:latin typeface="Bookman Old Style" panose="02050604050505020204" pitchFamily="18" charset="0"/>
              </a:rPr>
              <a:t>+</a:t>
            </a:r>
          </a:p>
        </p:txBody>
      </p:sp>
      <p:sp>
        <p:nvSpPr>
          <p:cNvPr id="45100" name="Oval 44"/>
          <p:cNvSpPr>
            <a:spLocks noChangeArrowheads="1"/>
          </p:cNvSpPr>
          <p:nvPr/>
        </p:nvSpPr>
        <p:spPr bwMode="auto">
          <a:xfrm>
            <a:off x="6635750" y="4654550"/>
            <a:ext cx="292100" cy="292100"/>
          </a:xfrm>
          <a:prstGeom prst="ellipse">
            <a:avLst/>
          </a:prstGeom>
          <a:solidFill>
            <a:schemeClr val="accent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kumimoji="0" lang="zh-CN" altLang="en-US" sz="1800" b="0"/>
          </a:p>
        </p:txBody>
      </p:sp>
      <p:sp>
        <p:nvSpPr>
          <p:cNvPr id="45101" name="Rectangle 45"/>
          <p:cNvSpPr>
            <a:spLocks noChangeArrowheads="1"/>
          </p:cNvSpPr>
          <p:nvPr/>
        </p:nvSpPr>
        <p:spPr bwMode="auto">
          <a:xfrm>
            <a:off x="6615113" y="4586288"/>
            <a:ext cx="39687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a:solidFill>
                  <a:srgbClr val="FFFF00"/>
                </a:solidFill>
                <a:latin typeface="Bookman Old Style" panose="02050604050505020204" pitchFamily="18" charset="0"/>
              </a:rPr>
              <a:t>+</a:t>
            </a:r>
          </a:p>
        </p:txBody>
      </p:sp>
      <p:sp>
        <p:nvSpPr>
          <p:cNvPr id="45102" name="Oval 46"/>
          <p:cNvSpPr>
            <a:spLocks noChangeArrowheads="1"/>
          </p:cNvSpPr>
          <p:nvPr/>
        </p:nvSpPr>
        <p:spPr bwMode="auto">
          <a:xfrm>
            <a:off x="6635750" y="5111750"/>
            <a:ext cx="292100" cy="292100"/>
          </a:xfrm>
          <a:prstGeom prst="ellipse">
            <a:avLst/>
          </a:prstGeom>
          <a:solidFill>
            <a:schemeClr val="accent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kumimoji="0" lang="zh-CN" altLang="en-US" sz="1800" b="0"/>
          </a:p>
        </p:txBody>
      </p:sp>
      <p:sp>
        <p:nvSpPr>
          <p:cNvPr id="45103" name="Rectangle 47"/>
          <p:cNvSpPr>
            <a:spLocks noChangeArrowheads="1"/>
          </p:cNvSpPr>
          <p:nvPr/>
        </p:nvSpPr>
        <p:spPr bwMode="auto">
          <a:xfrm>
            <a:off x="6615113" y="5043488"/>
            <a:ext cx="39687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spcBef>
                <a:spcPct val="20000"/>
              </a:spcBef>
              <a:buClr>
                <a:schemeClr val="accent2"/>
              </a:buClr>
              <a:buSzPct val="80000"/>
              <a:buFont typeface="Wingdings" panose="05000000000000000000" pitchFamily="2" charset="2"/>
              <a:buChar char="l"/>
              <a:defRPr kumimoji="1"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7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a:solidFill>
                  <a:srgbClr val="FFFF00"/>
                </a:solidFill>
                <a:latin typeface="Bookman Old Style" panose="02050604050505020204" pitchFamily="18" charset="0"/>
              </a:rPr>
              <a:t>+</a:t>
            </a:r>
          </a:p>
        </p:txBody>
      </p:sp>
      <p:sp>
        <p:nvSpPr>
          <p:cNvPr id="45104" name="Line 48"/>
          <p:cNvSpPr>
            <a:spLocks noChangeShapeType="1"/>
          </p:cNvSpPr>
          <p:nvPr/>
        </p:nvSpPr>
        <p:spPr bwMode="auto">
          <a:xfrm>
            <a:off x="533400" y="2057400"/>
            <a:ext cx="1524000" cy="0"/>
          </a:xfrm>
          <a:prstGeom prst="line">
            <a:avLst/>
          </a:prstGeom>
          <a:noFill/>
          <a:ln w="127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5105" name="Line 49"/>
          <p:cNvSpPr>
            <a:spLocks noChangeShapeType="1"/>
          </p:cNvSpPr>
          <p:nvPr/>
        </p:nvSpPr>
        <p:spPr bwMode="auto">
          <a:xfrm>
            <a:off x="609600" y="3429000"/>
            <a:ext cx="1524000" cy="0"/>
          </a:xfrm>
          <a:prstGeom prst="line">
            <a:avLst/>
          </a:prstGeom>
          <a:noFill/>
          <a:ln w="127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5106" name="Line 50"/>
          <p:cNvSpPr>
            <a:spLocks noChangeShapeType="1"/>
          </p:cNvSpPr>
          <p:nvPr/>
        </p:nvSpPr>
        <p:spPr bwMode="auto">
          <a:xfrm>
            <a:off x="533400" y="4800600"/>
            <a:ext cx="1524000" cy="0"/>
          </a:xfrm>
          <a:prstGeom prst="line">
            <a:avLst/>
          </a:prstGeom>
          <a:noFill/>
          <a:ln w="127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5107" name="Line 51"/>
          <p:cNvSpPr>
            <a:spLocks noChangeShapeType="1"/>
          </p:cNvSpPr>
          <p:nvPr/>
        </p:nvSpPr>
        <p:spPr bwMode="auto">
          <a:xfrm>
            <a:off x="533400" y="5257800"/>
            <a:ext cx="1524000" cy="0"/>
          </a:xfrm>
          <a:prstGeom prst="line">
            <a:avLst/>
          </a:prstGeom>
          <a:noFill/>
          <a:ln w="127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45108" name="Object 52"/>
          <p:cNvGraphicFramePr>
            <a:graphicFrameLocks noChangeAspect="1"/>
          </p:cNvGraphicFramePr>
          <p:nvPr/>
        </p:nvGraphicFramePr>
        <p:xfrm>
          <a:off x="2819400" y="4876800"/>
          <a:ext cx="2743200" cy="963613"/>
        </p:xfrm>
        <a:graphic>
          <a:graphicData uri="http://schemas.openxmlformats.org/presentationml/2006/ole">
            <mc:AlternateContent xmlns:mc="http://schemas.openxmlformats.org/markup-compatibility/2006">
              <mc:Choice xmlns:v="urn:schemas-microsoft-com:vml" Requires="v">
                <p:oleObj name="Equation" r:id="rId2" imgW="666638" imgH="200025" progId="Equation.3">
                  <p:embed/>
                </p:oleObj>
              </mc:Choice>
              <mc:Fallback>
                <p:oleObj name="Equation" r:id="rId2" imgW="666638" imgH="200025" progId="Equation.3">
                  <p:embed/>
                  <p:pic>
                    <p:nvPicPr>
                      <p:cNvPr id="0" name="Object 5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19400" y="4876800"/>
                        <a:ext cx="2743200" cy="963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2"/>
          <p:cNvSpPr>
            <a:spLocks noGrp="1" noChangeArrowheads="1"/>
          </p:cNvSpPr>
          <p:nvPr>
            <p:ph type="ctrTitle"/>
          </p:nvPr>
        </p:nvSpPr>
        <p:spPr>
          <a:xfrm>
            <a:off x="762000" y="838200"/>
            <a:ext cx="7772400" cy="1470025"/>
          </a:xfrm>
        </p:spPr>
        <p:txBody>
          <a:bodyPr anchor="ctr"/>
          <a:lstStyle/>
          <a:p>
            <a:pPr eaLnBrk="1" hangingPunct="1"/>
            <a:r>
              <a:rPr lang="zh-CN" altLang="en-US" sz="5400" b="1">
                <a:solidFill>
                  <a:srgbClr val="0000FF"/>
                </a:solidFill>
                <a:ea typeface="楷体_GB2312" pitchFamily="49" charset="-122"/>
              </a:rPr>
              <a:t>储能器件超级电容器简介</a:t>
            </a:r>
          </a:p>
        </p:txBody>
      </p:sp>
      <p:pic>
        <p:nvPicPr>
          <p:cNvPr id="136195" name="Picture 7" descr="flash-pp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2286000"/>
            <a:ext cx="73152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9266" name="Group 2">
            <a:extLst>
              <a:ext uri="{FF2B5EF4-FFF2-40B4-BE49-F238E27FC236}">
                <a16:creationId xmlns:a16="http://schemas.microsoft.com/office/drawing/2014/main" id="{FD27C33C-B170-4959-B2B5-5D8332B8C538}"/>
              </a:ext>
            </a:extLst>
          </p:cNvPr>
          <p:cNvGraphicFramePr>
            <a:graphicFrameLocks noGrp="1"/>
          </p:cNvGraphicFramePr>
          <p:nvPr/>
        </p:nvGraphicFramePr>
        <p:xfrm>
          <a:off x="5726113" y="1555750"/>
          <a:ext cx="3276600" cy="2233613"/>
        </p:xfrm>
        <a:graphic>
          <a:graphicData uri="http://schemas.openxmlformats.org/drawingml/2006/table">
            <a:tbl>
              <a:tblPr/>
              <a:tblGrid>
                <a:gridCol w="1246187">
                  <a:extLst>
                    <a:ext uri="{9D8B030D-6E8A-4147-A177-3AD203B41FA5}">
                      <a16:colId xmlns:a16="http://schemas.microsoft.com/office/drawing/2014/main" val="2234991517"/>
                    </a:ext>
                  </a:extLst>
                </a:gridCol>
                <a:gridCol w="1014413">
                  <a:extLst>
                    <a:ext uri="{9D8B030D-6E8A-4147-A177-3AD203B41FA5}">
                      <a16:colId xmlns:a16="http://schemas.microsoft.com/office/drawing/2014/main" val="3266638091"/>
                    </a:ext>
                  </a:extLst>
                </a:gridCol>
                <a:gridCol w="1016000">
                  <a:extLst>
                    <a:ext uri="{9D8B030D-6E8A-4147-A177-3AD203B41FA5}">
                      <a16:colId xmlns:a16="http://schemas.microsoft.com/office/drawing/2014/main" val="3064368610"/>
                    </a:ext>
                  </a:extLst>
                </a:gridCol>
              </a:tblGrid>
              <a:tr h="715963">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0" i="0" u="none" strike="noStrike" cap="none" normalizeH="0" baseline="0">
                          <a:ln>
                            <a:noFill/>
                          </a:ln>
                          <a:solidFill>
                            <a:schemeClr val="tx1"/>
                          </a:solidFill>
                          <a:effectLst/>
                          <a:latin typeface="Arial" panose="020B0604020202020204" pitchFamily="34" charset="0"/>
                          <a:ea typeface="黑体" panose="02010609060101010101" pitchFamily="49" charset="-122"/>
                        </a:rPr>
                        <a:t>储能器件</a:t>
                      </a:r>
                    </a:p>
                  </a:txBody>
                  <a:tcPr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00"/>
                    </a:solidFill>
                  </a:tcPr>
                </a:tc>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0" i="0" u="none" strike="noStrike" cap="none" normalizeH="0" baseline="0">
                          <a:ln>
                            <a:noFill/>
                          </a:ln>
                          <a:solidFill>
                            <a:schemeClr val="tx1"/>
                          </a:solidFill>
                          <a:effectLst/>
                          <a:latin typeface="Arial" panose="020B0604020202020204" pitchFamily="34" charset="0"/>
                          <a:ea typeface="黑体" panose="02010609060101010101" pitchFamily="49" charset="-122"/>
                        </a:rPr>
                        <a:t>比能量</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Arial" panose="020B0604020202020204" pitchFamily="34" charset="0"/>
                          <a:ea typeface="黑体" panose="02010609060101010101" pitchFamily="49" charset="-122"/>
                        </a:rPr>
                        <a:t>Wh/kg</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00"/>
                    </a:solidFill>
                  </a:tcPr>
                </a:tc>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0" i="0" u="none" strike="noStrike" cap="none" normalizeH="0" baseline="0">
                          <a:ln>
                            <a:noFill/>
                          </a:ln>
                          <a:solidFill>
                            <a:schemeClr val="tx1"/>
                          </a:solidFill>
                          <a:effectLst/>
                          <a:latin typeface="Arial" panose="020B0604020202020204" pitchFamily="34" charset="0"/>
                          <a:ea typeface="黑体" panose="02010609060101010101" pitchFamily="49" charset="-122"/>
                        </a:rPr>
                        <a:t>比功率</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Arial" panose="020B0604020202020204" pitchFamily="34" charset="0"/>
                          <a:ea typeface="黑体" panose="02010609060101010101" pitchFamily="49" charset="-122"/>
                        </a:rPr>
                        <a:t>W/kg</a:t>
                      </a:r>
                    </a:p>
                  </a:txBody>
                  <a:tcPr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00"/>
                    </a:solidFill>
                  </a:tcPr>
                </a:tc>
                <a:extLst>
                  <a:ext uri="{0D108BD9-81ED-4DB2-BD59-A6C34878D82A}">
                    <a16:rowId xmlns:a16="http://schemas.microsoft.com/office/drawing/2014/main" val="4106104170"/>
                  </a:ext>
                </a:extLst>
              </a:tr>
              <a:tr h="488950">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1600" b="1" i="0" u="none" strike="noStrike" cap="none" normalizeH="0" baseline="0">
                          <a:ln>
                            <a:noFill/>
                          </a:ln>
                          <a:solidFill>
                            <a:schemeClr val="tx1"/>
                          </a:solidFill>
                          <a:effectLst/>
                          <a:latin typeface="Arial" panose="020B0604020202020204" pitchFamily="34" charset="0"/>
                          <a:ea typeface="宋体" panose="02010600030101010101" pitchFamily="2" charset="-122"/>
                        </a:rPr>
                        <a:t>物理电容器</a:t>
                      </a:r>
                    </a:p>
                  </a:txBody>
                  <a:tcPr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6FFFF"/>
                    </a:solidFill>
                  </a:tcPr>
                </a:tc>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600" b="1" i="0" u="none" strike="noStrike" cap="none" normalizeH="0" baseline="0">
                          <a:ln>
                            <a:noFill/>
                          </a:ln>
                          <a:solidFill>
                            <a:schemeClr val="tx1"/>
                          </a:solidFill>
                          <a:effectLst/>
                          <a:latin typeface="Arial" panose="020B0604020202020204" pitchFamily="34" charset="0"/>
                          <a:ea typeface="宋体" panose="02010600030101010101" pitchFamily="2" charset="-122"/>
                        </a:rPr>
                        <a:t>&lt;0.05</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6FFFF"/>
                    </a:solidFill>
                  </a:tcPr>
                </a:tc>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600" b="1" i="0" u="none" strike="noStrike" cap="none" normalizeH="0" baseline="0">
                          <a:ln>
                            <a:noFill/>
                          </a:ln>
                          <a:solidFill>
                            <a:schemeClr val="tx1"/>
                          </a:solidFill>
                          <a:effectLst/>
                          <a:latin typeface="Arial" panose="020B0604020202020204" pitchFamily="34" charset="0"/>
                          <a:ea typeface="宋体" panose="02010600030101010101" pitchFamily="2" charset="-122"/>
                        </a:rPr>
                        <a:t>10</a:t>
                      </a:r>
                      <a:r>
                        <a:rPr kumimoji="0" lang="en-US" altLang="zh-CN" sz="1600" b="1" i="0" u="none" strike="noStrike" cap="none" normalizeH="0" baseline="30000">
                          <a:ln>
                            <a:noFill/>
                          </a:ln>
                          <a:solidFill>
                            <a:schemeClr val="tx1"/>
                          </a:solidFill>
                          <a:effectLst/>
                          <a:latin typeface="Arial" panose="020B0604020202020204" pitchFamily="34" charset="0"/>
                          <a:ea typeface="宋体" panose="02010600030101010101" pitchFamily="2" charset="-122"/>
                        </a:rPr>
                        <a:t>4</a:t>
                      </a:r>
                      <a:r>
                        <a:rPr kumimoji="0" lang="en-US" altLang="zh-CN" sz="1600" b="1" i="0" u="none" strike="noStrike" cap="none" normalizeH="0" baseline="0">
                          <a:ln>
                            <a:noFill/>
                          </a:ln>
                          <a:solidFill>
                            <a:schemeClr val="tx1"/>
                          </a:solidFill>
                          <a:effectLst/>
                          <a:latin typeface="Arial" panose="020B0604020202020204" pitchFamily="34" charset="0"/>
                          <a:ea typeface="宋体" panose="02010600030101010101" pitchFamily="2" charset="-122"/>
                        </a:rPr>
                        <a:t>~10</a:t>
                      </a:r>
                      <a:r>
                        <a:rPr kumimoji="0" lang="en-US" altLang="zh-CN" sz="1600" b="1" i="0" u="none" strike="noStrike" cap="none" normalizeH="0" baseline="30000">
                          <a:ln>
                            <a:noFill/>
                          </a:ln>
                          <a:solidFill>
                            <a:schemeClr val="tx1"/>
                          </a:solidFill>
                          <a:effectLst/>
                          <a:latin typeface="Arial" panose="020B0604020202020204" pitchFamily="34" charset="0"/>
                          <a:ea typeface="宋体" panose="02010600030101010101" pitchFamily="2" charset="-122"/>
                        </a:rPr>
                        <a:t>7</a:t>
                      </a:r>
                    </a:p>
                  </a:txBody>
                  <a:tcPr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6FFFF"/>
                    </a:solidFill>
                  </a:tcPr>
                </a:tc>
                <a:extLst>
                  <a:ext uri="{0D108BD9-81ED-4DB2-BD59-A6C34878D82A}">
                    <a16:rowId xmlns:a16="http://schemas.microsoft.com/office/drawing/2014/main" val="2954134864"/>
                  </a:ext>
                </a:extLst>
              </a:tr>
              <a:tr h="520700">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1600" b="1" i="0" u="none" strike="noStrike" cap="none" normalizeH="0" baseline="0">
                          <a:ln>
                            <a:noFill/>
                          </a:ln>
                          <a:solidFill>
                            <a:schemeClr val="tx1"/>
                          </a:solidFill>
                          <a:effectLst/>
                          <a:latin typeface="Arial" panose="020B0604020202020204" pitchFamily="34" charset="0"/>
                          <a:ea typeface="宋体" panose="02010600030101010101" pitchFamily="2" charset="-122"/>
                        </a:rPr>
                        <a:t>超级电容器</a:t>
                      </a:r>
                    </a:p>
                  </a:txBody>
                  <a:tcPr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600" b="1" i="0" u="none" strike="noStrike" cap="none" normalizeH="0" baseline="0">
                          <a:ln>
                            <a:noFill/>
                          </a:ln>
                          <a:solidFill>
                            <a:schemeClr val="tx1"/>
                          </a:solidFill>
                          <a:effectLst/>
                          <a:latin typeface="Arial" panose="020B0604020202020204" pitchFamily="34" charset="0"/>
                          <a:ea typeface="宋体" panose="02010600030101010101" pitchFamily="2" charset="-122"/>
                        </a:rPr>
                        <a:t>0.2~20.0</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600" b="1" i="0" u="none" strike="noStrike" cap="none" normalizeH="0" baseline="0">
                          <a:ln>
                            <a:noFill/>
                          </a:ln>
                          <a:solidFill>
                            <a:schemeClr val="tx1"/>
                          </a:solidFill>
                          <a:effectLst/>
                          <a:latin typeface="Arial" panose="020B0604020202020204" pitchFamily="34" charset="0"/>
                          <a:ea typeface="宋体" panose="02010600030101010101" pitchFamily="2" charset="-122"/>
                        </a:rPr>
                        <a:t>10</a:t>
                      </a:r>
                      <a:r>
                        <a:rPr kumimoji="0" lang="en-US" altLang="zh-CN" sz="1600" b="1" i="0" u="none" strike="noStrike" cap="none" normalizeH="0" baseline="30000">
                          <a:ln>
                            <a:noFill/>
                          </a:ln>
                          <a:solidFill>
                            <a:schemeClr val="tx1"/>
                          </a:solidFill>
                          <a:effectLst/>
                          <a:latin typeface="Arial" panose="020B0604020202020204" pitchFamily="34" charset="0"/>
                          <a:ea typeface="宋体" panose="02010600030101010101" pitchFamily="2" charset="-122"/>
                        </a:rPr>
                        <a:t>2</a:t>
                      </a:r>
                      <a:r>
                        <a:rPr kumimoji="0" lang="en-US" altLang="zh-CN" sz="1600" b="1" i="0" u="none" strike="noStrike" cap="none" normalizeH="0" baseline="0">
                          <a:ln>
                            <a:noFill/>
                          </a:ln>
                          <a:solidFill>
                            <a:schemeClr val="tx1"/>
                          </a:solidFill>
                          <a:effectLst/>
                          <a:latin typeface="Arial" panose="020B0604020202020204" pitchFamily="34" charset="0"/>
                          <a:ea typeface="宋体" panose="02010600030101010101" pitchFamily="2" charset="-122"/>
                        </a:rPr>
                        <a:t>~10</a:t>
                      </a:r>
                      <a:r>
                        <a:rPr kumimoji="0" lang="en-US" altLang="zh-CN" sz="1600" b="1" i="0" u="none" strike="noStrike" cap="none" normalizeH="0" baseline="30000">
                          <a:ln>
                            <a:noFill/>
                          </a:ln>
                          <a:solidFill>
                            <a:schemeClr val="tx1"/>
                          </a:solidFill>
                          <a:effectLst/>
                          <a:latin typeface="Arial" panose="020B0604020202020204" pitchFamily="34" charset="0"/>
                          <a:ea typeface="宋体" panose="02010600030101010101" pitchFamily="2" charset="-122"/>
                        </a:rPr>
                        <a:t>4</a:t>
                      </a:r>
                    </a:p>
                  </a:txBody>
                  <a:tcPr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extLst>
                  <a:ext uri="{0D108BD9-81ED-4DB2-BD59-A6C34878D82A}">
                    <a16:rowId xmlns:a16="http://schemas.microsoft.com/office/drawing/2014/main" val="719932859"/>
                  </a:ext>
                </a:extLst>
              </a:tr>
              <a:tr h="508000">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1600" b="1" i="0" u="none" strike="noStrike" cap="none" normalizeH="0" baseline="0">
                          <a:ln>
                            <a:noFill/>
                          </a:ln>
                          <a:solidFill>
                            <a:schemeClr val="tx1"/>
                          </a:solidFill>
                          <a:effectLst/>
                          <a:latin typeface="Arial" panose="020B0604020202020204" pitchFamily="34" charset="0"/>
                          <a:ea typeface="宋体" panose="02010600030101010101" pitchFamily="2" charset="-122"/>
                        </a:rPr>
                        <a:t>充电电池</a:t>
                      </a:r>
                    </a:p>
                  </a:txBody>
                  <a:tcPr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66FFFF"/>
                    </a:solidFill>
                  </a:tcPr>
                </a:tc>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600" b="1" i="0" u="none" strike="noStrike" cap="none" normalizeH="0" baseline="0">
                          <a:ln>
                            <a:noFill/>
                          </a:ln>
                          <a:solidFill>
                            <a:schemeClr val="tx1"/>
                          </a:solidFill>
                          <a:effectLst/>
                          <a:latin typeface="Arial" panose="020B0604020202020204" pitchFamily="34" charset="0"/>
                          <a:ea typeface="宋体" panose="02010600030101010101" pitchFamily="2" charset="-122"/>
                        </a:rPr>
                        <a:t>20~200</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66FFFF"/>
                    </a:solidFill>
                  </a:tcPr>
                </a:tc>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600" b="1" i="0" u="none" strike="noStrike" cap="none" normalizeH="0" baseline="0">
                          <a:ln>
                            <a:noFill/>
                          </a:ln>
                          <a:solidFill>
                            <a:schemeClr val="tx1"/>
                          </a:solidFill>
                          <a:effectLst/>
                          <a:latin typeface="Arial" panose="020B0604020202020204" pitchFamily="34" charset="0"/>
                          <a:ea typeface="宋体" panose="02010600030101010101" pitchFamily="2" charset="-122"/>
                        </a:rPr>
                        <a:t>&lt;500</a:t>
                      </a:r>
                    </a:p>
                  </a:txBody>
                  <a:tcPr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66FFFF"/>
                    </a:solidFill>
                  </a:tcPr>
                </a:tc>
                <a:extLst>
                  <a:ext uri="{0D108BD9-81ED-4DB2-BD59-A6C34878D82A}">
                    <a16:rowId xmlns:a16="http://schemas.microsoft.com/office/drawing/2014/main" val="2126223771"/>
                  </a:ext>
                </a:extLst>
              </a:tr>
            </a:tbl>
          </a:graphicData>
        </a:graphic>
      </p:graphicFrame>
      <p:sp>
        <p:nvSpPr>
          <p:cNvPr id="137240" name="Rectangle 24"/>
          <p:cNvSpPr>
            <a:spLocks noChangeArrowheads="1"/>
          </p:cNvSpPr>
          <p:nvPr/>
        </p:nvSpPr>
        <p:spPr bwMode="auto">
          <a:xfrm>
            <a:off x="5795963" y="4349750"/>
            <a:ext cx="30416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2800" b="1">
                <a:solidFill>
                  <a:srgbClr val="FF3399"/>
                </a:solidFill>
                <a:ea typeface="黑体" panose="02010609060101010101" pitchFamily="49" charset="-122"/>
              </a:rPr>
              <a:t>功率型的储能器件</a:t>
            </a:r>
          </a:p>
        </p:txBody>
      </p:sp>
      <p:sp>
        <p:nvSpPr>
          <p:cNvPr id="137241" name="Rectangle 25"/>
          <p:cNvSpPr>
            <a:spLocks noChangeArrowheads="1"/>
          </p:cNvSpPr>
          <p:nvPr/>
        </p:nvSpPr>
        <p:spPr bwMode="auto">
          <a:xfrm>
            <a:off x="5334000" y="5486400"/>
            <a:ext cx="38100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zh-CN" altLang="en-US" sz="1800" b="1">
                <a:solidFill>
                  <a:srgbClr val="0000CC"/>
                </a:solidFill>
                <a:latin typeface="Times New Roman" panose="02020603050405020304" pitchFamily="18" charset="0"/>
              </a:rPr>
              <a:t>在能量密度和功率密度上很好地填补了充电电池和物理电容器的空缺</a:t>
            </a:r>
          </a:p>
        </p:txBody>
      </p:sp>
      <p:sp>
        <p:nvSpPr>
          <p:cNvPr id="137242" name="Rectangle 26"/>
          <p:cNvSpPr>
            <a:spLocks noChangeArrowheads="1"/>
          </p:cNvSpPr>
          <p:nvPr/>
        </p:nvSpPr>
        <p:spPr bwMode="auto">
          <a:xfrm>
            <a:off x="0" y="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4400" b="1">
                <a:solidFill>
                  <a:srgbClr val="FF0000"/>
                </a:solidFill>
                <a:ea typeface="黑体" panose="02010609060101010101" pitchFamily="49" charset="-122"/>
              </a:rPr>
              <a:t>什么是超级电容器？</a:t>
            </a:r>
          </a:p>
        </p:txBody>
      </p:sp>
      <p:sp>
        <p:nvSpPr>
          <p:cNvPr id="137243" name="Rectangle 27"/>
          <p:cNvSpPr>
            <a:spLocks noChangeArrowheads="1"/>
          </p:cNvSpPr>
          <p:nvPr/>
        </p:nvSpPr>
        <p:spPr bwMode="auto">
          <a:xfrm>
            <a:off x="457200" y="1447800"/>
            <a:ext cx="5029200" cy="3990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b="1"/>
              <a:t>超级电容器是一种新型储能器件，其性能介于电池与普通电容之间，具有电容的大电流快速充放电特性，同时也有电池的高储能特性，具有重复使用寿命长，</a:t>
            </a:r>
            <a:r>
              <a:rPr lang="zh-CN" altLang="en-US" b="1">
                <a:latin typeface="宋体" panose="02010600030101010101" pitchFamily="2" charset="-122"/>
              </a:rPr>
              <a:t>温度特性好、节约能源和绿色环保等特点。 </a:t>
            </a:r>
          </a:p>
        </p:txBody>
      </p:sp>
    </p:spTree>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2"/>
          <p:cNvSpPr>
            <a:spLocks noGrp="1" noChangeArrowheads="1"/>
          </p:cNvSpPr>
          <p:nvPr>
            <p:ph type="title"/>
          </p:nvPr>
        </p:nvSpPr>
        <p:spPr>
          <a:xfrm>
            <a:off x="609600" y="152400"/>
            <a:ext cx="8229600" cy="1143000"/>
          </a:xfrm>
        </p:spPr>
        <p:txBody>
          <a:bodyPr/>
          <a:lstStyle/>
          <a:p>
            <a:pPr eaLnBrk="1" hangingPunct="1"/>
            <a:r>
              <a:rPr lang="zh-CN" altLang="en-US" b="1">
                <a:solidFill>
                  <a:schemeClr val="accent2"/>
                </a:solidFill>
              </a:rPr>
              <a:t>超级电容器与电池性能对比</a:t>
            </a:r>
          </a:p>
        </p:txBody>
      </p:sp>
      <p:graphicFrame>
        <p:nvGraphicFramePr>
          <p:cNvPr id="141315" name="Group 3">
            <a:extLst>
              <a:ext uri="{FF2B5EF4-FFF2-40B4-BE49-F238E27FC236}">
                <a16:creationId xmlns:a16="http://schemas.microsoft.com/office/drawing/2014/main" id="{F3821F83-E923-4DF3-A945-97C135F64EB3}"/>
              </a:ext>
            </a:extLst>
          </p:cNvPr>
          <p:cNvGraphicFramePr>
            <a:graphicFrameLocks noGrp="1"/>
          </p:cNvGraphicFramePr>
          <p:nvPr>
            <p:ph idx="1"/>
          </p:nvPr>
        </p:nvGraphicFramePr>
        <p:xfrm>
          <a:off x="457200" y="1600200"/>
          <a:ext cx="8229600" cy="4525964"/>
        </p:xfrm>
        <a:graphic>
          <a:graphicData uri="http://schemas.openxmlformats.org/drawingml/2006/table">
            <a:tbl>
              <a:tblPr/>
              <a:tblGrid>
                <a:gridCol w="3300413">
                  <a:extLst>
                    <a:ext uri="{9D8B030D-6E8A-4147-A177-3AD203B41FA5}">
                      <a16:colId xmlns:a16="http://schemas.microsoft.com/office/drawing/2014/main" val="4028901591"/>
                    </a:ext>
                  </a:extLst>
                </a:gridCol>
                <a:gridCol w="1943100">
                  <a:extLst>
                    <a:ext uri="{9D8B030D-6E8A-4147-A177-3AD203B41FA5}">
                      <a16:colId xmlns:a16="http://schemas.microsoft.com/office/drawing/2014/main" val="4007201282"/>
                    </a:ext>
                  </a:extLst>
                </a:gridCol>
                <a:gridCol w="2986087">
                  <a:extLst>
                    <a:ext uri="{9D8B030D-6E8A-4147-A177-3AD203B41FA5}">
                      <a16:colId xmlns:a16="http://schemas.microsoft.com/office/drawing/2014/main" val="523776938"/>
                    </a:ext>
                  </a:extLst>
                </a:gridCol>
              </a:tblGrid>
              <a:tr h="601663">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性能</a:t>
                      </a:r>
                    </a:p>
                  </a:txBody>
                  <a:tcPr horzOverflow="overflow">
                    <a:lnL cap="flat">
                      <a:noFill/>
                    </a:lnL>
                    <a:lnR w="6350" cap="flat" cmpd="sng" algn="ctr">
                      <a:solidFill>
                        <a:schemeClr val="accent1"/>
                      </a:solidFill>
                      <a:prstDash val="solid"/>
                      <a:round/>
                      <a:headEnd type="none" w="med" len="med"/>
                      <a:tailEnd type="none" w="med" len="med"/>
                    </a:lnR>
                    <a:lnT cap="flat">
                      <a:noFill/>
                    </a:lnT>
                    <a:lnB w="9525" cap="flat" cmpd="sng" algn="ctr">
                      <a:solidFill>
                        <a:schemeClr val="accent1"/>
                      </a:solidFill>
                      <a:prstDash val="solid"/>
                      <a:round/>
                      <a:headEnd type="none" w="med" len="med"/>
                      <a:tailEnd type="none" w="med" len="med"/>
                    </a:lnB>
                    <a:lnTlToBr>
                      <a:noFill/>
                    </a:lnTlToBr>
                    <a:lnBlToTr>
                      <a:noFill/>
                    </a:lnBlToTr>
                    <a:solidFill>
                      <a:schemeClr val="accent1"/>
                    </a:solidFill>
                  </a:tcPr>
                </a:tc>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充电电池</a:t>
                      </a:r>
                    </a:p>
                  </a:txBody>
                  <a:tcPr horzOverflow="overflow">
                    <a:lnL w="6350" cap="flat" cmpd="sng" algn="ctr">
                      <a:solidFill>
                        <a:schemeClr val="accent1"/>
                      </a:solidFill>
                      <a:prstDash val="solid"/>
                      <a:round/>
                      <a:headEnd type="none" w="med" len="med"/>
                      <a:tailEnd type="none" w="med" len="med"/>
                    </a:lnL>
                    <a:lnR w="6350" cap="flat" cmpd="sng" algn="ctr">
                      <a:solidFill>
                        <a:schemeClr val="accent1"/>
                      </a:solidFill>
                      <a:prstDash val="solid"/>
                      <a:round/>
                      <a:headEnd type="none" w="med" len="med"/>
                      <a:tailEnd type="none" w="med" len="med"/>
                    </a:lnR>
                    <a:lnT cap="flat">
                      <a:noFill/>
                    </a:lnT>
                    <a:lnB w="9525" cap="flat" cmpd="sng" algn="ctr">
                      <a:solidFill>
                        <a:schemeClr val="accent1"/>
                      </a:solidFill>
                      <a:prstDash val="solid"/>
                      <a:round/>
                      <a:headEnd type="none" w="med" len="med"/>
                      <a:tailEnd type="none" w="med" len="med"/>
                    </a:lnB>
                    <a:lnTlToBr>
                      <a:noFill/>
                    </a:lnTlToBr>
                    <a:lnBlToTr>
                      <a:noFill/>
                    </a:lnBlToTr>
                    <a:solidFill>
                      <a:schemeClr val="accent1"/>
                    </a:solidFill>
                  </a:tcPr>
                </a:tc>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超级电容器</a:t>
                      </a:r>
                    </a:p>
                  </a:txBody>
                  <a:tcPr horzOverflow="overflow">
                    <a:lnL w="6350" cap="flat" cmpd="sng" algn="ctr">
                      <a:solidFill>
                        <a:schemeClr val="accent1"/>
                      </a:solidFill>
                      <a:prstDash val="solid"/>
                      <a:round/>
                      <a:headEnd type="none" w="med" len="med"/>
                      <a:tailEnd type="none" w="med" len="med"/>
                    </a:lnL>
                    <a:lnR cap="flat">
                      <a:noFill/>
                    </a:lnR>
                    <a:lnT cap="flat">
                      <a:noFill/>
                    </a:lnT>
                    <a:lnB w="9525" cap="flat" cmpd="sng" algn="ctr">
                      <a:solidFill>
                        <a:schemeClr val="accent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3739021171"/>
                  </a:ext>
                </a:extLst>
              </a:tr>
              <a:tr h="560388">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放电时间</a:t>
                      </a:r>
                    </a:p>
                  </a:txBody>
                  <a:tcPr horzOverflow="overflow">
                    <a:lnL cap="flat">
                      <a:noFill/>
                    </a:lnL>
                    <a:lnR w="6350" cap="flat" cmpd="sng" algn="ctr">
                      <a:solidFill>
                        <a:schemeClr val="accent1"/>
                      </a:solidFill>
                      <a:prstDash val="solid"/>
                      <a:round/>
                      <a:headEnd type="none" w="med" len="med"/>
                      <a:tailEnd type="none" w="med" len="med"/>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a:noFill/>
                    </a:lnTlToBr>
                    <a:lnBlToTr>
                      <a:noFill/>
                    </a:lnBlToTr>
                    <a:solidFill>
                      <a:schemeClr val="bg1"/>
                    </a:solidFill>
                  </a:tcPr>
                </a:tc>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0.3~3hours</a:t>
                      </a:r>
                    </a:p>
                  </a:txBody>
                  <a:tcPr horzOverflow="overflow">
                    <a:lnL w="6350" cap="flat" cmpd="sng" algn="ctr">
                      <a:solidFill>
                        <a:schemeClr val="accent1"/>
                      </a:solidFill>
                      <a:prstDash val="solid"/>
                      <a:round/>
                      <a:headEnd type="none" w="med" len="med"/>
                      <a:tailEnd type="none" w="med" len="med"/>
                    </a:lnL>
                    <a:lnR w="6350" cap="flat" cmpd="sng" algn="ctr">
                      <a:solidFill>
                        <a:schemeClr val="accent1"/>
                      </a:solidFill>
                      <a:prstDash val="solid"/>
                      <a:round/>
                      <a:headEnd type="none" w="med" len="med"/>
                      <a:tailEnd type="none" w="med" len="med"/>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a:noFill/>
                    </a:lnTlToBr>
                    <a:lnBlToTr>
                      <a:noFill/>
                    </a:lnBlToTr>
                    <a:solidFill>
                      <a:schemeClr val="bg1"/>
                    </a:solidFill>
                  </a:tcPr>
                </a:tc>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0.3~30seconds</a:t>
                      </a:r>
                    </a:p>
                  </a:txBody>
                  <a:tcPr horzOverflow="overflow">
                    <a:lnL w="6350" cap="flat" cmpd="sng" algn="ctr">
                      <a:solidFill>
                        <a:schemeClr val="accent1"/>
                      </a:solidFill>
                      <a:prstDash val="solid"/>
                      <a:round/>
                      <a:headEnd type="none" w="med" len="med"/>
                      <a:tailEnd type="none" w="med" len="med"/>
                    </a:lnL>
                    <a:lnR cap="flat">
                      <a:noFill/>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2114252399"/>
                  </a:ext>
                </a:extLst>
              </a:tr>
              <a:tr h="520700">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充电时间</a:t>
                      </a:r>
                    </a:p>
                  </a:txBody>
                  <a:tcPr horzOverflow="overflow">
                    <a:lnL cap="flat">
                      <a:noFill/>
                    </a:lnL>
                    <a:lnR w="6350" cap="flat" cmpd="sng" algn="ctr">
                      <a:solidFill>
                        <a:schemeClr val="accent1"/>
                      </a:solidFill>
                      <a:prstDash val="solid"/>
                      <a:round/>
                      <a:headEnd type="none" w="med" len="med"/>
                      <a:tailEnd type="none" w="med" len="med"/>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a:noFill/>
                    </a:lnTlToBr>
                    <a:lnBlToTr>
                      <a:noFill/>
                    </a:lnBlToTr>
                    <a:solidFill>
                      <a:schemeClr val="bg1"/>
                    </a:solidFill>
                  </a:tcPr>
                </a:tc>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1~5hours</a:t>
                      </a:r>
                    </a:p>
                  </a:txBody>
                  <a:tcPr horzOverflow="overflow">
                    <a:lnL w="6350" cap="flat" cmpd="sng" algn="ctr">
                      <a:solidFill>
                        <a:schemeClr val="accent1"/>
                      </a:solidFill>
                      <a:prstDash val="solid"/>
                      <a:round/>
                      <a:headEnd type="none" w="med" len="med"/>
                      <a:tailEnd type="none" w="med" len="med"/>
                    </a:lnL>
                    <a:lnR w="6350" cap="flat" cmpd="sng" algn="ctr">
                      <a:solidFill>
                        <a:schemeClr val="accent1"/>
                      </a:solidFill>
                      <a:prstDash val="solid"/>
                      <a:round/>
                      <a:headEnd type="none" w="med" len="med"/>
                      <a:tailEnd type="none" w="med" len="med"/>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a:noFill/>
                    </a:lnTlToBr>
                    <a:lnBlToTr>
                      <a:noFill/>
                    </a:lnBlToTr>
                    <a:solidFill>
                      <a:schemeClr val="bg1"/>
                    </a:solidFill>
                  </a:tcPr>
                </a:tc>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0.3~30seconds</a:t>
                      </a:r>
                    </a:p>
                  </a:txBody>
                  <a:tcPr horzOverflow="overflow">
                    <a:lnL w="6350" cap="flat" cmpd="sng" algn="ctr">
                      <a:solidFill>
                        <a:schemeClr val="accent1"/>
                      </a:solidFill>
                      <a:prstDash val="solid"/>
                      <a:round/>
                      <a:headEnd type="none" w="med" len="med"/>
                      <a:tailEnd type="none" w="med" len="med"/>
                    </a:lnL>
                    <a:lnR cap="flat">
                      <a:noFill/>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913412428"/>
                  </a:ext>
                </a:extLst>
              </a:tr>
              <a:tr h="541338">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充放电效率</a:t>
                      </a:r>
                    </a:p>
                  </a:txBody>
                  <a:tcPr horzOverflow="overflow">
                    <a:lnL cap="flat">
                      <a:noFill/>
                    </a:lnL>
                    <a:lnR w="6350" cap="flat" cmpd="sng" algn="ctr">
                      <a:solidFill>
                        <a:schemeClr val="accent1"/>
                      </a:solidFill>
                      <a:prstDash val="solid"/>
                      <a:round/>
                      <a:headEnd type="none" w="med" len="med"/>
                      <a:tailEnd type="none" w="med" len="med"/>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a:noFill/>
                    </a:lnTlToBr>
                    <a:lnBlToTr>
                      <a:noFill/>
                    </a:lnBlToTr>
                    <a:solidFill>
                      <a:schemeClr val="bg1"/>
                    </a:solidFill>
                  </a:tcPr>
                </a:tc>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0.7~0.85</a:t>
                      </a:r>
                    </a:p>
                  </a:txBody>
                  <a:tcPr horzOverflow="overflow">
                    <a:lnL w="6350" cap="flat" cmpd="sng" algn="ctr">
                      <a:solidFill>
                        <a:schemeClr val="accent1"/>
                      </a:solidFill>
                      <a:prstDash val="solid"/>
                      <a:round/>
                      <a:headEnd type="none" w="med" len="med"/>
                      <a:tailEnd type="none" w="med" len="med"/>
                    </a:lnL>
                    <a:lnR w="6350" cap="flat" cmpd="sng" algn="ctr">
                      <a:solidFill>
                        <a:schemeClr val="accent1"/>
                      </a:solidFill>
                      <a:prstDash val="solid"/>
                      <a:round/>
                      <a:headEnd type="none" w="med" len="med"/>
                      <a:tailEnd type="none" w="med" len="med"/>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a:noFill/>
                    </a:lnTlToBr>
                    <a:lnBlToTr>
                      <a:noFill/>
                    </a:lnBlToTr>
                    <a:solidFill>
                      <a:schemeClr val="bg1"/>
                    </a:solidFill>
                  </a:tcPr>
                </a:tc>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0.85~0.98</a:t>
                      </a:r>
                    </a:p>
                  </a:txBody>
                  <a:tcPr horzOverflow="overflow">
                    <a:lnL w="6350" cap="flat" cmpd="sng" algn="ctr">
                      <a:solidFill>
                        <a:schemeClr val="accent1"/>
                      </a:solidFill>
                      <a:prstDash val="solid"/>
                      <a:round/>
                      <a:headEnd type="none" w="med" len="med"/>
                      <a:tailEnd type="none" w="med" len="med"/>
                    </a:lnL>
                    <a:lnR cap="flat">
                      <a:noFill/>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2909651748"/>
                  </a:ext>
                </a:extLst>
              </a:tr>
              <a:tr h="511175">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循环寿命</a:t>
                      </a:r>
                    </a:p>
                  </a:txBody>
                  <a:tcPr horzOverflow="overflow">
                    <a:lnL cap="flat">
                      <a:noFill/>
                    </a:lnL>
                    <a:lnR w="6350" cap="flat" cmpd="sng" algn="ctr">
                      <a:solidFill>
                        <a:schemeClr val="accent1"/>
                      </a:solidFill>
                      <a:prstDash val="solid"/>
                      <a:round/>
                      <a:headEnd type="none" w="med" len="med"/>
                      <a:tailEnd type="none" w="med" len="med"/>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a:noFill/>
                    </a:lnTlToBr>
                    <a:lnBlToTr>
                      <a:noFill/>
                    </a:lnBlToTr>
                    <a:solidFill>
                      <a:schemeClr val="bg1"/>
                    </a:solidFill>
                  </a:tcPr>
                </a:tc>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500~2000</a:t>
                      </a:r>
                    </a:p>
                  </a:txBody>
                  <a:tcPr horzOverflow="overflow">
                    <a:lnL w="6350" cap="flat" cmpd="sng" algn="ctr">
                      <a:solidFill>
                        <a:schemeClr val="accent1"/>
                      </a:solidFill>
                      <a:prstDash val="solid"/>
                      <a:round/>
                      <a:headEnd type="none" w="med" len="med"/>
                      <a:tailEnd type="none" w="med" len="med"/>
                    </a:lnL>
                    <a:lnR w="6350" cap="flat" cmpd="sng" algn="ctr">
                      <a:solidFill>
                        <a:schemeClr val="accent1"/>
                      </a:solidFill>
                      <a:prstDash val="solid"/>
                      <a:round/>
                      <a:headEnd type="none" w="med" len="med"/>
                      <a:tailEnd type="none" w="med" len="med"/>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a:noFill/>
                    </a:lnTlToBr>
                    <a:lnBlToTr>
                      <a:noFill/>
                    </a:lnBlToTr>
                    <a:solidFill>
                      <a:schemeClr val="bg1"/>
                    </a:solidFill>
                  </a:tcPr>
                </a:tc>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&gt;100,000</a:t>
                      </a:r>
                    </a:p>
                  </a:txBody>
                  <a:tcPr horzOverflow="overflow">
                    <a:lnL w="6350" cap="flat" cmpd="sng" algn="ctr">
                      <a:solidFill>
                        <a:schemeClr val="accent1"/>
                      </a:solidFill>
                      <a:prstDash val="solid"/>
                      <a:round/>
                      <a:headEnd type="none" w="med" len="med"/>
                      <a:tailEnd type="none" w="med" len="med"/>
                    </a:lnL>
                    <a:lnR cap="flat">
                      <a:noFill/>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13999179"/>
                  </a:ext>
                </a:extLst>
              </a:tr>
              <a:tr h="600075">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可用温度范围</a:t>
                      </a:r>
                    </a:p>
                  </a:txBody>
                  <a:tcPr horzOverflow="overflow">
                    <a:lnL cap="flat">
                      <a:noFill/>
                    </a:lnL>
                    <a:lnR w="6350" cap="flat" cmpd="sng" algn="ctr">
                      <a:solidFill>
                        <a:schemeClr val="accent1"/>
                      </a:solidFill>
                      <a:prstDash val="solid"/>
                      <a:round/>
                      <a:headEnd type="none" w="med" len="med"/>
                      <a:tailEnd type="none" w="med" len="med"/>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a:noFill/>
                    </a:lnTlToBr>
                    <a:lnBlToTr>
                      <a:noFill/>
                    </a:lnBlToTr>
                    <a:solidFill>
                      <a:schemeClr val="bg1"/>
                    </a:solidFill>
                  </a:tcPr>
                </a:tc>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ahoma" panose="020B0604030504040204" pitchFamily="34" charset="0"/>
                        </a:rPr>
                        <a:t>-20</a:t>
                      </a:r>
                      <a:r>
                        <a:rPr kumimoji="0" lang="zh-CN" altLang="en-US"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ahoma" panose="020B0604030504040204" pitchFamily="34" charset="0"/>
                        </a:rPr>
                        <a:t>～</a:t>
                      </a:r>
                      <a:r>
                        <a:rPr kumimoji="0"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ahoma" panose="020B0604030504040204" pitchFamily="34" charset="0"/>
                        </a:rPr>
                        <a:t>60 ℃</a:t>
                      </a:r>
                    </a:p>
                  </a:txBody>
                  <a:tcPr horzOverflow="overflow">
                    <a:lnL w="6350" cap="flat" cmpd="sng" algn="ctr">
                      <a:solidFill>
                        <a:schemeClr val="accent1"/>
                      </a:solidFill>
                      <a:prstDash val="solid"/>
                      <a:round/>
                      <a:headEnd type="none" w="med" len="med"/>
                      <a:tailEnd type="none" w="med" len="med"/>
                    </a:lnL>
                    <a:lnR w="6350" cap="flat" cmpd="sng" algn="ctr">
                      <a:solidFill>
                        <a:schemeClr val="accent1"/>
                      </a:solidFill>
                      <a:prstDash val="solid"/>
                      <a:round/>
                      <a:headEnd type="none" w="med" len="med"/>
                      <a:tailEnd type="none" w="med" len="med"/>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a:noFill/>
                    </a:lnTlToBr>
                    <a:lnBlToTr>
                      <a:noFill/>
                    </a:lnBlToTr>
                    <a:solidFill>
                      <a:schemeClr val="bg1"/>
                    </a:solidFill>
                  </a:tcPr>
                </a:tc>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ahoma" panose="020B0604030504040204" pitchFamily="34" charset="0"/>
                        </a:rPr>
                        <a:t>-40℃</a:t>
                      </a:r>
                      <a:r>
                        <a:rPr kumimoji="0" lang="zh-CN" altLang="en-US"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ahoma" panose="020B0604030504040204" pitchFamily="34" charset="0"/>
                        </a:rPr>
                        <a:t>～</a:t>
                      </a:r>
                      <a:r>
                        <a:rPr kumimoji="0"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ahoma" panose="020B0604030504040204" pitchFamily="34" charset="0"/>
                        </a:rPr>
                        <a:t>70℃</a:t>
                      </a:r>
                    </a:p>
                  </a:txBody>
                  <a:tcPr horzOverflow="overflow">
                    <a:lnL w="6350" cap="flat" cmpd="sng" algn="ctr">
                      <a:solidFill>
                        <a:schemeClr val="accent1"/>
                      </a:solidFill>
                      <a:prstDash val="solid"/>
                      <a:round/>
                      <a:headEnd type="none" w="med" len="med"/>
                      <a:tailEnd type="none" w="med" len="med"/>
                    </a:lnL>
                    <a:lnR cap="flat">
                      <a:noFill/>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2004174350"/>
                  </a:ext>
                </a:extLst>
              </a:tr>
              <a:tr h="511175">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功率成本 </a:t>
                      </a:r>
                      <a:r>
                        <a:rPr kumimoji="0"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/kW</a:t>
                      </a:r>
                    </a:p>
                  </a:txBody>
                  <a:tcPr horzOverflow="overflow">
                    <a:lnL cap="flat">
                      <a:noFill/>
                    </a:lnL>
                    <a:lnR w="6350" cap="flat" cmpd="sng" algn="ctr">
                      <a:solidFill>
                        <a:schemeClr val="accent1"/>
                      </a:solidFill>
                      <a:prstDash val="solid"/>
                      <a:round/>
                      <a:headEnd type="none" w="med" len="med"/>
                      <a:tailEnd type="none" w="med" len="med"/>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a:noFill/>
                    </a:lnTlToBr>
                    <a:lnBlToTr>
                      <a:noFill/>
                    </a:lnBlToTr>
                    <a:solidFill>
                      <a:schemeClr val="bg1"/>
                    </a:solidFill>
                  </a:tcPr>
                </a:tc>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$75~150</a:t>
                      </a:r>
                    </a:p>
                  </a:txBody>
                  <a:tcPr horzOverflow="overflow">
                    <a:lnL w="6350" cap="flat" cmpd="sng" algn="ctr">
                      <a:solidFill>
                        <a:schemeClr val="accent1"/>
                      </a:solidFill>
                      <a:prstDash val="solid"/>
                      <a:round/>
                      <a:headEnd type="none" w="med" len="med"/>
                      <a:tailEnd type="none" w="med" len="med"/>
                    </a:lnL>
                    <a:lnR w="6350" cap="flat" cmpd="sng" algn="ctr">
                      <a:solidFill>
                        <a:schemeClr val="accent1"/>
                      </a:solidFill>
                      <a:prstDash val="solid"/>
                      <a:round/>
                      <a:headEnd type="none" w="med" len="med"/>
                      <a:tailEnd type="none" w="med" len="med"/>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a:noFill/>
                    </a:lnTlToBr>
                    <a:lnBlToTr>
                      <a:noFill/>
                    </a:lnBlToTr>
                    <a:solidFill>
                      <a:schemeClr val="bg1"/>
                    </a:solidFill>
                  </a:tcPr>
                </a:tc>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$25~50</a:t>
                      </a:r>
                    </a:p>
                  </a:txBody>
                  <a:tcPr horzOverflow="overflow">
                    <a:lnL w="6350" cap="flat" cmpd="sng" algn="ctr">
                      <a:solidFill>
                        <a:schemeClr val="accent1"/>
                      </a:solidFill>
                      <a:prstDash val="solid"/>
                      <a:round/>
                      <a:headEnd type="none" w="med" len="med"/>
                      <a:tailEnd type="none" w="med" len="med"/>
                    </a:lnL>
                    <a:lnR cap="flat">
                      <a:noFill/>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4069451260"/>
                  </a:ext>
                </a:extLst>
              </a:tr>
              <a:tr h="679450">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维护</a:t>
                      </a:r>
                    </a:p>
                  </a:txBody>
                  <a:tcPr horzOverflow="overflow">
                    <a:lnL cap="flat">
                      <a:noFill/>
                    </a:lnL>
                    <a:lnR w="6350" cap="flat" cmpd="sng" algn="ctr">
                      <a:solidFill>
                        <a:schemeClr val="accent1"/>
                      </a:solidFill>
                      <a:prstDash val="solid"/>
                      <a:round/>
                      <a:headEnd type="none" w="med" len="med"/>
                      <a:tailEnd type="none" w="med" len="med"/>
                    </a:lnR>
                    <a:lnT w="9525"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a:noFill/>
                    </a:lnTlToBr>
                    <a:lnBlToTr>
                      <a:noFill/>
                    </a:lnBlToTr>
                    <a:solidFill>
                      <a:schemeClr val="bg1"/>
                    </a:solidFill>
                  </a:tcPr>
                </a:tc>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需要</a:t>
                      </a:r>
                    </a:p>
                  </a:txBody>
                  <a:tcPr horzOverflow="overflow">
                    <a:lnL w="6350" cap="flat" cmpd="sng" algn="ctr">
                      <a:solidFill>
                        <a:schemeClr val="accent1"/>
                      </a:solidFill>
                      <a:prstDash val="solid"/>
                      <a:round/>
                      <a:headEnd type="none" w="med" len="med"/>
                      <a:tailEnd type="none" w="med" len="med"/>
                    </a:lnL>
                    <a:lnR w="6350" cap="flat" cmpd="sng" algn="ctr">
                      <a:solidFill>
                        <a:schemeClr val="accent1"/>
                      </a:solidFill>
                      <a:prstDash val="solid"/>
                      <a:round/>
                      <a:headEnd type="none" w="med" len="med"/>
                      <a:tailEnd type="none" w="med" len="med"/>
                    </a:lnR>
                    <a:lnT w="9525"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a:noFill/>
                    </a:lnTlToBr>
                    <a:lnBlToTr>
                      <a:noFill/>
                    </a:lnBlToTr>
                    <a:solidFill>
                      <a:schemeClr val="bg1"/>
                    </a:solidFill>
                  </a:tcPr>
                </a:tc>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不需要</a:t>
                      </a:r>
                    </a:p>
                  </a:txBody>
                  <a:tcPr horzOverflow="overflow">
                    <a:lnL w="6350" cap="flat" cmpd="sng" algn="ctr">
                      <a:solidFill>
                        <a:schemeClr val="accent1"/>
                      </a:solidFill>
                      <a:prstDash val="solid"/>
                      <a:round/>
                      <a:headEnd type="none" w="med" len="med"/>
                      <a:tailEnd type="none" w="med" len="med"/>
                    </a:lnL>
                    <a:lnR cap="flat">
                      <a:noFill/>
                    </a:lnR>
                    <a:lnT w="9525"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630210560"/>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141315"/>
                                        </p:tgtEl>
                                        <p:attrNameLst>
                                          <p:attrName>style.visibility</p:attrName>
                                        </p:attrNameLst>
                                      </p:cBhvr>
                                      <p:to>
                                        <p:strVal val="visible"/>
                                      </p:to>
                                    </p:set>
                                    <p:animEffect transition="in" filter="blinds(horizontal)">
                                      <p:cBhvr>
                                        <p:cTn id="7" dur="500"/>
                                        <p:tgtEl>
                                          <p:spTgt spid="1413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1402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4213" y="1700213"/>
            <a:ext cx="5400675" cy="2727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029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1550" y="2349500"/>
            <a:ext cx="5435600" cy="2813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0292" name="Rectangle 4"/>
          <p:cNvSpPr>
            <a:spLocks noGrp="1" noChangeArrowheads="1"/>
          </p:cNvSpPr>
          <p:nvPr>
            <p:ph type="title"/>
          </p:nvPr>
        </p:nvSpPr>
        <p:spPr>
          <a:xfrm>
            <a:off x="381000" y="0"/>
            <a:ext cx="8229600" cy="1143000"/>
          </a:xfrm>
        </p:spPr>
        <p:txBody>
          <a:bodyPr/>
          <a:lstStyle/>
          <a:p>
            <a:pPr eaLnBrk="1" hangingPunct="1"/>
            <a:r>
              <a:rPr lang="zh-CN" altLang="en-US" b="1">
                <a:solidFill>
                  <a:srgbClr val="FF0000"/>
                </a:solidFill>
                <a:ea typeface="黑体" panose="02010609060101010101" pitchFamily="49" charset="-122"/>
              </a:rPr>
              <a:t>超级电容器的性能特点</a:t>
            </a:r>
          </a:p>
        </p:txBody>
      </p:sp>
      <p:sp>
        <p:nvSpPr>
          <p:cNvPr id="140293" name="Rectangle 7"/>
          <p:cNvSpPr>
            <a:spLocks noChangeArrowheads="1"/>
          </p:cNvSpPr>
          <p:nvPr/>
        </p:nvSpPr>
        <p:spPr bwMode="auto">
          <a:xfrm>
            <a:off x="7019925" y="1917700"/>
            <a:ext cx="2016125" cy="337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2400">
                <a:solidFill>
                  <a:srgbClr val="000099"/>
                </a:solidFill>
                <a:latin typeface="黑体" panose="02010609060101010101" pitchFamily="49" charset="-122"/>
                <a:ea typeface="黑体" panose="02010609060101010101" pitchFamily="49" charset="-122"/>
                <a:cs typeface="Times New Roman" panose="02020603050405020304" pitchFamily="18" charset="0"/>
              </a:rPr>
              <a:t>充放电效率、</a:t>
            </a:r>
          </a:p>
          <a:p>
            <a:pPr>
              <a:spcBef>
                <a:spcPct val="0"/>
              </a:spcBef>
              <a:buFontTx/>
              <a:buNone/>
            </a:pPr>
            <a:r>
              <a:rPr lang="zh-CN" altLang="en-US" sz="2400">
                <a:solidFill>
                  <a:srgbClr val="000099"/>
                </a:solidFill>
                <a:latin typeface="黑体" panose="02010609060101010101" pitchFamily="49" charset="-122"/>
                <a:ea typeface="黑体" panose="02010609060101010101" pitchFamily="49" charset="-122"/>
                <a:cs typeface="Times New Roman" panose="02020603050405020304" pitchFamily="18" charset="0"/>
              </a:rPr>
              <a:t>可充性、</a:t>
            </a:r>
          </a:p>
          <a:p>
            <a:pPr>
              <a:spcBef>
                <a:spcPct val="0"/>
              </a:spcBef>
              <a:buFontTx/>
              <a:buNone/>
            </a:pPr>
            <a:r>
              <a:rPr lang="zh-CN" altLang="en-US" sz="2400">
                <a:solidFill>
                  <a:srgbClr val="000099"/>
                </a:solidFill>
                <a:latin typeface="黑体" panose="02010609060101010101" pitchFamily="49" charset="-122"/>
                <a:ea typeface="黑体" panose="02010609060101010101" pitchFamily="49" charset="-122"/>
                <a:cs typeface="Times New Roman" panose="02020603050405020304" pitchFamily="18" charset="0"/>
              </a:rPr>
              <a:t>温度范围、</a:t>
            </a:r>
          </a:p>
          <a:p>
            <a:pPr>
              <a:spcBef>
                <a:spcPct val="0"/>
              </a:spcBef>
              <a:buFontTx/>
              <a:buNone/>
            </a:pPr>
            <a:r>
              <a:rPr lang="zh-CN" altLang="en-US" sz="2400">
                <a:solidFill>
                  <a:srgbClr val="000099"/>
                </a:solidFill>
                <a:latin typeface="黑体" panose="02010609060101010101" pitchFamily="49" charset="-122"/>
                <a:ea typeface="黑体" panose="02010609060101010101" pitchFamily="49" charset="-122"/>
                <a:cs typeface="Times New Roman" panose="02020603050405020304" pitchFamily="18" charset="0"/>
              </a:rPr>
              <a:t>环保性、</a:t>
            </a:r>
          </a:p>
          <a:p>
            <a:pPr>
              <a:spcBef>
                <a:spcPct val="0"/>
              </a:spcBef>
              <a:buFontTx/>
              <a:buNone/>
            </a:pPr>
            <a:r>
              <a:rPr lang="zh-CN" altLang="en-US" sz="2400">
                <a:solidFill>
                  <a:srgbClr val="000099"/>
                </a:solidFill>
                <a:latin typeface="黑体" panose="02010609060101010101" pitchFamily="49" charset="-122"/>
                <a:ea typeface="黑体" panose="02010609060101010101" pitchFamily="49" charset="-122"/>
                <a:cs typeface="Times New Roman" panose="02020603050405020304" pitchFamily="18" charset="0"/>
              </a:rPr>
              <a:t>循环性、</a:t>
            </a:r>
          </a:p>
          <a:p>
            <a:pPr>
              <a:spcBef>
                <a:spcPct val="0"/>
              </a:spcBef>
              <a:buFontTx/>
              <a:buNone/>
            </a:pPr>
            <a:r>
              <a:rPr lang="zh-CN" altLang="en-US" sz="2400">
                <a:solidFill>
                  <a:srgbClr val="000099"/>
                </a:solidFill>
                <a:latin typeface="黑体" panose="02010609060101010101" pitchFamily="49" charset="-122"/>
                <a:ea typeface="黑体" panose="02010609060101010101" pitchFamily="49" charset="-122"/>
                <a:cs typeface="Times New Roman" panose="02020603050405020304" pitchFamily="18" charset="0"/>
              </a:rPr>
              <a:t>安全性、</a:t>
            </a:r>
          </a:p>
          <a:p>
            <a:pPr>
              <a:spcBef>
                <a:spcPct val="0"/>
              </a:spcBef>
              <a:buFontTx/>
              <a:buNone/>
            </a:pPr>
            <a:r>
              <a:rPr lang="zh-CN" altLang="en-US" sz="2400">
                <a:solidFill>
                  <a:srgbClr val="000099"/>
                </a:solidFill>
                <a:latin typeface="黑体" panose="02010609060101010101" pitchFamily="49" charset="-122"/>
                <a:ea typeface="黑体" panose="02010609060101010101" pitchFamily="49" charset="-122"/>
                <a:cs typeface="Times New Roman" panose="02020603050405020304" pitchFamily="18" charset="0"/>
              </a:rPr>
              <a:t>功率成本、</a:t>
            </a:r>
          </a:p>
          <a:p>
            <a:pPr>
              <a:spcBef>
                <a:spcPct val="0"/>
              </a:spcBef>
              <a:buFontTx/>
              <a:buNone/>
            </a:pPr>
            <a:r>
              <a:rPr lang="zh-CN" altLang="en-US" sz="2400">
                <a:solidFill>
                  <a:srgbClr val="000099"/>
                </a:solidFill>
                <a:latin typeface="黑体" panose="02010609060101010101" pitchFamily="49" charset="-122"/>
                <a:ea typeface="黑体" panose="02010609060101010101" pitchFamily="49" charset="-122"/>
                <a:cs typeface="Times New Roman" panose="02020603050405020304" pitchFamily="18" charset="0"/>
              </a:rPr>
              <a:t>功率密度、</a:t>
            </a:r>
          </a:p>
          <a:p>
            <a:pPr>
              <a:spcBef>
                <a:spcPct val="0"/>
              </a:spcBef>
              <a:buFontTx/>
              <a:buNone/>
            </a:pPr>
            <a:r>
              <a:rPr lang="zh-CN" altLang="en-US" sz="2400">
                <a:solidFill>
                  <a:srgbClr val="000099"/>
                </a:solidFill>
                <a:latin typeface="黑体" panose="02010609060101010101" pitchFamily="49" charset="-122"/>
                <a:ea typeface="黑体" panose="02010609060101010101" pitchFamily="49" charset="-122"/>
                <a:cs typeface="Times New Roman" panose="02020603050405020304" pitchFamily="18" charset="0"/>
              </a:rPr>
              <a:t>循环稳定性</a:t>
            </a:r>
          </a:p>
        </p:txBody>
      </p:sp>
      <p:pic>
        <p:nvPicPr>
          <p:cNvPr id="4102" name="图片 9" descr="admin20060110112626">
            <a:extLst>
              <a:ext uri="{FF2B5EF4-FFF2-40B4-BE49-F238E27FC236}">
                <a16:creationId xmlns:a16="http://schemas.microsoft.com/office/drawing/2014/main" id="{AA448379-8F13-4F85-92CD-3B2795B85CB0}"/>
              </a:ext>
            </a:extLst>
          </p:cNvPr>
          <p:cNvPicPr>
            <a:picLocks noChangeAspect="1" noChangeArrowheads="1"/>
          </p:cNvPicPr>
          <p:nvPr/>
        </p:nvPicPr>
        <p:blipFill>
          <a:blip r:embed="rId5"/>
          <a:srcRect/>
          <a:stretch>
            <a:fillRect/>
          </a:stretch>
        </p:blipFill>
        <p:spPr bwMode="auto">
          <a:xfrm>
            <a:off x="539750" y="1484313"/>
            <a:ext cx="6192838" cy="4248150"/>
          </a:xfrm>
          <a:prstGeom prst="rect">
            <a:avLst/>
          </a:prstGeom>
          <a:solidFill>
            <a:schemeClr val="accent2"/>
          </a:solidFill>
          <a:ln>
            <a:noFill/>
          </a:ln>
          <a:effectLst>
            <a:outerShdw blurRad="190500" algn="tl" rotWithShape="0">
              <a:srgbClr val="000000">
                <a:alpha val="70000"/>
              </a:srgbClr>
            </a:outerShdw>
          </a:effectLst>
        </p:spPr>
      </p:pic>
      <p:sp>
        <p:nvSpPr>
          <p:cNvPr id="142343" name="Rectangle 7"/>
          <p:cNvSpPr>
            <a:spLocks noChangeArrowheads="1"/>
          </p:cNvSpPr>
          <p:nvPr/>
        </p:nvSpPr>
        <p:spPr bwMode="auto">
          <a:xfrm>
            <a:off x="600075" y="2327275"/>
            <a:ext cx="1511300" cy="360363"/>
          </a:xfrm>
          <a:prstGeom prst="rect">
            <a:avLst/>
          </a:prstGeom>
          <a:noFill/>
          <a:ln w="19050">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endParaRPr lang="zh-CN" altLang="zh-CN" sz="1800"/>
          </a:p>
        </p:txBody>
      </p:sp>
      <p:sp>
        <p:nvSpPr>
          <p:cNvPr id="142344" name="Rectangle 8"/>
          <p:cNvSpPr>
            <a:spLocks noChangeArrowheads="1"/>
          </p:cNvSpPr>
          <p:nvPr/>
        </p:nvSpPr>
        <p:spPr bwMode="auto">
          <a:xfrm>
            <a:off x="1154113" y="1809750"/>
            <a:ext cx="1511300" cy="360363"/>
          </a:xfrm>
          <a:prstGeom prst="rect">
            <a:avLst/>
          </a:prstGeom>
          <a:noFill/>
          <a:ln w="19050">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endParaRPr lang="zh-CN" altLang="zh-CN" sz="1800"/>
          </a:p>
        </p:txBody>
      </p:sp>
      <p:sp>
        <p:nvSpPr>
          <p:cNvPr id="142345" name="Rectangle 9"/>
          <p:cNvSpPr>
            <a:spLocks noChangeArrowheads="1"/>
          </p:cNvSpPr>
          <p:nvPr/>
        </p:nvSpPr>
        <p:spPr bwMode="auto">
          <a:xfrm>
            <a:off x="3048000" y="1555750"/>
            <a:ext cx="792163" cy="301625"/>
          </a:xfrm>
          <a:prstGeom prst="rect">
            <a:avLst/>
          </a:prstGeom>
          <a:noFill/>
          <a:ln w="19050">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endParaRPr lang="zh-CN" altLang="zh-CN" sz="1800"/>
          </a:p>
        </p:txBody>
      </p:sp>
      <p:sp>
        <p:nvSpPr>
          <p:cNvPr id="142346" name="Rectangle 10"/>
          <p:cNvSpPr>
            <a:spLocks noChangeArrowheads="1"/>
          </p:cNvSpPr>
          <p:nvPr/>
        </p:nvSpPr>
        <p:spPr bwMode="auto">
          <a:xfrm>
            <a:off x="777875" y="3055938"/>
            <a:ext cx="1008063" cy="301625"/>
          </a:xfrm>
          <a:prstGeom prst="rect">
            <a:avLst/>
          </a:prstGeom>
          <a:noFill/>
          <a:ln w="19050">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endParaRPr lang="zh-CN" altLang="zh-CN" sz="1800"/>
          </a:p>
        </p:txBody>
      </p:sp>
      <p:sp>
        <p:nvSpPr>
          <p:cNvPr id="142347" name="Rectangle 11"/>
          <p:cNvSpPr>
            <a:spLocks noChangeArrowheads="1"/>
          </p:cNvSpPr>
          <p:nvPr/>
        </p:nvSpPr>
        <p:spPr bwMode="auto">
          <a:xfrm>
            <a:off x="973138" y="3860800"/>
            <a:ext cx="792162" cy="301625"/>
          </a:xfrm>
          <a:prstGeom prst="rect">
            <a:avLst/>
          </a:prstGeom>
          <a:noFill/>
          <a:ln w="19050">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endParaRPr lang="zh-CN" altLang="zh-CN" sz="1800"/>
          </a:p>
        </p:txBody>
      </p:sp>
      <p:sp>
        <p:nvSpPr>
          <p:cNvPr id="142348" name="Rectangle 12"/>
          <p:cNvSpPr>
            <a:spLocks noChangeArrowheads="1"/>
          </p:cNvSpPr>
          <p:nvPr/>
        </p:nvSpPr>
        <p:spPr bwMode="auto">
          <a:xfrm>
            <a:off x="1476375" y="4579938"/>
            <a:ext cx="576263" cy="301625"/>
          </a:xfrm>
          <a:prstGeom prst="rect">
            <a:avLst/>
          </a:prstGeom>
          <a:noFill/>
          <a:ln w="19050">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endParaRPr lang="zh-CN" altLang="zh-CN" sz="1800"/>
          </a:p>
        </p:txBody>
      </p:sp>
      <p:sp>
        <p:nvSpPr>
          <p:cNvPr id="142349" name="Rectangle 13"/>
          <p:cNvSpPr>
            <a:spLocks noChangeArrowheads="1"/>
          </p:cNvSpPr>
          <p:nvPr/>
        </p:nvSpPr>
        <p:spPr bwMode="auto">
          <a:xfrm>
            <a:off x="2928938" y="5384800"/>
            <a:ext cx="936625" cy="301625"/>
          </a:xfrm>
          <a:prstGeom prst="rect">
            <a:avLst/>
          </a:prstGeom>
          <a:noFill/>
          <a:ln w="19050">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endParaRPr lang="zh-CN" altLang="zh-CN" sz="1800"/>
          </a:p>
        </p:txBody>
      </p:sp>
      <p:sp>
        <p:nvSpPr>
          <p:cNvPr id="142350" name="Rectangle 14"/>
          <p:cNvSpPr>
            <a:spLocks noChangeArrowheads="1"/>
          </p:cNvSpPr>
          <p:nvPr/>
        </p:nvSpPr>
        <p:spPr bwMode="auto">
          <a:xfrm>
            <a:off x="4789488" y="4579938"/>
            <a:ext cx="1150937" cy="301625"/>
          </a:xfrm>
          <a:prstGeom prst="rect">
            <a:avLst/>
          </a:prstGeom>
          <a:noFill/>
          <a:ln w="19050">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endParaRPr lang="zh-CN" altLang="zh-CN" sz="1800"/>
          </a:p>
        </p:txBody>
      </p:sp>
      <p:sp>
        <p:nvSpPr>
          <p:cNvPr id="142351" name="Rectangle 15"/>
          <p:cNvSpPr>
            <a:spLocks noChangeArrowheads="1"/>
          </p:cNvSpPr>
          <p:nvPr/>
        </p:nvSpPr>
        <p:spPr bwMode="auto">
          <a:xfrm>
            <a:off x="5089525" y="3055938"/>
            <a:ext cx="1152525" cy="301625"/>
          </a:xfrm>
          <a:prstGeom prst="rect">
            <a:avLst/>
          </a:prstGeom>
          <a:noFill/>
          <a:ln w="19050">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endParaRPr lang="zh-CN" altLang="zh-CN" sz="180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4234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234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234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234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234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234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234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235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423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2344" grpId="0" animBg="1"/>
      <p:bldP spid="142345" grpId="0" animBg="1"/>
      <p:bldP spid="142346" grpId="0" animBg="1"/>
      <p:bldP spid="142347" grpId="0" animBg="1"/>
      <p:bldP spid="142348" grpId="0" animBg="1"/>
      <p:bldP spid="142349" grpId="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2"/>
          <p:cNvSpPr>
            <a:spLocks noGrp="1" noChangeArrowheads="1"/>
          </p:cNvSpPr>
          <p:nvPr>
            <p:ph type="title"/>
          </p:nvPr>
        </p:nvSpPr>
        <p:spPr>
          <a:xfrm>
            <a:off x="381000" y="381000"/>
            <a:ext cx="8229600" cy="1143000"/>
          </a:xfrm>
        </p:spPr>
        <p:txBody>
          <a:bodyPr/>
          <a:lstStyle/>
          <a:p>
            <a:pPr eaLnBrk="1" hangingPunct="1"/>
            <a:r>
              <a:rPr lang="zh-CN" altLang="en-US" b="1">
                <a:solidFill>
                  <a:srgbClr val="FF0000"/>
                </a:solidFill>
                <a:ea typeface="黑体" panose="02010609060101010101" pitchFamily="49" charset="-122"/>
              </a:rPr>
              <a:t>超级电容器的结构</a:t>
            </a:r>
          </a:p>
        </p:txBody>
      </p:sp>
      <p:sp>
        <p:nvSpPr>
          <p:cNvPr id="144387" name="Line 3"/>
          <p:cNvSpPr>
            <a:spLocks noChangeShapeType="1"/>
          </p:cNvSpPr>
          <p:nvPr/>
        </p:nvSpPr>
        <p:spPr bwMode="auto">
          <a:xfrm flipH="1">
            <a:off x="2995613" y="2530475"/>
            <a:ext cx="1277937"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4388" name="Line 4"/>
          <p:cNvSpPr>
            <a:spLocks noChangeShapeType="1"/>
          </p:cNvSpPr>
          <p:nvPr/>
        </p:nvSpPr>
        <p:spPr bwMode="auto">
          <a:xfrm>
            <a:off x="5119688" y="2522538"/>
            <a:ext cx="1770062"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4389" name="Line 5"/>
          <p:cNvSpPr>
            <a:spLocks noChangeShapeType="1"/>
          </p:cNvSpPr>
          <p:nvPr/>
        </p:nvSpPr>
        <p:spPr bwMode="auto">
          <a:xfrm>
            <a:off x="5553075" y="4787900"/>
            <a:ext cx="620713"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4390" name="Line 6"/>
          <p:cNvSpPr>
            <a:spLocks noChangeShapeType="1"/>
          </p:cNvSpPr>
          <p:nvPr/>
        </p:nvSpPr>
        <p:spPr bwMode="auto">
          <a:xfrm>
            <a:off x="5378450" y="4113213"/>
            <a:ext cx="1216025"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4391" name="Line 7"/>
          <p:cNvSpPr>
            <a:spLocks noChangeShapeType="1"/>
          </p:cNvSpPr>
          <p:nvPr/>
        </p:nvSpPr>
        <p:spPr bwMode="auto">
          <a:xfrm flipH="1">
            <a:off x="2778125" y="4113213"/>
            <a:ext cx="1387475"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4392" name="Line 8"/>
          <p:cNvSpPr>
            <a:spLocks noChangeShapeType="1"/>
          </p:cNvSpPr>
          <p:nvPr/>
        </p:nvSpPr>
        <p:spPr bwMode="auto">
          <a:xfrm flipH="1">
            <a:off x="2606675" y="3608388"/>
            <a:ext cx="1387475"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4393" name="Line 9"/>
          <p:cNvSpPr>
            <a:spLocks noChangeShapeType="1"/>
          </p:cNvSpPr>
          <p:nvPr/>
        </p:nvSpPr>
        <p:spPr bwMode="auto">
          <a:xfrm flipH="1">
            <a:off x="3241675" y="4787900"/>
            <a:ext cx="660400"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4394" name="Line 10"/>
          <p:cNvSpPr>
            <a:spLocks noChangeShapeType="1"/>
          </p:cNvSpPr>
          <p:nvPr/>
        </p:nvSpPr>
        <p:spPr bwMode="auto">
          <a:xfrm>
            <a:off x="5278438" y="3584575"/>
            <a:ext cx="1214437"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4395" name="Text Box 11"/>
          <p:cNvSpPr txBox="1">
            <a:spLocks noChangeArrowheads="1"/>
          </p:cNvSpPr>
          <p:nvPr/>
        </p:nvSpPr>
        <p:spPr bwMode="auto">
          <a:xfrm>
            <a:off x="4197350" y="2276475"/>
            <a:ext cx="1212850" cy="674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a:spcBef>
                <a:spcPct val="0"/>
              </a:spcBef>
              <a:buFontTx/>
              <a:buNone/>
            </a:pPr>
            <a:r>
              <a:rPr lang="zh-CN" altLang="en-US" sz="2000" b="1">
                <a:latin typeface="黑体" panose="02010609060101010101" pitchFamily="49" charset="-122"/>
                <a:ea typeface="黑体" panose="02010609060101010101" pitchFamily="49" charset="-122"/>
              </a:rPr>
              <a:t>集电极</a:t>
            </a:r>
          </a:p>
        </p:txBody>
      </p:sp>
      <p:sp>
        <p:nvSpPr>
          <p:cNvPr id="144396" name="Text Box 12"/>
          <p:cNvSpPr txBox="1">
            <a:spLocks noChangeArrowheads="1"/>
          </p:cNvSpPr>
          <p:nvPr/>
        </p:nvSpPr>
        <p:spPr bwMode="auto">
          <a:xfrm>
            <a:off x="4240213" y="3375025"/>
            <a:ext cx="1212850" cy="674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a:spcBef>
                <a:spcPct val="0"/>
              </a:spcBef>
              <a:buFontTx/>
              <a:buNone/>
            </a:pPr>
            <a:r>
              <a:rPr lang="zh-CN" altLang="en-US" sz="2000" b="1">
                <a:latin typeface="黑体" panose="02010609060101010101" pitchFamily="49" charset="-122"/>
                <a:ea typeface="黑体" panose="02010609060101010101" pitchFamily="49" charset="-122"/>
              </a:rPr>
              <a:t>隔膜</a:t>
            </a:r>
          </a:p>
        </p:txBody>
      </p:sp>
      <p:sp>
        <p:nvSpPr>
          <p:cNvPr id="144397" name="Text Box 13"/>
          <p:cNvSpPr txBox="1">
            <a:spLocks noChangeArrowheads="1"/>
          </p:cNvSpPr>
          <p:nvPr/>
        </p:nvSpPr>
        <p:spPr bwMode="auto">
          <a:xfrm>
            <a:off x="4110038" y="3851275"/>
            <a:ext cx="1385887" cy="674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a:spcBef>
                <a:spcPct val="0"/>
              </a:spcBef>
              <a:buFontTx/>
              <a:buNone/>
            </a:pPr>
            <a:r>
              <a:rPr lang="zh-CN" altLang="en-US" sz="2000" b="1">
                <a:latin typeface="黑体" panose="02010609060101010101" pitchFamily="49" charset="-122"/>
                <a:ea typeface="黑体" panose="02010609060101010101" pitchFamily="49" charset="-122"/>
              </a:rPr>
              <a:t>电极材料</a:t>
            </a:r>
          </a:p>
        </p:txBody>
      </p:sp>
      <p:sp>
        <p:nvSpPr>
          <p:cNvPr id="144398" name="Text Box 14"/>
          <p:cNvSpPr txBox="1">
            <a:spLocks noChangeArrowheads="1"/>
          </p:cNvSpPr>
          <p:nvPr/>
        </p:nvSpPr>
        <p:spPr bwMode="auto">
          <a:xfrm>
            <a:off x="3833813" y="4548188"/>
            <a:ext cx="1908175" cy="674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a:spcBef>
                <a:spcPct val="0"/>
              </a:spcBef>
              <a:buFontTx/>
              <a:buNone/>
            </a:pPr>
            <a:r>
              <a:rPr lang="zh-CN" altLang="en-US" sz="2000" b="1">
                <a:latin typeface="黑体" panose="02010609060101010101" pitchFamily="49" charset="-122"/>
                <a:ea typeface="黑体" panose="02010609060101010101" pitchFamily="49" charset="-122"/>
              </a:rPr>
              <a:t>有机玻璃夹板</a:t>
            </a:r>
          </a:p>
        </p:txBody>
      </p:sp>
      <p:sp>
        <p:nvSpPr>
          <p:cNvPr id="144399" name="Line 15"/>
          <p:cNvSpPr>
            <a:spLocks noChangeShapeType="1"/>
          </p:cNvSpPr>
          <p:nvPr/>
        </p:nvSpPr>
        <p:spPr bwMode="auto">
          <a:xfrm flipH="1">
            <a:off x="3170238" y="5349875"/>
            <a:ext cx="768350"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4400" name="Text Box 16"/>
          <p:cNvSpPr txBox="1">
            <a:spLocks noChangeArrowheads="1"/>
          </p:cNvSpPr>
          <p:nvPr/>
        </p:nvSpPr>
        <p:spPr bwMode="auto">
          <a:xfrm>
            <a:off x="3978275" y="5095875"/>
            <a:ext cx="2082800" cy="674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a:spcBef>
                <a:spcPct val="0"/>
              </a:spcBef>
              <a:buFontTx/>
              <a:buNone/>
            </a:pPr>
            <a:r>
              <a:rPr lang="zh-CN" altLang="en-US" sz="2000" b="1">
                <a:latin typeface="黑体" panose="02010609060101010101" pitchFamily="49" charset="-122"/>
                <a:ea typeface="黑体" panose="02010609060101010101" pitchFamily="49" charset="-122"/>
              </a:rPr>
              <a:t>电解液</a:t>
            </a:r>
          </a:p>
        </p:txBody>
      </p:sp>
      <p:pic>
        <p:nvPicPr>
          <p:cNvPr id="142353" name="Picture 1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1752600"/>
            <a:ext cx="6934200" cy="403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144395"/>
                                        </p:tgtEl>
                                        <p:attrNameLst>
                                          <p:attrName>style.visibility</p:attrName>
                                        </p:attrNameLst>
                                      </p:cBhvr>
                                      <p:to>
                                        <p:strVal val="visible"/>
                                      </p:to>
                                    </p:set>
                                    <p:animEffect transition="in" filter="slide(fromBottom)">
                                      <p:cBhvr>
                                        <p:cTn id="7" dur="500"/>
                                        <p:tgtEl>
                                          <p:spTgt spid="144395"/>
                                        </p:tgtEl>
                                      </p:cBhvr>
                                    </p:animEffect>
                                  </p:childTnLst>
                                </p:cTn>
                              </p:par>
                              <p:par>
                                <p:cTn id="8" presetID="12" presetClass="entr" presetSubtype="4" fill="hold" nodeType="withEffect">
                                  <p:stCondLst>
                                    <p:cond delay="0"/>
                                  </p:stCondLst>
                                  <p:childTnLst>
                                    <p:set>
                                      <p:cBhvr>
                                        <p:cTn id="9" dur="1" fill="hold">
                                          <p:stCondLst>
                                            <p:cond delay="0"/>
                                          </p:stCondLst>
                                        </p:cTn>
                                        <p:tgtEl>
                                          <p:spTgt spid="144387"/>
                                        </p:tgtEl>
                                        <p:attrNameLst>
                                          <p:attrName>style.visibility</p:attrName>
                                        </p:attrNameLst>
                                      </p:cBhvr>
                                      <p:to>
                                        <p:strVal val="visible"/>
                                      </p:to>
                                    </p:set>
                                    <p:animEffect transition="in" filter="slide(fromBottom)">
                                      <p:cBhvr>
                                        <p:cTn id="10" dur="500"/>
                                        <p:tgtEl>
                                          <p:spTgt spid="144387"/>
                                        </p:tgtEl>
                                      </p:cBhvr>
                                    </p:animEffect>
                                  </p:childTnLst>
                                </p:cTn>
                              </p:par>
                              <p:par>
                                <p:cTn id="11" presetID="12" presetClass="entr" presetSubtype="4" fill="hold" nodeType="withEffect">
                                  <p:stCondLst>
                                    <p:cond delay="0"/>
                                  </p:stCondLst>
                                  <p:childTnLst>
                                    <p:set>
                                      <p:cBhvr>
                                        <p:cTn id="12" dur="1" fill="hold">
                                          <p:stCondLst>
                                            <p:cond delay="0"/>
                                          </p:stCondLst>
                                        </p:cTn>
                                        <p:tgtEl>
                                          <p:spTgt spid="144388"/>
                                        </p:tgtEl>
                                        <p:attrNameLst>
                                          <p:attrName>style.visibility</p:attrName>
                                        </p:attrNameLst>
                                      </p:cBhvr>
                                      <p:to>
                                        <p:strVal val="visible"/>
                                      </p:to>
                                    </p:set>
                                    <p:animEffect transition="in" filter="slide(fromBottom)">
                                      <p:cBhvr>
                                        <p:cTn id="13" dur="500"/>
                                        <p:tgtEl>
                                          <p:spTgt spid="144388"/>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20" presetClass="entr" presetSubtype="0" fill="hold" grpId="0" nodeType="clickEffect">
                                  <p:stCondLst>
                                    <p:cond delay="0"/>
                                  </p:stCondLst>
                                  <p:childTnLst>
                                    <p:set>
                                      <p:cBhvr>
                                        <p:cTn id="17" dur="1" fill="hold">
                                          <p:stCondLst>
                                            <p:cond delay="0"/>
                                          </p:stCondLst>
                                        </p:cTn>
                                        <p:tgtEl>
                                          <p:spTgt spid="144396"/>
                                        </p:tgtEl>
                                        <p:attrNameLst>
                                          <p:attrName>style.visibility</p:attrName>
                                        </p:attrNameLst>
                                      </p:cBhvr>
                                      <p:to>
                                        <p:strVal val="visible"/>
                                      </p:to>
                                    </p:set>
                                    <p:animEffect transition="in" filter="wedge">
                                      <p:cBhvr>
                                        <p:cTn id="18" dur="2000"/>
                                        <p:tgtEl>
                                          <p:spTgt spid="144396"/>
                                        </p:tgtEl>
                                      </p:cBhvr>
                                    </p:animEffect>
                                  </p:childTnLst>
                                </p:cTn>
                              </p:par>
                              <p:par>
                                <p:cTn id="19" presetID="20" presetClass="entr" presetSubtype="0" fill="hold" nodeType="withEffect">
                                  <p:stCondLst>
                                    <p:cond delay="0"/>
                                  </p:stCondLst>
                                  <p:childTnLst>
                                    <p:set>
                                      <p:cBhvr>
                                        <p:cTn id="20" dur="1" fill="hold">
                                          <p:stCondLst>
                                            <p:cond delay="0"/>
                                          </p:stCondLst>
                                        </p:cTn>
                                        <p:tgtEl>
                                          <p:spTgt spid="144394"/>
                                        </p:tgtEl>
                                        <p:attrNameLst>
                                          <p:attrName>style.visibility</p:attrName>
                                        </p:attrNameLst>
                                      </p:cBhvr>
                                      <p:to>
                                        <p:strVal val="visible"/>
                                      </p:to>
                                    </p:set>
                                    <p:animEffect transition="in" filter="wedge">
                                      <p:cBhvr>
                                        <p:cTn id="21" dur="2000"/>
                                        <p:tgtEl>
                                          <p:spTgt spid="144394"/>
                                        </p:tgtEl>
                                      </p:cBhvr>
                                    </p:animEffect>
                                  </p:childTnLst>
                                </p:cTn>
                              </p:par>
                              <p:par>
                                <p:cTn id="22" presetID="20" presetClass="entr" presetSubtype="0" fill="hold" nodeType="withEffect">
                                  <p:stCondLst>
                                    <p:cond delay="0"/>
                                  </p:stCondLst>
                                  <p:childTnLst>
                                    <p:set>
                                      <p:cBhvr>
                                        <p:cTn id="23" dur="1" fill="hold">
                                          <p:stCondLst>
                                            <p:cond delay="0"/>
                                          </p:stCondLst>
                                        </p:cTn>
                                        <p:tgtEl>
                                          <p:spTgt spid="144392"/>
                                        </p:tgtEl>
                                        <p:attrNameLst>
                                          <p:attrName>style.visibility</p:attrName>
                                        </p:attrNameLst>
                                      </p:cBhvr>
                                      <p:to>
                                        <p:strVal val="visible"/>
                                      </p:to>
                                    </p:set>
                                    <p:animEffect transition="in" filter="wedge">
                                      <p:cBhvr>
                                        <p:cTn id="24" dur="2000"/>
                                        <p:tgtEl>
                                          <p:spTgt spid="144392"/>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5" presetClass="entr" presetSubtype="10" fill="hold" grpId="0" nodeType="clickEffect">
                                  <p:stCondLst>
                                    <p:cond delay="0"/>
                                  </p:stCondLst>
                                  <p:childTnLst>
                                    <p:set>
                                      <p:cBhvr>
                                        <p:cTn id="28" dur="1" fill="hold">
                                          <p:stCondLst>
                                            <p:cond delay="0"/>
                                          </p:stCondLst>
                                        </p:cTn>
                                        <p:tgtEl>
                                          <p:spTgt spid="144397"/>
                                        </p:tgtEl>
                                        <p:attrNameLst>
                                          <p:attrName>style.visibility</p:attrName>
                                        </p:attrNameLst>
                                      </p:cBhvr>
                                      <p:to>
                                        <p:strVal val="visible"/>
                                      </p:to>
                                    </p:set>
                                    <p:animEffect transition="in" filter="checkerboard(across)">
                                      <p:cBhvr>
                                        <p:cTn id="29" dur="500"/>
                                        <p:tgtEl>
                                          <p:spTgt spid="144397"/>
                                        </p:tgtEl>
                                      </p:cBhvr>
                                    </p:animEffect>
                                  </p:childTnLst>
                                </p:cTn>
                              </p:par>
                              <p:par>
                                <p:cTn id="30" presetID="5" presetClass="entr" presetSubtype="10" fill="hold" nodeType="withEffect">
                                  <p:stCondLst>
                                    <p:cond delay="0"/>
                                  </p:stCondLst>
                                  <p:childTnLst>
                                    <p:set>
                                      <p:cBhvr>
                                        <p:cTn id="31" dur="1" fill="hold">
                                          <p:stCondLst>
                                            <p:cond delay="0"/>
                                          </p:stCondLst>
                                        </p:cTn>
                                        <p:tgtEl>
                                          <p:spTgt spid="144390"/>
                                        </p:tgtEl>
                                        <p:attrNameLst>
                                          <p:attrName>style.visibility</p:attrName>
                                        </p:attrNameLst>
                                      </p:cBhvr>
                                      <p:to>
                                        <p:strVal val="visible"/>
                                      </p:to>
                                    </p:set>
                                    <p:animEffect transition="in" filter="checkerboard(across)">
                                      <p:cBhvr>
                                        <p:cTn id="32" dur="500"/>
                                        <p:tgtEl>
                                          <p:spTgt spid="144390"/>
                                        </p:tgtEl>
                                      </p:cBhvr>
                                    </p:animEffect>
                                  </p:childTnLst>
                                </p:cTn>
                              </p:par>
                              <p:par>
                                <p:cTn id="33" presetID="5" presetClass="entr" presetSubtype="10" fill="hold" nodeType="withEffect">
                                  <p:stCondLst>
                                    <p:cond delay="0"/>
                                  </p:stCondLst>
                                  <p:childTnLst>
                                    <p:set>
                                      <p:cBhvr>
                                        <p:cTn id="34" dur="1" fill="hold">
                                          <p:stCondLst>
                                            <p:cond delay="0"/>
                                          </p:stCondLst>
                                        </p:cTn>
                                        <p:tgtEl>
                                          <p:spTgt spid="144391"/>
                                        </p:tgtEl>
                                        <p:attrNameLst>
                                          <p:attrName>style.visibility</p:attrName>
                                        </p:attrNameLst>
                                      </p:cBhvr>
                                      <p:to>
                                        <p:strVal val="visible"/>
                                      </p:to>
                                    </p:set>
                                    <p:animEffect transition="in" filter="checkerboard(across)">
                                      <p:cBhvr>
                                        <p:cTn id="35" dur="500"/>
                                        <p:tgtEl>
                                          <p:spTgt spid="144391"/>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3" presetClass="entr" presetSubtype="10" fill="hold" grpId="0" nodeType="clickEffect">
                                  <p:stCondLst>
                                    <p:cond delay="0"/>
                                  </p:stCondLst>
                                  <p:childTnLst>
                                    <p:set>
                                      <p:cBhvr>
                                        <p:cTn id="39" dur="1" fill="hold">
                                          <p:stCondLst>
                                            <p:cond delay="0"/>
                                          </p:stCondLst>
                                        </p:cTn>
                                        <p:tgtEl>
                                          <p:spTgt spid="144398"/>
                                        </p:tgtEl>
                                        <p:attrNameLst>
                                          <p:attrName>style.visibility</p:attrName>
                                        </p:attrNameLst>
                                      </p:cBhvr>
                                      <p:to>
                                        <p:strVal val="visible"/>
                                      </p:to>
                                    </p:set>
                                    <p:animEffect transition="in" filter="blinds(horizontal)">
                                      <p:cBhvr>
                                        <p:cTn id="40" dur="500"/>
                                        <p:tgtEl>
                                          <p:spTgt spid="144398"/>
                                        </p:tgtEl>
                                      </p:cBhvr>
                                    </p:animEffect>
                                  </p:childTnLst>
                                </p:cTn>
                              </p:par>
                              <p:par>
                                <p:cTn id="41" presetID="3" presetClass="entr" presetSubtype="10" fill="hold" nodeType="withEffect">
                                  <p:stCondLst>
                                    <p:cond delay="0"/>
                                  </p:stCondLst>
                                  <p:childTnLst>
                                    <p:set>
                                      <p:cBhvr>
                                        <p:cTn id="42" dur="1" fill="hold">
                                          <p:stCondLst>
                                            <p:cond delay="0"/>
                                          </p:stCondLst>
                                        </p:cTn>
                                        <p:tgtEl>
                                          <p:spTgt spid="144389"/>
                                        </p:tgtEl>
                                        <p:attrNameLst>
                                          <p:attrName>style.visibility</p:attrName>
                                        </p:attrNameLst>
                                      </p:cBhvr>
                                      <p:to>
                                        <p:strVal val="visible"/>
                                      </p:to>
                                    </p:set>
                                    <p:animEffect transition="in" filter="blinds(horizontal)">
                                      <p:cBhvr>
                                        <p:cTn id="43" dur="500"/>
                                        <p:tgtEl>
                                          <p:spTgt spid="144389"/>
                                        </p:tgtEl>
                                      </p:cBhvr>
                                    </p:animEffect>
                                  </p:childTnLst>
                                </p:cTn>
                              </p:par>
                              <p:par>
                                <p:cTn id="44" presetID="3" presetClass="entr" presetSubtype="10" fill="hold" nodeType="withEffect">
                                  <p:stCondLst>
                                    <p:cond delay="0"/>
                                  </p:stCondLst>
                                  <p:childTnLst>
                                    <p:set>
                                      <p:cBhvr>
                                        <p:cTn id="45" dur="1" fill="hold">
                                          <p:stCondLst>
                                            <p:cond delay="0"/>
                                          </p:stCondLst>
                                        </p:cTn>
                                        <p:tgtEl>
                                          <p:spTgt spid="144393"/>
                                        </p:tgtEl>
                                        <p:attrNameLst>
                                          <p:attrName>style.visibility</p:attrName>
                                        </p:attrNameLst>
                                      </p:cBhvr>
                                      <p:to>
                                        <p:strVal val="visible"/>
                                      </p:to>
                                    </p:set>
                                    <p:animEffect transition="in" filter="blinds(horizontal)">
                                      <p:cBhvr>
                                        <p:cTn id="46" dur="500"/>
                                        <p:tgtEl>
                                          <p:spTgt spid="144393"/>
                                        </p:tgtEl>
                                      </p:cBhvr>
                                    </p:animEffect>
                                  </p:childTnLst>
                                </p:cTn>
                              </p:par>
                            </p:childTnLst>
                          </p:cTn>
                        </p:par>
                      </p:childTnLst>
                    </p:cTn>
                  </p:par>
                  <p:par>
                    <p:cTn id="47" fill="hold" nodeType="clickPar">
                      <p:stCondLst>
                        <p:cond delay="indefinite"/>
                      </p:stCondLst>
                      <p:childTnLst>
                        <p:par>
                          <p:cTn id="48" fill="hold" nodeType="withGroup">
                            <p:stCondLst>
                              <p:cond delay="0"/>
                            </p:stCondLst>
                            <p:childTnLst>
                              <p:par>
                                <p:cTn id="49" presetID="4" presetClass="entr" presetSubtype="16" fill="hold" grpId="0" nodeType="clickEffect">
                                  <p:stCondLst>
                                    <p:cond delay="0"/>
                                  </p:stCondLst>
                                  <p:childTnLst>
                                    <p:set>
                                      <p:cBhvr>
                                        <p:cTn id="50" dur="1" fill="hold">
                                          <p:stCondLst>
                                            <p:cond delay="0"/>
                                          </p:stCondLst>
                                        </p:cTn>
                                        <p:tgtEl>
                                          <p:spTgt spid="144400"/>
                                        </p:tgtEl>
                                        <p:attrNameLst>
                                          <p:attrName>style.visibility</p:attrName>
                                        </p:attrNameLst>
                                      </p:cBhvr>
                                      <p:to>
                                        <p:strVal val="visible"/>
                                      </p:to>
                                    </p:set>
                                    <p:animEffect transition="in" filter="box(in)">
                                      <p:cBhvr>
                                        <p:cTn id="51" dur="500"/>
                                        <p:tgtEl>
                                          <p:spTgt spid="144400"/>
                                        </p:tgtEl>
                                      </p:cBhvr>
                                    </p:animEffect>
                                  </p:childTnLst>
                                </p:cTn>
                              </p:par>
                              <p:par>
                                <p:cTn id="52" presetID="4" presetClass="entr" presetSubtype="16" fill="hold" nodeType="withEffect">
                                  <p:stCondLst>
                                    <p:cond delay="0"/>
                                  </p:stCondLst>
                                  <p:childTnLst>
                                    <p:set>
                                      <p:cBhvr>
                                        <p:cTn id="53" dur="1" fill="hold">
                                          <p:stCondLst>
                                            <p:cond delay="0"/>
                                          </p:stCondLst>
                                        </p:cTn>
                                        <p:tgtEl>
                                          <p:spTgt spid="144399"/>
                                        </p:tgtEl>
                                        <p:attrNameLst>
                                          <p:attrName>style.visibility</p:attrName>
                                        </p:attrNameLst>
                                      </p:cBhvr>
                                      <p:to>
                                        <p:strVal val="visible"/>
                                      </p:to>
                                    </p:set>
                                    <p:animEffect transition="in" filter="box(in)">
                                      <p:cBhvr>
                                        <p:cTn id="54" dur="500"/>
                                        <p:tgtEl>
                                          <p:spTgt spid="1443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4395" grpId="0"/>
      <p:bldP spid="144396" grpId="0"/>
      <p:bldP spid="144397" grpId="0"/>
      <p:bldP spid="144398" grpId="0"/>
      <p:bldP spid="144400"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2"/>
          <p:cNvSpPr>
            <a:spLocks noGrp="1" noChangeArrowheads="1"/>
          </p:cNvSpPr>
          <p:nvPr>
            <p:ph type="title"/>
          </p:nvPr>
        </p:nvSpPr>
        <p:spPr>
          <a:xfrm>
            <a:off x="1219200" y="228600"/>
            <a:ext cx="6400800" cy="1143000"/>
          </a:xfrm>
        </p:spPr>
        <p:txBody>
          <a:bodyPr/>
          <a:lstStyle/>
          <a:p>
            <a:pPr eaLnBrk="1" hangingPunct="1"/>
            <a:r>
              <a:rPr lang="zh-CN" altLang="en-US" sz="4800" b="1">
                <a:solidFill>
                  <a:srgbClr val="3366FF"/>
                </a:solidFill>
              </a:rPr>
              <a:t>超级电容器用电解液</a:t>
            </a:r>
          </a:p>
        </p:txBody>
      </p:sp>
      <p:sp>
        <p:nvSpPr>
          <p:cNvPr id="143363" name="Text Box 3"/>
          <p:cNvSpPr>
            <a:spLocks noGrp="1" noChangeArrowheads="1"/>
          </p:cNvSpPr>
          <p:nvPr>
            <p:ph type="body" idx="1"/>
          </p:nvPr>
        </p:nvSpPr>
        <p:spPr>
          <a:xfrm>
            <a:off x="228600" y="1371600"/>
            <a:ext cx="8763000" cy="5181600"/>
          </a:xfrm>
          <a:noFill/>
          <a:ln>
            <a:solidFill>
              <a:srgbClr val="FF33CC"/>
            </a:solidFill>
            <a:miter lim="800000"/>
            <a:headEnd/>
            <a:tailEnd/>
          </a:ln>
        </p:spPr>
        <p:txBody>
          <a:bodyPr/>
          <a:lstStyle/>
          <a:p>
            <a:pPr eaLnBrk="1" hangingPunct="1">
              <a:lnSpc>
                <a:spcPct val="80000"/>
              </a:lnSpc>
            </a:pPr>
            <a:endParaRPr lang="en-US" altLang="zh-CN" sz="2400" b="1"/>
          </a:p>
          <a:p>
            <a:pPr eaLnBrk="1" hangingPunct="1">
              <a:lnSpc>
                <a:spcPct val="80000"/>
              </a:lnSpc>
            </a:pPr>
            <a:r>
              <a:rPr lang="zh-CN" altLang="en-US" b="1">
                <a:latin typeface="宋体" panose="02010600030101010101" pitchFamily="2" charset="-122"/>
              </a:rPr>
              <a:t>水系：硫酸，氢氧化钾，硫酸钠等，其特点为电压低，导电性好，极性溶剂</a:t>
            </a:r>
          </a:p>
          <a:p>
            <a:pPr eaLnBrk="1" hangingPunct="1">
              <a:lnSpc>
                <a:spcPct val="80000"/>
              </a:lnSpc>
            </a:pPr>
            <a:endParaRPr lang="zh-CN" altLang="en-US" b="1">
              <a:latin typeface="宋体" panose="02010600030101010101" pitchFamily="2" charset="-122"/>
            </a:endParaRPr>
          </a:p>
          <a:p>
            <a:pPr eaLnBrk="1" hangingPunct="1">
              <a:lnSpc>
                <a:spcPct val="80000"/>
              </a:lnSpc>
            </a:pPr>
            <a:r>
              <a:rPr lang="zh-CN" altLang="en-US" b="1">
                <a:latin typeface="宋体" panose="02010600030101010101" pitchFamily="2" charset="-122"/>
              </a:rPr>
              <a:t>有机系：常见为锂盐</a:t>
            </a:r>
            <a:r>
              <a:rPr lang="en-US" altLang="zh-CN" b="1">
                <a:latin typeface="宋体" panose="02010600030101010101" pitchFamily="2" charset="-122"/>
              </a:rPr>
              <a:t>LiClO</a:t>
            </a:r>
            <a:r>
              <a:rPr lang="en-US" altLang="zh-CN" b="1" baseline="-25000">
                <a:latin typeface="宋体" panose="02010600030101010101" pitchFamily="2" charset="-122"/>
              </a:rPr>
              <a:t>4</a:t>
            </a:r>
            <a:r>
              <a:rPr lang="zh-CN" altLang="en-US" b="1">
                <a:latin typeface="宋体" panose="02010600030101010101" pitchFamily="2" charset="-122"/>
              </a:rPr>
              <a:t>或季胺盐</a:t>
            </a:r>
            <a:r>
              <a:rPr lang="en-US" altLang="zh-CN" b="1">
                <a:latin typeface="宋体" panose="02010600030101010101" pitchFamily="2" charset="-122"/>
              </a:rPr>
              <a:t>TEABF</a:t>
            </a:r>
            <a:r>
              <a:rPr lang="en-US" altLang="zh-CN" b="1" baseline="-25000">
                <a:latin typeface="宋体" panose="02010600030101010101" pitchFamily="2" charset="-122"/>
              </a:rPr>
              <a:t>4</a:t>
            </a:r>
            <a:r>
              <a:rPr lang="zh-CN" altLang="en-US" b="1">
                <a:latin typeface="宋体" panose="02010600030101010101" pitchFamily="2" charset="-122"/>
              </a:rPr>
              <a:t>作为电解质，聚碳酸酯</a:t>
            </a:r>
            <a:r>
              <a:rPr lang="en-US" altLang="zh-CN" b="1">
                <a:latin typeface="宋体" panose="02010600030101010101" pitchFamily="2" charset="-122"/>
              </a:rPr>
              <a:t>PC</a:t>
            </a:r>
            <a:r>
              <a:rPr lang="zh-CN" altLang="en-US" b="1">
                <a:latin typeface="宋体" panose="02010600030101010101" pitchFamily="2" charset="-122"/>
              </a:rPr>
              <a:t>或乙腈</a:t>
            </a:r>
            <a:r>
              <a:rPr lang="en-US" altLang="zh-CN" b="1">
                <a:latin typeface="宋体" panose="02010600030101010101" pitchFamily="2" charset="-122"/>
              </a:rPr>
              <a:t>ACN</a:t>
            </a:r>
            <a:r>
              <a:rPr lang="zh-CN" altLang="en-US" b="1">
                <a:latin typeface="宋体" panose="02010600030101010101" pitchFamily="2" charset="-122"/>
              </a:rPr>
              <a:t>为有机溶剂，其特点为电压较高，导电性中等，非极性溶剂</a:t>
            </a:r>
          </a:p>
          <a:p>
            <a:pPr eaLnBrk="1" hangingPunct="1">
              <a:lnSpc>
                <a:spcPct val="80000"/>
              </a:lnSpc>
            </a:pPr>
            <a:endParaRPr lang="zh-CN" altLang="en-US" b="1">
              <a:latin typeface="宋体" panose="02010600030101010101" pitchFamily="2" charset="-122"/>
            </a:endParaRPr>
          </a:p>
          <a:p>
            <a:pPr eaLnBrk="1" hangingPunct="1">
              <a:lnSpc>
                <a:spcPct val="80000"/>
              </a:lnSpc>
            </a:pPr>
            <a:r>
              <a:rPr lang="zh-CN" altLang="en-US" b="1">
                <a:latin typeface="宋体" panose="02010600030101010101" pitchFamily="2" charset="-122"/>
              </a:rPr>
              <a:t>离子液体 ：咪唑类，吡咯烷类等离子液体，其特点为电压高，但导电性差</a:t>
            </a: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2"/>
          <p:cNvSpPr>
            <a:spLocks noChangeArrowheads="1"/>
          </p:cNvSpPr>
          <p:nvPr/>
        </p:nvSpPr>
        <p:spPr bwMode="auto">
          <a:xfrm>
            <a:off x="1447800" y="1143000"/>
            <a:ext cx="7620000" cy="2667000"/>
          </a:xfrm>
          <a:prstGeom prst="rect">
            <a:avLst/>
          </a:prstGeom>
          <a:solidFill>
            <a:srgbClr val="99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sz="1800"/>
          </a:p>
        </p:txBody>
      </p:sp>
      <p:sp>
        <p:nvSpPr>
          <p:cNvPr id="144387" name="Rectangle 3"/>
          <p:cNvSpPr>
            <a:spLocks noChangeArrowheads="1"/>
          </p:cNvSpPr>
          <p:nvPr/>
        </p:nvSpPr>
        <p:spPr bwMode="auto">
          <a:xfrm>
            <a:off x="1828800" y="4191000"/>
            <a:ext cx="6629400" cy="1857375"/>
          </a:xfrm>
          <a:prstGeom prst="rect">
            <a:avLst/>
          </a:prstGeom>
          <a:solidFill>
            <a:srgbClr val="FFFF99"/>
          </a:solidFill>
          <a:ln>
            <a:noFill/>
          </a:ln>
          <a:effectLst/>
          <a:extLst>
            <a:ext uri="{91240B29-F687-4F45-9708-019B960494DF}">
              <a14:hiddenLine xmlns:a14="http://schemas.microsoft.com/office/drawing/2010/main" w="28575" algn="ctr">
                <a:solidFill>
                  <a:srgbClr val="FFFFFF"/>
                </a:solidFill>
                <a:miter lim="800000"/>
                <a:headEnd/>
                <a:tailEnd/>
              </a14:hiddenLine>
            </a:ext>
            <a:ext uri="{AF507438-7753-43E0-B8FC-AC1667EBCBE1}">
              <a14:hiddenEffects xmlns:a14="http://schemas.microsoft.com/office/drawing/2010/main">
                <a:effectLst>
                  <a:outerShdw dist="53882" dir="2700000" algn="ctr" rotWithShape="0">
                    <a:srgbClr val="080808">
                      <a:alpha val="50000"/>
                    </a:srgbClr>
                  </a:outerShdw>
                </a:effectLst>
              </a14:hiddenEffects>
            </a:ext>
          </a:extLst>
        </p:spPr>
        <p:txBody>
          <a:bodyPr>
            <a:spAutoFit/>
          </a:bodyPr>
          <a:lstStyle>
            <a:lvl1pPr marL="263525" indent="-263525">
              <a:spcBef>
                <a:spcPct val="20000"/>
              </a:spcBef>
              <a:buChar char="•"/>
              <a:defRPr sz="3200">
                <a:solidFill>
                  <a:schemeClr val="tx1"/>
                </a:solidFill>
                <a:latin typeface="Arial" panose="020B0604020202020204" pitchFamily="34" charset="0"/>
                <a:ea typeface="宋体" panose="02010600030101010101" pitchFamily="2" charset="-122"/>
              </a:defRPr>
            </a:lvl1pPr>
            <a:lvl2pPr marL="623888" indent="-180975">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buClr>
                <a:srgbClr val="FF3300"/>
              </a:buClr>
              <a:buFont typeface="Wingdings" panose="05000000000000000000" pitchFamily="2" charset="2"/>
              <a:buNone/>
            </a:pPr>
            <a:r>
              <a:rPr lang="zh-CN" altLang="en-US" sz="2000" b="1">
                <a:solidFill>
                  <a:srgbClr val="3333FF"/>
                </a:solidFill>
                <a:ea typeface="黑体" panose="02010609060101010101" pitchFamily="49" charset="-122"/>
              </a:rPr>
              <a:t>过渡金属氧化物（</a:t>
            </a:r>
            <a:r>
              <a:rPr lang="en-US" altLang="zh-CN" sz="2000" b="1">
                <a:solidFill>
                  <a:srgbClr val="3333FF"/>
                </a:solidFill>
                <a:ea typeface="黑体" panose="02010609060101010101" pitchFamily="49" charset="-122"/>
              </a:rPr>
              <a:t>RuO</a:t>
            </a:r>
            <a:r>
              <a:rPr lang="en-US" altLang="zh-CN" sz="2000" b="1" baseline="-25000">
                <a:solidFill>
                  <a:srgbClr val="3333FF"/>
                </a:solidFill>
                <a:ea typeface="黑体" panose="02010609060101010101" pitchFamily="49" charset="-122"/>
              </a:rPr>
              <a:t>2</a:t>
            </a:r>
            <a:r>
              <a:rPr lang="zh-CN" altLang="en-US" sz="2000" b="1">
                <a:solidFill>
                  <a:srgbClr val="3333FF"/>
                </a:solidFill>
                <a:ea typeface="黑体" panose="02010609060101010101" pitchFamily="49" charset="-122"/>
              </a:rPr>
              <a:t>、</a:t>
            </a:r>
            <a:r>
              <a:rPr lang="en-US" altLang="zh-CN" sz="2000" b="1">
                <a:solidFill>
                  <a:srgbClr val="3333FF"/>
                </a:solidFill>
                <a:ea typeface="黑体" panose="02010609060101010101" pitchFamily="49" charset="-122"/>
              </a:rPr>
              <a:t>MnO</a:t>
            </a:r>
            <a:r>
              <a:rPr lang="en-US" altLang="zh-CN" sz="2000" b="1" baseline="-25000">
                <a:solidFill>
                  <a:srgbClr val="3333FF"/>
                </a:solidFill>
                <a:ea typeface="黑体" panose="02010609060101010101" pitchFamily="49" charset="-122"/>
              </a:rPr>
              <a:t>2</a:t>
            </a:r>
            <a:r>
              <a:rPr lang="zh-CN" altLang="en-US" sz="2000" b="1">
                <a:solidFill>
                  <a:srgbClr val="3333FF"/>
                </a:solidFill>
                <a:ea typeface="黑体" panose="02010609060101010101" pitchFamily="49" charset="-122"/>
              </a:rPr>
              <a:t>、</a:t>
            </a:r>
            <a:r>
              <a:rPr lang="en-US" altLang="zh-CN" sz="2000" b="1">
                <a:solidFill>
                  <a:srgbClr val="3333FF"/>
                </a:solidFill>
                <a:ea typeface="黑体" panose="02010609060101010101" pitchFamily="49" charset="-122"/>
              </a:rPr>
              <a:t>NiO</a:t>
            </a:r>
            <a:r>
              <a:rPr lang="zh-CN" altLang="en-US" sz="2000" b="1">
                <a:solidFill>
                  <a:srgbClr val="3333FF"/>
                </a:solidFill>
                <a:ea typeface="黑体" panose="02010609060101010101" pitchFamily="49" charset="-122"/>
              </a:rPr>
              <a:t>等）</a:t>
            </a:r>
          </a:p>
          <a:p>
            <a:pPr lvl="1" algn="just" eaLnBrk="1" hangingPunct="1">
              <a:buClr>
                <a:srgbClr val="3333FF"/>
              </a:buClr>
            </a:pPr>
            <a:r>
              <a:rPr lang="zh-CN" altLang="en-US" sz="2000" b="1">
                <a:ea typeface="黑体" panose="02010609060101010101" pitchFamily="49" charset="-122"/>
              </a:rPr>
              <a:t>氧化钌电化学性能优越，但价格昂贵；</a:t>
            </a:r>
          </a:p>
          <a:p>
            <a:pPr lvl="1" algn="just" eaLnBrk="1" hangingPunct="1">
              <a:buClr>
                <a:srgbClr val="3333FF"/>
              </a:buClr>
            </a:pPr>
            <a:r>
              <a:rPr lang="zh-CN" altLang="en-US" sz="2000" b="1">
                <a:ea typeface="黑体" panose="02010609060101010101" pitchFamily="49" charset="-122"/>
              </a:rPr>
              <a:t>其它氧化物存在导电性较差、结构不稳定。</a:t>
            </a:r>
          </a:p>
          <a:p>
            <a:pPr algn="just" eaLnBrk="1" hangingPunct="1">
              <a:buClr>
                <a:srgbClr val="FF3300"/>
              </a:buClr>
              <a:buFont typeface="Wingdings" panose="05000000000000000000" pitchFamily="2" charset="2"/>
              <a:buNone/>
            </a:pPr>
            <a:r>
              <a:rPr lang="zh-CN" altLang="en-US" sz="2000" b="1">
                <a:solidFill>
                  <a:srgbClr val="3333FF"/>
                </a:solidFill>
                <a:ea typeface="黑体" panose="02010609060101010101" pitchFamily="49" charset="-122"/>
              </a:rPr>
              <a:t>导电聚合物（聚苯胺、聚吡咯、聚噻吩及其衍生物等）</a:t>
            </a:r>
          </a:p>
          <a:p>
            <a:pPr lvl="1" algn="just" eaLnBrk="1" hangingPunct="1">
              <a:buClr>
                <a:srgbClr val="3333FF"/>
              </a:buClr>
            </a:pPr>
            <a:r>
              <a:rPr lang="zh-CN" altLang="en-US" sz="2000" b="1">
                <a:ea typeface="黑体" panose="02010609060101010101" pitchFamily="49" charset="-122"/>
              </a:rPr>
              <a:t>电化学活性高，循环稳定性能差</a:t>
            </a:r>
            <a:r>
              <a:rPr lang="zh-CN" altLang="en-US" sz="2000">
                <a:ea typeface="黑体" panose="02010609060101010101" pitchFamily="49" charset="-122"/>
              </a:rPr>
              <a:t>。</a:t>
            </a:r>
          </a:p>
        </p:txBody>
      </p:sp>
      <p:sp>
        <p:nvSpPr>
          <p:cNvPr id="144388" name="Text Box 4"/>
          <p:cNvSpPr txBox="1">
            <a:spLocks noChangeArrowheads="1"/>
          </p:cNvSpPr>
          <p:nvPr/>
        </p:nvSpPr>
        <p:spPr bwMode="auto">
          <a:xfrm>
            <a:off x="0" y="2286000"/>
            <a:ext cx="1582738" cy="396875"/>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
                <a:srgbClr val="FF3300"/>
              </a:buClr>
              <a:buFont typeface="Wingdings" panose="05000000000000000000" pitchFamily="2" charset="2"/>
              <a:buNone/>
            </a:pPr>
            <a:r>
              <a:rPr kumimoji="1" lang="zh-CN" altLang="en-US" sz="2000" b="1">
                <a:solidFill>
                  <a:srgbClr val="0033CC"/>
                </a:solidFill>
                <a:ea typeface="黑体" panose="02010609060101010101" pitchFamily="49" charset="-122"/>
              </a:rPr>
              <a:t>双电层电容</a:t>
            </a:r>
          </a:p>
        </p:txBody>
      </p:sp>
      <p:sp>
        <p:nvSpPr>
          <p:cNvPr id="144389" name="Rectangle 5"/>
          <p:cNvSpPr>
            <a:spLocks noGrp="1" noChangeArrowheads="1"/>
          </p:cNvSpPr>
          <p:nvPr>
            <p:ph type="title"/>
          </p:nvPr>
        </p:nvSpPr>
        <p:spPr>
          <a:xfrm>
            <a:off x="381000" y="0"/>
            <a:ext cx="8229600" cy="1143000"/>
          </a:xfrm>
          <a:noFill/>
        </p:spPr>
        <p:txBody>
          <a:bodyPr/>
          <a:lstStyle/>
          <a:p>
            <a:pPr eaLnBrk="1" hangingPunct="1"/>
            <a:r>
              <a:rPr lang="zh-CN" altLang="en-US" b="1">
                <a:solidFill>
                  <a:srgbClr val="FF0000"/>
                </a:solidFill>
                <a:ea typeface="黑体" panose="02010609060101010101" pitchFamily="49" charset="-122"/>
              </a:rPr>
              <a:t>超级电容器的电极材料</a:t>
            </a:r>
          </a:p>
        </p:txBody>
      </p:sp>
      <p:sp>
        <p:nvSpPr>
          <p:cNvPr id="144390" name="AutoShape 6"/>
          <p:cNvSpPr>
            <a:spLocks/>
          </p:cNvSpPr>
          <p:nvPr/>
        </p:nvSpPr>
        <p:spPr bwMode="auto">
          <a:xfrm>
            <a:off x="1295400" y="4191000"/>
            <a:ext cx="304800" cy="1905000"/>
          </a:xfrm>
          <a:prstGeom prst="leftBrace">
            <a:avLst>
              <a:gd name="adj1" fmla="val 52083"/>
              <a:gd name="adj2" fmla="val 50000"/>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sz="1800"/>
          </a:p>
        </p:txBody>
      </p:sp>
      <p:sp>
        <p:nvSpPr>
          <p:cNvPr id="144391" name="Rectangle 7"/>
          <p:cNvSpPr>
            <a:spLocks noChangeArrowheads="1"/>
          </p:cNvSpPr>
          <p:nvPr/>
        </p:nvSpPr>
        <p:spPr bwMode="auto">
          <a:xfrm>
            <a:off x="2057400" y="1143000"/>
            <a:ext cx="1104900" cy="2563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1800" b="1">
                <a:solidFill>
                  <a:srgbClr val="3333FF"/>
                </a:solidFill>
              </a:rPr>
              <a:t>活性炭</a:t>
            </a:r>
          </a:p>
          <a:p>
            <a:pPr eaLnBrk="1" hangingPunct="1">
              <a:spcBef>
                <a:spcPct val="0"/>
              </a:spcBef>
              <a:buFontTx/>
              <a:buNone/>
            </a:pPr>
            <a:endParaRPr lang="zh-CN" altLang="en-US" sz="1800" b="1">
              <a:solidFill>
                <a:srgbClr val="3333FF"/>
              </a:solidFill>
            </a:endParaRPr>
          </a:p>
          <a:p>
            <a:pPr eaLnBrk="1" hangingPunct="1">
              <a:spcBef>
                <a:spcPct val="0"/>
              </a:spcBef>
              <a:buFontTx/>
              <a:buNone/>
            </a:pPr>
            <a:r>
              <a:rPr lang="zh-CN" altLang="en-US" sz="1800" b="1">
                <a:solidFill>
                  <a:srgbClr val="3333FF"/>
                </a:solidFill>
              </a:rPr>
              <a:t>碳气凝胶</a:t>
            </a:r>
          </a:p>
          <a:p>
            <a:pPr eaLnBrk="1" hangingPunct="1">
              <a:spcBef>
                <a:spcPct val="0"/>
              </a:spcBef>
              <a:buFontTx/>
              <a:buNone/>
            </a:pPr>
            <a:endParaRPr lang="zh-CN" altLang="en-US" sz="1800" b="1">
              <a:solidFill>
                <a:srgbClr val="3333FF"/>
              </a:solidFill>
            </a:endParaRPr>
          </a:p>
          <a:p>
            <a:pPr eaLnBrk="1" hangingPunct="1">
              <a:spcBef>
                <a:spcPct val="0"/>
              </a:spcBef>
              <a:buFontTx/>
              <a:buNone/>
            </a:pPr>
            <a:r>
              <a:rPr lang="zh-CN" altLang="en-US" sz="1800" b="1">
                <a:solidFill>
                  <a:srgbClr val="3333FF"/>
                </a:solidFill>
              </a:rPr>
              <a:t>碳纤维</a:t>
            </a:r>
          </a:p>
          <a:p>
            <a:pPr eaLnBrk="1" hangingPunct="1">
              <a:spcBef>
                <a:spcPct val="0"/>
              </a:spcBef>
              <a:buFontTx/>
              <a:buNone/>
            </a:pPr>
            <a:endParaRPr lang="zh-CN" altLang="en-US" sz="1800" b="1">
              <a:solidFill>
                <a:srgbClr val="3333FF"/>
              </a:solidFill>
            </a:endParaRPr>
          </a:p>
          <a:p>
            <a:pPr eaLnBrk="1" hangingPunct="1">
              <a:spcBef>
                <a:spcPct val="0"/>
              </a:spcBef>
              <a:buFontTx/>
              <a:buNone/>
            </a:pPr>
            <a:r>
              <a:rPr lang="zh-CN" altLang="en-US" sz="1800" b="1">
                <a:solidFill>
                  <a:srgbClr val="3333FF"/>
                </a:solidFill>
              </a:rPr>
              <a:t>碳纳米管</a:t>
            </a:r>
          </a:p>
          <a:p>
            <a:pPr eaLnBrk="1" hangingPunct="1">
              <a:spcBef>
                <a:spcPct val="0"/>
              </a:spcBef>
              <a:buFontTx/>
              <a:buNone/>
            </a:pPr>
            <a:endParaRPr lang="zh-CN" altLang="en-US" sz="1800" b="1">
              <a:solidFill>
                <a:srgbClr val="3333FF"/>
              </a:solidFill>
            </a:endParaRPr>
          </a:p>
          <a:p>
            <a:pPr eaLnBrk="1" hangingPunct="1">
              <a:spcBef>
                <a:spcPct val="0"/>
              </a:spcBef>
              <a:buFontTx/>
              <a:buNone/>
            </a:pPr>
            <a:r>
              <a:rPr lang="zh-CN" altLang="en-US" sz="1800" b="1">
                <a:solidFill>
                  <a:srgbClr val="3333FF"/>
                </a:solidFill>
              </a:rPr>
              <a:t>石墨烯</a:t>
            </a:r>
          </a:p>
        </p:txBody>
      </p:sp>
      <p:sp>
        <p:nvSpPr>
          <p:cNvPr id="144392" name="Rectangle 8"/>
          <p:cNvSpPr>
            <a:spLocks noChangeArrowheads="1"/>
          </p:cNvSpPr>
          <p:nvPr/>
        </p:nvSpPr>
        <p:spPr bwMode="auto">
          <a:xfrm>
            <a:off x="3665538" y="2224088"/>
            <a:ext cx="5478462"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1800" b="1"/>
              <a:t>比表面积大、孔径可调、导电性好，但是比电容偏低</a:t>
            </a:r>
          </a:p>
        </p:txBody>
      </p:sp>
      <p:sp>
        <p:nvSpPr>
          <p:cNvPr id="144393" name="AutoShape 9"/>
          <p:cNvSpPr>
            <a:spLocks noChangeArrowheads="1"/>
          </p:cNvSpPr>
          <p:nvPr/>
        </p:nvSpPr>
        <p:spPr bwMode="auto">
          <a:xfrm>
            <a:off x="3200400" y="2286000"/>
            <a:ext cx="457200" cy="228600"/>
          </a:xfrm>
          <a:prstGeom prst="rightArrow">
            <a:avLst>
              <a:gd name="adj1" fmla="val 50000"/>
              <a:gd name="adj2" fmla="val 50000"/>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sz="1800"/>
          </a:p>
        </p:txBody>
      </p:sp>
      <p:sp>
        <p:nvSpPr>
          <p:cNvPr id="144394" name="Text Box 10"/>
          <p:cNvSpPr txBox="1">
            <a:spLocks noChangeArrowheads="1"/>
          </p:cNvSpPr>
          <p:nvPr/>
        </p:nvSpPr>
        <p:spPr bwMode="auto">
          <a:xfrm>
            <a:off x="0" y="4876800"/>
            <a:ext cx="1223963" cy="396875"/>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
                <a:srgbClr val="FF3300"/>
              </a:buClr>
              <a:buFont typeface="Wingdings" panose="05000000000000000000" pitchFamily="2" charset="2"/>
              <a:buNone/>
            </a:pPr>
            <a:r>
              <a:rPr kumimoji="1" lang="zh-CN" altLang="en-US" sz="2000" b="1">
                <a:solidFill>
                  <a:srgbClr val="0033CC"/>
                </a:solidFill>
                <a:ea typeface="黑体" panose="02010609060101010101" pitchFamily="49" charset="-122"/>
              </a:rPr>
              <a:t>赝电容</a:t>
            </a:r>
          </a:p>
        </p:txBody>
      </p:sp>
      <p:sp>
        <p:nvSpPr>
          <p:cNvPr id="144395" name="AutoShape 11"/>
          <p:cNvSpPr>
            <a:spLocks/>
          </p:cNvSpPr>
          <p:nvPr/>
        </p:nvSpPr>
        <p:spPr bwMode="auto">
          <a:xfrm>
            <a:off x="1600200" y="1219200"/>
            <a:ext cx="381000" cy="2438400"/>
          </a:xfrm>
          <a:prstGeom prst="leftBrace">
            <a:avLst>
              <a:gd name="adj1" fmla="val 53333"/>
              <a:gd name="adj2" fmla="val 50000"/>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sz="1800"/>
          </a:p>
        </p:txBody>
      </p:sp>
    </p:spTree>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2"/>
          <p:cNvSpPr>
            <a:spLocks noGrp="1" noChangeArrowheads="1"/>
          </p:cNvSpPr>
          <p:nvPr>
            <p:ph type="title"/>
          </p:nvPr>
        </p:nvSpPr>
        <p:spPr>
          <a:xfrm>
            <a:off x="381000" y="0"/>
            <a:ext cx="8229600" cy="1143000"/>
          </a:xfrm>
        </p:spPr>
        <p:txBody>
          <a:bodyPr/>
          <a:lstStyle/>
          <a:p>
            <a:pPr eaLnBrk="1" hangingPunct="1"/>
            <a:r>
              <a:rPr lang="zh-CN" altLang="en-US" b="1">
                <a:solidFill>
                  <a:srgbClr val="FF0000"/>
                </a:solidFill>
                <a:ea typeface="黑体" panose="02010609060101010101" pitchFamily="49" charset="-122"/>
              </a:rPr>
              <a:t>超级电容器的分类</a:t>
            </a:r>
          </a:p>
        </p:txBody>
      </p:sp>
      <p:sp>
        <p:nvSpPr>
          <p:cNvPr id="148483" name="Freeform 3">
            <a:extLst>
              <a:ext uri="{FF2B5EF4-FFF2-40B4-BE49-F238E27FC236}">
                <a16:creationId xmlns:a16="http://schemas.microsoft.com/office/drawing/2014/main" id="{13D14A06-1744-4C67-A54F-3A7E9DC5CAC7}"/>
              </a:ext>
            </a:extLst>
          </p:cNvPr>
          <p:cNvSpPr>
            <a:spLocks/>
          </p:cNvSpPr>
          <p:nvPr/>
        </p:nvSpPr>
        <p:spPr bwMode="gray">
          <a:xfrm>
            <a:off x="3027363" y="3116263"/>
            <a:ext cx="903287" cy="1241425"/>
          </a:xfrm>
          <a:custGeom>
            <a:avLst/>
            <a:gdLst>
              <a:gd name="T0" fmla="*/ 580 w 580"/>
              <a:gd name="T1" fmla="*/ 0 h 798"/>
              <a:gd name="T2" fmla="*/ 578 w 580"/>
              <a:gd name="T3" fmla="*/ 90 h 798"/>
              <a:gd name="T4" fmla="*/ 568 w 580"/>
              <a:gd name="T5" fmla="*/ 174 h 798"/>
              <a:gd name="T6" fmla="*/ 552 w 580"/>
              <a:gd name="T7" fmla="*/ 252 h 798"/>
              <a:gd name="T8" fmla="*/ 526 w 580"/>
              <a:gd name="T9" fmla="*/ 324 h 798"/>
              <a:gd name="T10" fmla="*/ 494 w 580"/>
              <a:gd name="T11" fmla="*/ 390 h 798"/>
              <a:gd name="T12" fmla="*/ 452 w 580"/>
              <a:gd name="T13" fmla="*/ 450 h 798"/>
              <a:gd name="T14" fmla="*/ 402 w 580"/>
              <a:gd name="T15" fmla="*/ 508 h 798"/>
              <a:gd name="T16" fmla="*/ 342 w 580"/>
              <a:gd name="T17" fmla="*/ 560 h 798"/>
              <a:gd name="T18" fmla="*/ 270 w 580"/>
              <a:gd name="T19" fmla="*/ 610 h 798"/>
              <a:gd name="T20" fmla="*/ 188 w 580"/>
              <a:gd name="T21" fmla="*/ 656 h 798"/>
              <a:gd name="T22" fmla="*/ 188 w 580"/>
              <a:gd name="T23" fmla="*/ 798 h 798"/>
              <a:gd name="T24" fmla="*/ 0 w 580"/>
              <a:gd name="T25" fmla="*/ 514 h 798"/>
              <a:gd name="T26" fmla="*/ 188 w 580"/>
              <a:gd name="T27" fmla="*/ 230 h 798"/>
              <a:gd name="T28" fmla="*/ 188 w 580"/>
              <a:gd name="T29" fmla="*/ 372 h 798"/>
              <a:gd name="T30" fmla="*/ 224 w 580"/>
              <a:gd name="T31" fmla="*/ 368 h 798"/>
              <a:gd name="T32" fmla="*/ 264 w 580"/>
              <a:gd name="T33" fmla="*/ 356 h 798"/>
              <a:gd name="T34" fmla="*/ 306 w 580"/>
              <a:gd name="T35" fmla="*/ 336 h 798"/>
              <a:gd name="T36" fmla="*/ 348 w 580"/>
              <a:gd name="T37" fmla="*/ 310 h 798"/>
              <a:gd name="T38" fmla="*/ 392 w 580"/>
              <a:gd name="T39" fmla="*/ 280 h 798"/>
              <a:gd name="T40" fmla="*/ 432 w 580"/>
              <a:gd name="T41" fmla="*/ 246 h 798"/>
              <a:gd name="T42" fmla="*/ 472 w 580"/>
              <a:gd name="T43" fmla="*/ 208 h 798"/>
              <a:gd name="T44" fmla="*/ 506 w 580"/>
              <a:gd name="T45" fmla="*/ 166 h 798"/>
              <a:gd name="T46" fmla="*/ 536 w 580"/>
              <a:gd name="T47" fmla="*/ 124 h 798"/>
              <a:gd name="T48" fmla="*/ 558 w 580"/>
              <a:gd name="T49" fmla="*/ 82 h 798"/>
              <a:gd name="T50" fmla="*/ 574 w 580"/>
              <a:gd name="T51" fmla="*/ 40 h 798"/>
              <a:gd name="T52" fmla="*/ 578 w 580"/>
              <a:gd name="T53" fmla="*/ 0 h 798"/>
              <a:gd name="T54" fmla="*/ 580 w 580"/>
              <a:gd name="T55" fmla="*/ 0 h 7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80" h="798">
                <a:moveTo>
                  <a:pt x="580" y="0"/>
                </a:moveTo>
                <a:lnTo>
                  <a:pt x="578" y="90"/>
                </a:lnTo>
                <a:lnTo>
                  <a:pt x="568" y="174"/>
                </a:lnTo>
                <a:lnTo>
                  <a:pt x="552" y="252"/>
                </a:lnTo>
                <a:lnTo>
                  <a:pt x="526" y="324"/>
                </a:lnTo>
                <a:lnTo>
                  <a:pt x="494" y="390"/>
                </a:lnTo>
                <a:lnTo>
                  <a:pt x="452" y="450"/>
                </a:lnTo>
                <a:lnTo>
                  <a:pt x="402" y="508"/>
                </a:lnTo>
                <a:lnTo>
                  <a:pt x="342" y="560"/>
                </a:lnTo>
                <a:lnTo>
                  <a:pt x="270" y="610"/>
                </a:lnTo>
                <a:lnTo>
                  <a:pt x="188" y="656"/>
                </a:lnTo>
                <a:lnTo>
                  <a:pt x="188" y="798"/>
                </a:lnTo>
                <a:lnTo>
                  <a:pt x="0" y="514"/>
                </a:lnTo>
                <a:lnTo>
                  <a:pt x="188" y="230"/>
                </a:lnTo>
                <a:lnTo>
                  <a:pt x="188" y="372"/>
                </a:lnTo>
                <a:lnTo>
                  <a:pt x="224" y="368"/>
                </a:lnTo>
                <a:lnTo>
                  <a:pt x="264" y="356"/>
                </a:lnTo>
                <a:lnTo>
                  <a:pt x="306" y="336"/>
                </a:lnTo>
                <a:lnTo>
                  <a:pt x="348" y="310"/>
                </a:lnTo>
                <a:lnTo>
                  <a:pt x="392" y="280"/>
                </a:lnTo>
                <a:lnTo>
                  <a:pt x="432" y="246"/>
                </a:lnTo>
                <a:lnTo>
                  <a:pt x="472" y="208"/>
                </a:lnTo>
                <a:lnTo>
                  <a:pt x="506" y="166"/>
                </a:lnTo>
                <a:lnTo>
                  <a:pt x="536" y="124"/>
                </a:lnTo>
                <a:lnTo>
                  <a:pt x="558" y="82"/>
                </a:lnTo>
                <a:lnTo>
                  <a:pt x="574" y="40"/>
                </a:lnTo>
                <a:lnTo>
                  <a:pt x="578" y="0"/>
                </a:lnTo>
                <a:lnTo>
                  <a:pt x="580" y="0"/>
                </a:lnTo>
                <a:close/>
              </a:path>
            </a:pathLst>
          </a:custGeom>
          <a:gradFill rotWithShape="1">
            <a:gsLst>
              <a:gs pos="0">
                <a:schemeClr val="accent2"/>
              </a:gs>
              <a:gs pos="100000">
                <a:schemeClr val="accent2">
                  <a:gamma/>
                  <a:tint val="63529"/>
                  <a:invGamma/>
                </a:schemeClr>
              </a:gs>
            </a:gsLst>
            <a:lin ang="0" scaled="1"/>
          </a:gradFill>
          <a:ln>
            <a:noFill/>
          </a:ln>
          <a:extLst>
            <a:ext uri="{91240B29-F687-4F45-9708-019B960494DF}">
              <a14:hiddenLine xmlns:a14="http://schemas.microsoft.com/office/drawing/2010/main" w="0">
                <a:solidFill>
                  <a:srgbClr val="00A06C"/>
                </a:solidFill>
                <a:prstDash val="solid"/>
                <a:round/>
                <a:headEnd/>
                <a:tailEnd/>
              </a14:hiddenLine>
            </a:ext>
          </a:extLst>
        </p:spPr>
        <p:txBody>
          <a:bodyPr/>
          <a:lstStyle/>
          <a:p>
            <a:pPr algn="ctr" eaLnBrk="1" hangingPunct="1">
              <a:defRPr/>
            </a:pPr>
            <a:endParaRPr lang="zh-CN" altLang="en-US"/>
          </a:p>
        </p:txBody>
      </p:sp>
      <p:sp>
        <p:nvSpPr>
          <p:cNvPr id="146436" name="Freeform 4"/>
          <p:cNvSpPr>
            <a:spLocks/>
          </p:cNvSpPr>
          <p:nvPr/>
        </p:nvSpPr>
        <p:spPr bwMode="gray">
          <a:xfrm flipH="1">
            <a:off x="5356225" y="3124200"/>
            <a:ext cx="903288" cy="1241425"/>
          </a:xfrm>
          <a:custGeom>
            <a:avLst/>
            <a:gdLst>
              <a:gd name="T0" fmla="*/ 2147483646 w 580"/>
              <a:gd name="T1" fmla="*/ 0 h 798"/>
              <a:gd name="T2" fmla="*/ 2147483646 w 580"/>
              <a:gd name="T3" fmla="*/ 2147483646 h 798"/>
              <a:gd name="T4" fmla="*/ 2147483646 w 580"/>
              <a:gd name="T5" fmla="*/ 2147483646 h 798"/>
              <a:gd name="T6" fmla="*/ 2147483646 w 580"/>
              <a:gd name="T7" fmla="*/ 2147483646 h 798"/>
              <a:gd name="T8" fmla="*/ 2147483646 w 580"/>
              <a:gd name="T9" fmla="*/ 2147483646 h 798"/>
              <a:gd name="T10" fmla="*/ 2147483646 w 580"/>
              <a:gd name="T11" fmla="*/ 2147483646 h 798"/>
              <a:gd name="T12" fmla="*/ 2147483646 w 580"/>
              <a:gd name="T13" fmla="*/ 2147483646 h 798"/>
              <a:gd name="T14" fmla="*/ 2147483646 w 580"/>
              <a:gd name="T15" fmla="*/ 2147483646 h 798"/>
              <a:gd name="T16" fmla="*/ 2147483646 w 580"/>
              <a:gd name="T17" fmla="*/ 2147483646 h 798"/>
              <a:gd name="T18" fmla="*/ 2147483646 w 580"/>
              <a:gd name="T19" fmla="*/ 2147483646 h 798"/>
              <a:gd name="T20" fmla="*/ 2147483646 w 580"/>
              <a:gd name="T21" fmla="*/ 2147483646 h 798"/>
              <a:gd name="T22" fmla="*/ 2147483646 w 580"/>
              <a:gd name="T23" fmla="*/ 2147483646 h 798"/>
              <a:gd name="T24" fmla="*/ 0 w 580"/>
              <a:gd name="T25" fmla="*/ 2147483646 h 798"/>
              <a:gd name="T26" fmla="*/ 2147483646 w 580"/>
              <a:gd name="T27" fmla="*/ 2147483646 h 798"/>
              <a:gd name="T28" fmla="*/ 2147483646 w 580"/>
              <a:gd name="T29" fmla="*/ 2147483646 h 798"/>
              <a:gd name="T30" fmla="*/ 2147483646 w 580"/>
              <a:gd name="T31" fmla="*/ 2147483646 h 798"/>
              <a:gd name="T32" fmla="*/ 2147483646 w 580"/>
              <a:gd name="T33" fmla="*/ 2147483646 h 798"/>
              <a:gd name="T34" fmla="*/ 2147483646 w 580"/>
              <a:gd name="T35" fmla="*/ 2147483646 h 798"/>
              <a:gd name="T36" fmla="*/ 2147483646 w 580"/>
              <a:gd name="T37" fmla="*/ 2147483646 h 798"/>
              <a:gd name="T38" fmla="*/ 2147483646 w 580"/>
              <a:gd name="T39" fmla="*/ 2147483646 h 798"/>
              <a:gd name="T40" fmla="*/ 2147483646 w 580"/>
              <a:gd name="T41" fmla="*/ 2147483646 h 798"/>
              <a:gd name="T42" fmla="*/ 2147483646 w 580"/>
              <a:gd name="T43" fmla="*/ 2147483646 h 798"/>
              <a:gd name="T44" fmla="*/ 2147483646 w 580"/>
              <a:gd name="T45" fmla="*/ 2147483646 h 798"/>
              <a:gd name="T46" fmla="*/ 2147483646 w 580"/>
              <a:gd name="T47" fmla="*/ 2147483646 h 798"/>
              <a:gd name="T48" fmla="*/ 2147483646 w 580"/>
              <a:gd name="T49" fmla="*/ 2147483646 h 798"/>
              <a:gd name="T50" fmla="*/ 2147483646 w 580"/>
              <a:gd name="T51" fmla="*/ 2147483646 h 798"/>
              <a:gd name="T52" fmla="*/ 2147483646 w 580"/>
              <a:gd name="T53" fmla="*/ 0 h 798"/>
              <a:gd name="T54" fmla="*/ 2147483646 w 580"/>
              <a:gd name="T55" fmla="*/ 0 h 798"/>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580" h="798">
                <a:moveTo>
                  <a:pt x="580" y="0"/>
                </a:moveTo>
                <a:lnTo>
                  <a:pt x="578" y="90"/>
                </a:lnTo>
                <a:lnTo>
                  <a:pt x="568" y="174"/>
                </a:lnTo>
                <a:lnTo>
                  <a:pt x="552" y="252"/>
                </a:lnTo>
                <a:lnTo>
                  <a:pt x="526" y="324"/>
                </a:lnTo>
                <a:lnTo>
                  <a:pt x="494" y="390"/>
                </a:lnTo>
                <a:lnTo>
                  <a:pt x="452" y="450"/>
                </a:lnTo>
                <a:lnTo>
                  <a:pt x="402" y="508"/>
                </a:lnTo>
                <a:lnTo>
                  <a:pt x="342" y="560"/>
                </a:lnTo>
                <a:lnTo>
                  <a:pt x="270" y="610"/>
                </a:lnTo>
                <a:lnTo>
                  <a:pt x="188" y="656"/>
                </a:lnTo>
                <a:lnTo>
                  <a:pt x="188" y="798"/>
                </a:lnTo>
                <a:lnTo>
                  <a:pt x="0" y="514"/>
                </a:lnTo>
                <a:lnTo>
                  <a:pt x="188" y="230"/>
                </a:lnTo>
                <a:lnTo>
                  <a:pt x="188" y="372"/>
                </a:lnTo>
                <a:lnTo>
                  <a:pt x="224" y="368"/>
                </a:lnTo>
                <a:lnTo>
                  <a:pt x="264" y="356"/>
                </a:lnTo>
                <a:lnTo>
                  <a:pt x="306" y="336"/>
                </a:lnTo>
                <a:lnTo>
                  <a:pt x="348" y="310"/>
                </a:lnTo>
                <a:lnTo>
                  <a:pt x="392" y="280"/>
                </a:lnTo>
                <a:lnTo>
                  <a:pt x="432" y="246"/>
                </a:lnTo>
                <a:lnTo>
                  <a:pt x="472" y="208"/>
                </a:lnTo>
                <a:lnTo>
                  <a:pt x="506" y="166"/>
                </a:lnTo>
                <a:lnTo>
                  <a:pt x="536" y="124"/>
                </a:lnTo>
                <a:lnTo>
                  <a:pt x="558" y="82"/>
                </a:lnTo>
                <a:lnTo>
                  <a:pt x="574" y="40"/>
                </a:lnTo>
                <a:lnTo>
                  <a:pt x="578" y="0"/>
                </a:lnTo>
                <a:lnTo>
                  <a:pt x="580" y="0"/>
                </a:lnTo>
                <a:close/>
              </a:path>
            </a:pathLst>
          </a:custGeom>
          <a:solidFill>
            <a:srgbClr val="FF6600"/>
          </a:solidFill>
          <a:ln>
            <a:noFill/>
          </a:ln>
          <a:extLst>
            <a:ext uri="{91240B29-F687-4F45-9708-019B960494DF}">
              <a14:hiddenLine xmlns:a14="http://schemas.microsoft.com/office/drawing/2010/main" w="0">
                <a:solidFill>
                  <a:srgbClr val="00A06C"/>
                </a:solidFill>
                <a:prstDash val="solid"/>
                <a:round/>
                <a:headEnd/>
                <a:tailEnd/>
              </a14:hiddenLine>
            </a:ext>
          </a:extLst>
        </p:spPr>
        <p:txBody>
          <a:bodyPr/>
          <a:lstStyle/>
          <a:p>
            <a:endParaRPr lang="zh-CN" altLang="en-US"/>
          </a:p>
        </p:txBody>
      </p:sp>
      <p:grpSp>
        <p:nvGrpSpPr>
          <p:cNvPr id="146437" name="Group 5"/>
          <p:cNvGrpSpPr>
            <a:grpSpLocks/>
          </p:cNvGrpSpPr>
          <p:nvPr/>
        </p:nvGrpSpPr>
        <p:grpSpPr bwMode="auto">
          <a:xfrm>
            <a:off x="611188" y="3429000"/>
            <a:ext cx="2374900" cy="2879725"/>
            <a:chOff x="567" y="1933"/>
            <a:chExt cx="1496" cy="1814"/>
          </a:xfrm>
        </p:grpSpPr>
        <p:sp>
          <p:nvSpPr>
            <p:cNvPr id="146461" name="AutoShape 6"/>
            <p:cNvSpPr>
              <a:spLocks noChangeArrowheads="1"/>
            </p:cNvSpPr>
            <p:nvPr/>
          </p:nvSpPr>
          <p:spPr bwMode="auto">
            <a:xfrm>
              <a:off x="567" y="1933"/>
              <a:ext cx="1496" cy="1814"/>
            </a:xfrm>
            <a:prstGeom prst="roundRect">
              <a:avLst>
                <a:gd name="adj" fmla="val 16667"/>
              </a:avLst>
            </a:prstGeom>
            <a:noFill/>
            <a:ln w="38100">
              <a:solidFill>
                <a:srgbClr val="800000"/>
              </a:solidFill>
              <a:round/>
              <a:headEnd/>
              <a:tailEnd/>
            </a:ln>
            <a:effectLst/>
            <a:extLst>
              <a:ext uri="{909E8E84-426E-40DD-AFC4-6F175D3DCCD1}">
                <a14:hiddenFill xmlns:a14="http://schemas.microsoft.com/office/drawing/2010/main">
                  <a:solidFill>
                    <a:srgbClr val="99CC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endParaRPr lang="zh-CN" altLang="zh-CN" sz="1800">
                <a:latin typeface="Verdana" panose="020B0604030504040204" pitchFamily="34" charset="0"/>
              </a:endParaRPr>
            </a:p>
          </p:txBody>
        </p:sp>
        <p:sp>
          <p:nvSpPr>
            <p:cNvPr id="146462" name="Text Box 7"/>
            <p:cNvSpPr txBox="1">
              <a:spLocks noChangeArrowheads="1"/>
            </p:cNvSpPr>
            <p:nvPr/>
          </p:nvSpPr>
          <p:spPr bwMode="auto">
            <a:xfrm>
              <a:off x="619" y="2069"/>
              <a:ext cx="1361"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2400" b="1">
                  <a:latin typeface="Verdana" panose="020B0604030504040204" pitchFamily="34" charset="0"/>
                </a:rPr>
                <a:t>双电层型</a:t>
              </a:r>
            </a:p>
          </p:txBody>
        </p:sp>
        <p:sp>
          <p:nvSpPr>
            <p:cNvPr id="146463" name="Rectangle 8"/>
            <p:cNvSpPr>
              <a:spLocks noChangeArrowheads="1"/>
            </p:cNvSpPr>
            <p:nvPr/>
          </p:nvSpPr>
          <p:spPr bwMode="auto">
            <a:xfrm>
              <a:off x="612" y="2614"/>
              <a:ext cx="1407" cy="6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000">
                  <a:latin typeface="Verdana" panose="020B0604030504040204" pitchFamily="34" charset="0"/>
                </a:rPr>
                <a:t>依靠电解液</a:t>
              </a:r>
              <a:r>
                <a:rPr lang="en-US" altLang="zh-CN" sz="2000">
                  <a:latin typeface="Verdana" panose="020B0604030504040204" pitchFamily="34" charset="0"/>
                </a:rPr>
                <a:t>/</a:t>
              </a:r>
              <a:r>
                <a:rPr lang="zh-CN" altLang="en-US" sz="2000">
                  <a:latin typeface="Verdana" panose="020B0604030504040204" pitchFamily="34" charset="0"/>
                </a:rPr>
                <a:t>电极界面的双电层储存电荷</a:t>
              </a:r>
            </a:p>
          </p:txBody>
        </p:sp>
      </p:grpSp>
      <p:sp>
        <p:nvSpPr>
          <p:cNvPr id="146438" name="AutoShape 9"/>
          <p:cNvSpPr>
            <a:spLocks noChangeArrowheads="1"/>
          </p:cNvSpPr>
          <p:nvPr/>
        </p:nvSpPr>
        <p:spPr bwMode="auto">
          <a:xfrm>
            <a:off x="6340475" y="3397250"/>
            <a:ext cx="2374900" cy="2879725"/>
          </a:xfrm>
          <a:prstGeom prst="roundRect">
            <a:avLst>
              <a:gd name="adj" fmla="val 16667"/>
            </a:avLst>
          </a:prstGeom>
          <a:noFill/>
          <a:ln w="38100">
            <a:solidFill>
              <a:srgbClr val="FF9900"/>
            </a:solidFill>
            <a:round/>
            <a:headEnd/>
            <a:tailEnd/>
          </a:ln>
          <a:effectLst/>
          <a:extLst>
            <a:ext uri="{909E8E84-426E-40DD-AFC4-6F175D3DCCD1}">
              <a14:hiddenFill xmlns:a14="http://schemas.microsoft.com/office/drawing/2010/main">
                <a:solidFill>
                  <a:srgbClr val="99CC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endParaRPr lang="zh-CN" altLang="zh-CN" sz="1800">
              <a:latin typeface="Verdana" panose="020B0604030504040204" pitchFamily="34" charset="0"/>
            </a:endParaRPr>
          </a:p>
        </p:txBody>
      </p:sp>
      <p:sp>
        <p:nvSpPr>
          <p:cNvPr id="146439" name="Text Box 10"/>
          <p:cNvSpPr txBox="1">
            <a:spLocks noChangeArrowheads="1"/>
          </p:cNvSpPr>
          <p:nvPr/>
        </p:nvSpPr>
        <p:spPr bwMode="auto">
          <a:xfrm>
            <a:off x="6427788" y="3681413"/>
            <a:ext cx="22209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2400" b="1">
                <a:latin typeface="Verdana" panose="020B0604030504040204" pitchFamily="34" charset="0"/>
              </a:rPr>
              <a:t>赝电容型</a:t>
            </a:r>
          </a:p>
        </p:txBody>
      </p:sp>
      <p:sp>
        <p:nvSpPr>
          <p:cNvPr id="146440" name="Rectangle 11"/>
          <p:cNvSpPr>
            <a:spLocks noChangeArrowheads="1"/>
          </p:cNvSpPr>
          <p:nvPr/>
        </p:nvSpPr>
        <p:spPr bwMode="auto">
          <a:xfrm>
            <a:off x="6470650" y="4583113"/>
            <a:ext cx="2111375"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000">
                <a:latin typeface="Verdana" panose="020B0604030504040204" pitchFamily="34" charset="0"/>
              </a:rPr>
              <a:t>基于电极材料与电解液之间的快速氧化还原反应</a:t>
            </a:r>
          </a:p>
        </p:txBody>
      </p:sp>
      <p:sp>
        <p:nvSpPr>
          <p:cNvPr id="146441" name="Rectangle 12"/>
          <p:cNvSpPr>
            <a:spLocks noChangeArrowheads="1"/>
          </p:cNvSpPr>
          <p:nvPr/>
        </p:nvSpPr>
        <p:spPr bwMode="auto">
          <a:xfrm>
            <a:off x="3635375" y="3500438"/>
            <a:ext cx="2089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1800" b="1">
                <a:solidFill>
                  <a:srgbClr val="0099FF"/>
                </a:solidFill>
                <a:latin typeface="Verdana" panose="020B0604030504040204" pitchFamily="34" charset="0"/>
              </a:rPr>
              <a:t>根据工作原理</a:t>
            </a:r>
          </a:p>
        </p:txBody>
      </p:sp>
      <p:grpSp>
        <p:nvGrpSpPr>
          <p:cNvPr id="146442" name="Group 13"/>
          <p:cNvGrpSpPr>
            <a:grpSpLocks/>
          </p:cNvGrpSpPr>
          <p:nvPr/>
        </p:nvGrpSpPr>
        <p:grpSpPr bwMode="auto">
          <a:xfrm>
            <a:off x="3132138" y="1484313"/>
            <a:ext cx="2998787" cy="1601787"/>
            <a:chOff x="1997" y="1314"/>
            <a:chExt cx="1889" cy="1009"/>
          </a:xfrm>
        </p:grpSpPr>
        <p:grpSp>
          <p:nvGrpSpPr>
            <p:cNvPr id="146454" name="Group 14"/>
            <p:cNvGrpSpPr>
              <a:grpSpLocks/>
            </p:cNvGrpSpPr>
            <p:nvPr/>
          </p:nvGrpSpPr>
          <p:grpSpPr bwMode="auto">
            <a:xfrm>
              <a:off x="1997" y="1404"/>
              <a:ext cx="1889" cy="919"/>
              <a:chOff x="1973" y="1027"/>
              <a:chExt cx="1926" cy="937"/>
            </a:xfrm>
          </p:grpSpPr>
          <p:sp>
            <p:nvSpPr>
              <p:cNvPr id="148495" name="Oval 15">
                <a:extLst>
                  <a:ext uri="{FF2B5EF4-FFF2-40B4-BE49-F238E27FC236}">
                    <a16:creationId xmlns:a16="http://schemas.microsoft.com/office/drawing/2014/main" id="{60BF4D05-F1DC-4448-8559-7553055D6759}"/>
                  </a:ext>
                </a:extLst>
              </p:cNvPr>
              <p:cNvSpPr>
                <a:spLocks noChangeArrowheads="1"/>
              </p:cNvSpPr>
              <p:nvPr/>
            </p:nvSpPr>
            <p:spPr bwMode="gray">
              <a:xfrm>
                <a:off x="1994" y="1057"/>
                <a:ext cx="1905" cy="907"/>
              </a:xfrm>
              <a:prstGeom prst="ellipse">
                <a:avLst/>
              </a:prstGeom>
              <a:gradFill rotWithShape="1">
                <a:gsLst>
                  <a:gs pos="0">
                    <a:schemeClr val="hlink"/>
                  </a:gs>
                  <a:gs pos="100000">
                    <a:schemeClr val="hlink">
                      <a:gamma/>
                      <a:shade val="48627"/>
                      <a:invGamma/>
                    </a:scheme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defRPr/>
                </a:pPr>
                <a:endParaRPr lang="zh-CN" altLang="en-US"/>
              </a:p>
            </p:txBody>
          </p:sp>
          <p:sp>
            <p:nvSpPr>
              <p:cNvPr id="148496" name="Oval 16">
                <a:extLst>
                  <a:ext uri="{FF2B5EF4-FFF2-40B4-BE49-F238E27FC236}">
                    <a16:creationId xmlns:a16="http://schemas.microsoft.com/office/drawing/2014/main" id="{986B9B5E-B67D-4509-964D-40B17C734CD0}"/>
                  </a:ext>
                </a:extLst>
              </p:cNvPr>
              <p:cNvSpPr>
                <a:spLocks noChangeArrowheads="1"/>
              </p:cNvSpPr>
              <p:nvPr/>
            </p:nvSpPr>
            <p:spPr bwMode="gray">
              <a:xfrm>
                <a:off x="1973" y="1027"/>
                <a:ext cx="1905" cy="907"/>
              </a:xfrm>
              <a:prstGeom prst="ellipse">
                <a:avLst/>
              </a:prstGeom>
              <a:gradFill rotWithShape="1">
                <a:gsLst>
                  <a:gs pos="0">
                    <a:schemeClr val="hlink">
                      <a:gamma/>
                      <a:tint val="44314"/>
                      <a:invGamma/>
                    </a:schemeClr>
                  </a:gs>
                  <a:gs pos="100000">
                    <a:schemeClr val="hlink"/>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defRPr/>
                </a:pPr>
                <a:endParaRPr lang="zh-CN" altLang="en-US"/>
              </a:p>
            </p:txBody>
          </p:sp>
        </p:grpSp>
        <p:sp>
          <p:nvSpPr>
            <p:cNvPr id="148497" name="Oval 17">
              <a:extLst>
                <a:ext uri="{FF2B5EF4-FFF2-40B4-BE49-F238E27FC236}">
                  <a16:creationId xmlns:a16="http://schemas.microsoft.com/office/drawing/2014/main" id="{8316FFD3-5D55-4EAE-955C-F734D49F7B0F}"/>
                </a:ext>
              </a:extLst>
            </p:cNvPr>
            <p:cNvSpPr>
              <a:spLocks noChangeArrowheads="1"/>
            </p:cNvSpPr>
            <p:nvPr/>
          </p:nvSpPr>
          <p:spPr bwMode="gray">
            <a:xfrm>
              <a:off x="2086" y="1314"/>
              <a:ext cx="1691" cy="845"/>
            </a:xfrm>
            <a:prstGeom prst="ellipse">
              <a:avLst/>
            </a:prstGeom>
            <a:gradFill rotWithShape="1">
              <a:gsLst>
                <a:gs pos="0">
                  <a:schemeClr val="accent1">
                    <a:gamma/>
                    <a:shade val="46275"/>
                    <a:invGamma/>
                  </a:schemeClr>
                </a:gs>
                <a:gs pos="100000">
                  <a:schemeClr val="accent1"/>
                </a:gs>
              </a:gsLst>
              <a:lin ang="27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eaLnBrk="1" hangingPunct="1">
                <a:defRPr/>
              </a:pPr>
              <a:endParaRPr lang="zh-CN" altLang="en-US"/>
            </a:p>
          </p:txBody>
        </p:sp>
        <p:sp>
          <p:nvSpPr>
            <p:cNvPr id="148498" name="Oval 18">
              <a:extLst>
                <a:ext uri="{FF2B5EF4-FFF2-40B4-BE49-F238E27FC236}">
                  <a16:creationId xmlns:a16="http://schemas.microsoft.com/office/drawing/2014/main" id="{6FD99AF8-71E3-45A5-A401-35C5B746E1CD}"/>
                </a:ext>
              </a:extLst>
            </p:cNvPr>
            <p:cNvSpPr>
              <a:spLocks noChangeArrowheads="1"/>
            </p:cNvSpPr>
            <p:nvPr/>
          </p:nvSpPr>
          <p:spPr bwMode="gray">
            <a:xfrm>
              <a:off x="2108" y="1319"/>
              <a:ext cx="1650" cy="824"/>
            </a:xfrm>
            <a:prstGeom prst="ellipse">
              <a:avLst/>
            </a:prstGeom>
            <a:gradFill rotWithShape="1">
              <a:gsLst>
                <a:gs pos="0">
                  <a:schemeClr val="accent1">
                    <a:alpha val="0"/>
                  </a:schemeClr>
                </a:gs>
                <a:gs pos="100000">
                  <a:schemeClr val="accent1">
                    <a:gamma/>
                    <a:tint val="34902"/>
                    <a:invGamma/>
                  </a:schemeClr>
                </a:gs>
              </a:gsLst>
              <a:lin ang="27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eaLnBrk="1" hangingPunct="1">
                <a:defRPr/>
              </a:pPr>
              <a:endParaRPr lang="zh-CN" altLang="en-US"/>
            </a:p>
          </p:txBody>
        </p:sp>
        <p:sp>
          <p:nvSpPr>
            <p:cNvPr id="148499" name="Oval 19">
              <a:extLst>
                <a:ext uri="{FF2B5EF4-FFF2-40B4-BE49-F238E27FC236}">
                  <a16:creationId xmlns:a16="http://schemas.microsoft.com/office/drawing/2014/main" id="{15C0D729-4042-4060-B1B7-1809A570CBAE}"/>
                </a:ext>
              </a:extLst>
            </p:cNvPr>
            <p:cNvSpPr>
              <a:spLocks noChangeArrowheads="1"/>
            </p:cNvSpPr>
            <p:nvPr/>
          </p:nvSpPr>
          <p:spPr bwMode="gray">
            <a:xfrm>
              <a:off x="2125" y="1327"/>
              <a:ext cx="1570" cy="770"/>
            </a:xfrm>
            <a:prstGeom prst="ellipse">
              <a:avLst/>
            </a:prstGeom>
            <a:gradFill rotWithShape="1">
              <a:gsLst>
                <a:gs pos="0">
                  <a:schemeClr val="accent1">
                    <a:gamma/>
                    <a:shade val="79216"/>
                    <a:invGamma/>
                  </a:schemeClr>
                </a:gs>
                <a:gs pos="100000">
                  <a:schemeClr val="accent1">
                    <a:alpha val="48000"/>
                  </a:schemeClr>
                </a:gs>
              </a:gsLst>
              <a:lin ang="27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eaLnBrk="1" hangingPunct="1">
                <a:defRPr/>
              </a:pPr>
              <a:endParaRPr lang="zh-CN" altLang="en-US"/>
            </a:p>
          </p:txBody>
        </p:sp>
        <p:sp>
          <p:nvSpPr>
            <p:cNvPr id="148500" name="Oval 20">
              <a:extLst>
                <a:ext uri="{FF2B5EF4-FFF2-40B4-BE49-F238E27FC236}">
                  <a16:creationId xmlns:a16="http://schemas.microsoft.com/office/drawing/2014/main" id="{64D31100-F7AE-4B52-94BC-8D73C7A545A8}"/>
                </a:ext>
              </a:extLst>
            </p:cNvPr>
            <p:cNvSpPr>
              <a:spLocks noChangeArrowheads="1"/>
            </p:cNvSpPr>
            <p:nvPr/>
          </p:nvSpPr>
          <p:spPr bwMode="gray">
            <a:xfrm>
              <a:off x="2208" y="1344"/>
              <a:ext cx="1382" cy="624"/>
            </a:xfrm>
            <a:prstGeom prst="ellipse">
              <a:avLst/>
            </a:prstGeom>
            <a:gradFill rotWithShape="1">
              <a:gsLst>
                <a:gs pos="0">
                  <a:schemeClr val="accent1">
                    <a:gamma/>
                    <a:tint val="0"/>
                    <a:invGamma/>
                  </a:schemeClr>
                </a:gs>
                <a:gs pos="100000">
                  <a:schemeClr val="accent1">
                    <a:alpha val="38000"/>
                  </a:schemeClr>
                </a:gs>
              </a:gsLst>
              <a:lin ang="27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eaLnBrk="1" hangingPunct="1">
                <a:defRPr/>
              </a:pPr>
              <a:endParaRPr lang="zh-CN" altLang="en-US"/>
            </a:p>
          </p:txBody>
        </p:sp>
      </p:grpSp>
      <p:sp>
        <p:nvSpPr>
          <p:cNvPr id="146443" name="Text Box 21"/>
          <p:cNvSpPr txBox="1">
            <a:spLocks noChangeArrowheads="1"/>
          </p:cNvSpPr>
          <p:nvPr/>
        </p:nvSpPr>
        <p:spPr bwMode="auto">
          <a:xfrm>
            <a:off x="3344863" y="1778000"/>
            <a:ext cx="24511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lang="zh-CN" altLang="en-US" sz="2400" b="1">
                <a:solidFill>
                  <a:schemeClr val="accent2"/>
                </a:solidFill>
              </a:rPr>
              <a:t>超级电容器</a:t>
            </a:r>
            <a:endParaRPr lang="zh-CN" altLang="en-US" sz="2400">
              <a:solidFill>
                <a:schemeClr val="accent2"/>
              </a:solidFill>
            </a:endParaRPr>
          </a:p>
        </p:txBody>
      </p:sp>
      <p:grpSp>
        <p:nvGrpSpPr>
          <p:cNvPr id="146444" name="Group 22"/>
          <p:cNvGrpSpPr>
            <a:grpSpLocks/>
          </p:cNvGrpSpPr>
          <p:nvPr/>
        </p:nvGrpSpPr>
        <p:grpSpPr bwMode="auto">
          <a:xfrm>
            <a:off x="323850" y="1341438"/>
            <a:ext cx="2519363" cy="2044700"/>
            <a:chOff x="3833" y="572"/>
            <a:chExt cx="1587" cy="1288"/>
          </a:xfrm>
        </p:grpSpPr>
        <p:pic>
          <p:nvPicPr>
            <p:cNvPr id="146451" name="Picture 23"/>
            <p:cNvPicPr preferRelativeResize="0">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60" y="572"/>
              <a:ext cx="1360" cy="11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6452" name="Text Box 24"/>
            <p:cNvSpPr txBox="1">
              <a:spLocks noChangeArrowheads="1"/>
            </p:cNvSpPr>
            <p:nvPr/>
          </p:nvSpPr>
          <p:spPr bwMode="auto">
            <a:xfrm>
              <a:off x="4434" y="1706"/>
              <a:ext cx="623" cy="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000">
                  <a:latin typeface="Verdana" panose="020B0604030504040204" pitchFamily="34" charset="0"/>
                </a:rPr>
                <a:t>Potential (V)</a:t>
              </a:r>
            </a:p>
          </p:txBody>
        </p:sp>
        <p:sp>
          <p:nvSpPr>
            <p:cNvPr id="146453" name="Text Box 25"/>
            <p:cNvSpPr txBox="1">
              <a:spLocks noChangeArrowheads="1"/>
            </p:cNvSpPr>
            <p:nvPr/>
          </p:nvSpPr>
          <p:spPr bwMode="auto">
            <a:xfrm rot="10800000">
              <a:off x="3833" y="618"/>
              <a:ext cx="212" cy="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000">
                  <a:latin typeface="Verdana" panose="020B0604030504040204" pitchFamily="34" charset="0"/>
                </a:rPr>
                <a:t>Current density (A/g)</a:t>
              </a:r>
            </a:p>
          </p:txBody>
        </p:sp>
      </p:grpSp>
      <p:pic>
        <p:nvPicPr>
          <p:cNvPr id="146445" name="Picture 2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56325" y="1268413"/>
            <a:ext cx="2495550" cy="2016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8507" name="Freeform 27">
            <a:extLst>
              <a:ext uri="{FF2B5EF4-FFF2-40B4-BE49-F238E27FC236}">
                <a16:creationId xmlns:a16="http://schemas.microsoft.com/office/drawing/2014/main" id="{2A1BF429-3C92-4D35-A4CD-AF43D9C3C5E0}"/>
              </a:ext>
            </a:extLst>
          </p:cNvPr>
          <p:cNvSpPr>
            <a:spLocks/>
          </p:cNvSpPr>
          <p:nvPr/>
        </p:nvSpPr>
        <p:spPr bwMode="gray">
          <a:xfrm rot="16200000">
            <a:off x="3671887" y="3905251"/>
            <a:ext cx="576263" cy="1655762"/>
          </a:xfrm>
          <a:custGeom>
            <a:avLst/>
            <a:gdLst>
              <a:gd name="T0" fmla="*/ 580 w 580"/>
              <a:gd name="T1" fmla="*/ 0 h 798"/>
              <a:gd name="T2" fmla="*/ 578 w 580"/>
              <a:gd name="T3" fmla="*/ 90 h 798"/>
              <a:gd name="T4" fmla="*/ 568 w 580"/>
              <a:gd name="T5" fmla="*/ 174 h 798"/>
              <a:gd name="T6" fmla="*/ 552 w 580"/>
              <a:gd name="T7" fmla="*/ 252 h 798"/>
              <a:gd name="T8" fmla="*/ 526 w 580"/>
              <a:gd name="T9" fmla="*/ 324 h 798"/>
              <a:gd name="T10" fmla="*/ 494 w 580"/>
              <a:gd name="T11" fmla="*/ 390 h 798"/>
              <a:gd name="T12" fmla="*/ 452 w 580"/>
              <a:gd name="T13" fmla="*/ 450 h 798"/>
              <a:gd name="T14" fmla="*/ 402 w 580"/>
              <a:gd name="T15" fmla="*/ 508 h 798"/>
              <a:gd name="T16" fmla="*/ 342 w 580"/>
              <a:gd name="T17" fmla="*/ 560 h 798"/>
              <a:gd name="T18" fmla="*/ 270 w 580"/>
              <a:gd name="T19" fmla="*/ 610 h 798"/>
              <a:gd name="T20" fmla="*/ 188 w 580"/>
              <a:gd name="T21" fmla="*/ 656 h 798"/>
              <a:gd name="T22" fmla="*/ 188 w 580"/>
              <a:gd name="T23" fmla="*/ 798 h 798"/>
              <a:gd name="T24" fmla="*/ 0 w 580"/>
              <a:gd name="T25" fmla="*/ 514 h 798"/>
              <a:gd name="T26" fmla="*/ 188 w 580"/>
              <a:gd name="T27" fmla="*/ 230 h 798"/>
              <a:gd name="T28" fmla="*/ 188 w 580"/>
              <a:gd name="T29" fmla="*/ 372 h 798"/>
              <a:gd name="T30" fmla="*/ 224 w 580"/>
              <a:gd name="T31" fmla="*/ 368 h 798"/>
              <a:gd name="T32" fmla="*/ 264 w 580"/>
              <a:gd name="T33" fmla="*/ 356 h 798"/>
              <a:gd name="T34" fmla="*/ 306 w 580"/>
              <a:gd name="T35" fmla="*/ 336 h 798"/>
              <a:gd name="T36" fmla="*/ 348 w 580"/>
              <a:gd name="T37" fmla="*/ 310 h 798"/>
              <a:gd name="T38" fmla="*/ 392 w 580"/>
              <a:gd name="T39" fmla="*/ 280 h 798"/>
              <a:gd name="T40" fmla="*/ 432 w 580"/>
              <a:gd name="T41" fmla="*/ 246 h 798"/>
              <a:gd name="T42" fmla="*/ 472 w 580"/>
              <a:gd name="T43" fmla="*/ 208 h 798"/>
              <a:gd name="T44" fmla="*/ 506 w 580"/>
              <a:gd name="T45" fmla="*/ 166 h 798"/>
              <a:gd name="T46" fmla="*/ 536 w 580"/>
              <a:gd name="T47" fmla="*/ 124 h 798"/>
              <a:gd name="T48" fmla="*/ 558 w 580"/>
              <a:gd name="T49" fmla="*/ 82 h 798"/>
              <a:gd name="T50" fmla="*/ 574 w 580"/>
              <a:gd name="T51" fmla="*/ 40 h 798"/>
              <a:gd name="T52" fmla="*/ 578 w 580"/>
              <a:gd name="T53" fmla="*/ 0 h 798"/>
              <a:gd name="T54" fmla="*/ 580 w 580"/>
              <a:gd name="T55" fmla="*/ 0 h 7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80" h="798">
                <a:moveTo>
                  <a:pt x="580" y="0"/>
                </a:moveTo>
                <a:lnTo>
                  <a:pt x="578" y="90"/>
                </a:lnTo>
                <a:lnTo>
                  <a:pt x="568" y="174"/>
                </a:lnTo>
                <a:lnTo>
                  <a:pt x="552" y="252"/>
                </a:lnTo>
                <a:lnTo>
                  <a:pt x="526" y="324"/>
                </a:lnTo>
                <a:lnTo>
                  <a:pt x="494" y="390"/>
                </a:lnTo>
                <a:lnTo>
                  <a:pt x="452" y="450"/>
                </a:lnTo>
                <a:lnTo>
                  <a:pt x="402" y="508"/>
                </a:lnTo>
                <a:lnTo>
                  <a:pt x="342" y="560"/>
                </a:lnTo>
                <a:lnTo>
                  <a:pt x="270" y="610"/>
                </a:lnTo>
                <a:lnTo>
                  <a:pt x="188" y="656"/>
                </a:lnTo>
                <a:lnTo>
                  <a:pt x="188" y="798"/>
                </a:lnTo>
                <a:lnTo>
                  <a:pt x="0" y="514"/>
                </a:lnTo>
                <a:lnTo>
                  <a:pt x="188" y="230"/>
                </a:lnTo>
                <a:lnTo>
                  <a:pt x="188" y="372"/>
                </a:lnTo>
                <a:lnTo>
                  <a:pt x="224" y="368"/>
                </a:lnTo>
                <a:lnTo>
                  <a:pt x="264" y="356"/>
                </a:lnTo>
                <a:lnTo>
                  <a:pt x="306" y="336"/>
                </a:lnTo>
                <a:lnTo>
                  <a:pt x="348" y="310"/>
                </a:lnTo>
                <a:lnTo>
                  <a:pt x="392" y="280"/>
                </a:lnTo>
                <a:lnTo>
                  <a:pt x="432" y="246"/>
                </a:lnTo>
                <a:lnTo>
                  <a:pt x="472" y="208"/>
                </a:lnTo>
                <a:lnTo>
                  <a:pt x="506" y="166"/>
                </a:lnTo>
                <a:lnTo>
                  <a:pt x="536" y="124"/>
                </a:lnTo>
                <a:lnTo>
                  <a:pt x="558" y="82"/>
                </a:lnTo>
                <a:lnTo>
                  <a:pt x="574" y="40"/>
                </a:lnTo>
                <a:lnTo>
                  <a:pt x="578" y="0"/>
                </a:lnTo>
                <a:lnTo>
                  <a:pt x="580" y="0"/>
                </a:lnTo>
                <a:close/>
              </a:path>
            </a:pathLst>
          </a:custGeom>
          <a:gradFill rotWithShape="1">
            <a:gsLst>
              <a:gs pos="0">
                <a:schemeClr val="accent2"/>
              </a:gs>
              <a:gs pos="100000">
                <a:schemeClr val="accent2">
                  <a:gamma/>
                  <a:tint val="63529"/>
                  <a:invGamma/>
                </a:schemeClr>
              </a:gs>
            </a:gsLst>
            <a:lin ang="0" scaled="1"/>
          </a:gradFill>
          <a:ln>
            <a:noFill/>
          </a:ln>
          <a:extLst>
            <a:ext uri="{91240B29-F687-4F45-9708-019B960494DF}">
              <a14:hiddenLine xmlns:a14="http://schemas.microsoft.com/office/drawing/2010/main" w="0">
                <a:solidFill>
                  <a:srgbClr val="00A06C"/>
                </a:solidFill>
                <a:prstDash val="solid"/>
                <a:round/>
                <a:headEnd/>
                <a:tailEnd/>
              </a14:hiddenLine>
            </a:ext>
          </a:extLst>
        </p:spPr>
        <p:txBody>
          <a:bodyPr/>
          <a:lstStyle/>
          <a:p>
            <a:pPr algn="ctr" eaLnBrk="1" hangingPunct="1">
              <a:defRPr/>
            </a:pPr>
            <a:endParaRPr lang="zh-CN" altLang="en-US"/>
          </a:p>
        </p:txBody>
      </p:sp>
      <p:sp>
        <p:nvSpPr>
          <p:cNvPr id="146447" name="Freeform 28"/>
          <p:cNvSpPr>
            <a:spLocks/>
          </p:cNvSpPr>
          <p:nvPr/>
        </p:nvSpPr>
        <p:spPr bwMode="gray">
          <a:xfrm rot="5400000" flipH="1">
            <a:off x="5219700" y="4013200"/>
            <a:ext cx="576263" cy="1439863"/>
          </a:xfrm>
          <a:custGeom>
            <a:avLst/>
            <a:gdLst>
              <a:gd name="T0" fmla="*/ 2147483646 w 580"/>
              <a:gd name="T1" fmla="*/ 0 h 798"/>
              <a:gd name="T2" fmla="*/ 2147483646 w 580"/>
              <a:gd name="T3" fmla="*/ 2147483646 h 798"/>
              <a:gd name="T4" fmla="*/ 2147483646 w 580"/>
              <a:gd name="T5" fmla="*/ 2147483646 h 798"/>
              <a:gd name="T6" fmla="*/ 2147483646 w 580"/>
              <a:gd name="T7" fmla="*/ 2147483646 h 798"/>
              <a:gd name="T8" fmla="*/ 2147483646 w 580"/>
              <a:gd name="T9" fmla="*/ 2147483646 h 798"/>
              <a:gd name="T10" fmla="*/ 2147483646 w 580"/>
              <a:gd name="T11" fmla="*/ 2147483646 h 798"/>
              <a:gd name="T12" fmla="*/ 2147483646 w 580"/>
              <a:gd name="T13" fmla="*/ 2147483646 h 798"/>
              <a:gd name="T14" fmla="*/ 2147483646 w 580"/>
              <a:gd name="T15" fmla="*/ 2147483646 h 798"/>
              <a:gd name="T16" fmla="*/ 2147483646 w 580"/>
              <a:gd name="T17" fmla="*/ 2147483646 h 798"/>
              <a:gd name="T18" fmla="*/ 2147483646 w 580"/>
              <a:gd name="T19" fmla="*/ 2147483646 h 798"/>
              <a:gd name="T20" fmla="*/ 2147483646 w 580"/>
              <a:gd name="T21" fmla="*/ 2147483646 h 798"/>
              <a:gd name="T22" fmla="*/ 2147483646 w 580"/>
              <a:gd name="T23" fmla="*/ 2147483646 h 798"/>
              <a:gd name="T24" fmla="*/ 0 w 580"/>
              <a:gd name="T25" fmla="*/ 2147483646 h 798"/>
              <a:gd name="T26" fmla="*/ 2147483646 w 580"/>
              <a:gd name="T27" fmla="*/ 2147483646 h 798"/>
              <a:gd name="T28" fmla="*/ 2147483646 w 580"/>
              <a:gd name="T29" fmla="*/ 2147483646 h 798"/>
              <a:gd name="T30" fmla="*/ 2147483646 w 580"/>
              <a:gd name="T31" fmla="*/ 2147483646 h 798"/>
              <a:gd name="T32" fmla="*/ 2147483646 w 580"/>
              <a:gd name="T33" fmla="*/ 2147483646 h 798"/>
              <a:gd name="T34" fmla="*/ 2147483646 w 580"/>
              <a:gd name="T35" fmla="*/ 2147483646 h 798"/>
              <a:gd name="T36" fmla="*/ 2147483646 w 580"/>
              <a:gd name="T37" fmla="*/ 2147483646 h 798"/>
              <a:gd name="T38" fmla="*/ 2147483646 w 580"/>
              <a:gd name="T39" fmla="*/ 2147483646 h 798"/>
              <a:gd name="T40" fmla="*/ 2147483646 w 580"/>
              <a:gd name="T41" fmla="*/ 2147483646 h 798"/>
              <a:gd name="T42" fmla="*/ 2147483646 w 580"/>
              <a:gd name="T43" fmla="*/ 2147483646 h 798"/>
              <a:gd name="T44" fmla="*/ 2147483646 w 580"/>
              <a:gd name="T45" fmla="*/ 2147483646 h 798"/>
              <a:gd name="T46" fmla="*/ 2147483646 w 580"/>
              <a:gd name="T47" fmla="*/ 2147483646 h 798"/>
              <a:gd name="T48" fmla="*/ 2147483646 w 580"/>
              <a:gd name="T49" fmla="*/ 2147483646 h 798"/>
              <a:gd name="T50" fmla="*/ 2147483646 w 580"/>
              <a:gd name="T51" fmla="*/ 2147483646 h 798"/>
              <a:gd name="T52" fmla="*/ 2147483646 w 580"/>
              <a:gd name="T53" fmla="*/ 0 h 798"/>
              <a:gd name="T54" fmla="*/ 2147483646 w 580"/>
              <a:gd name="T55" fmla="*/ 0 h 798"/>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580" h="798">
                <a:moveTo>
                  <a:pt x="580" y="0"/>
                </a:moveTo>
                <a:lnTo>
                  <a:pt x="578" y="90"/>
                </a:lnTo>
                <a:lnTo>
                  <a:pt x="568" y="174"/>
                </a:lnTo>
                <a:lnTo>
                  <a:pt x="552" y="252"/>
                </a:lnTo>
                <a:lnTo>
                  <a:pt x="526" y="324"/>
                </a:lnTo>
                <a:lnTo>
                  <a:pt x="494" y="390"/>
                </a:lnTo>
                <a:lnTo>
                  <a:pt x="452" y="450"/>
                </a:lnTo>
                <a:lnTo>
                  <a:pt x="402" y="508"/>
                </a:lnTo>
                <a:lnTo>
                  <a:pt x="342" y="560"/>
                </a:lnTo>
                <a:lnTo>
                  <a:pt x="270" y="610"/>
                </a:lnTo>
                <a:lnTo>
                  <a:pt x="188" y="656"/>
                </a:lnTo>
                <a:lnTo>
                  <a:pt x="188" y="798"/>
                </a:lnTo>
                <a:lnTo>
                  <a:pt x="0" y="514"/>
                </a:lnTo>
                <a:lnTo>
                  <a:pt x="188" y="230"/>
                </a:lnTo>
                <a:lnTo>
                  <a:pt x="188" y="372"/>
                </a:lnTo>
                <a:lnTo>
                  <a:pt x="224" y="368"/>
                </a:lnTo>
                <a:lnTo>
                  <a:pt x="264" y="356"/>
                </a:lnTo>
                <a:lnTo>
                  <a:pt x="306" y="336"/>
                </a:lnTo>
                <a:lnTo>
                  <a:pt x="348" y="310"/>
                </a:lnTo>
                <a:lnTo>
                  <a:pt x="392" y="280"/>
                </a:lnTo>
                <a:lnTo>
                  <a:pt x="432" y="246"/>
                </a:lnTo>
                <a:lnTo>
                  <a:pt x="472" y="208"/>
                </a:lnTo>
                <a:lnTo>
                  <a:pt x="506" y="166"/>
                </a:lnTo>
                <a:lnTo>
                  <a:pt x="536" y="124"/>
                </a:lnTo>
                <a:lnTo>
                  <a:pt x="558" y="82"/>
                </a:lnTo>
                <a:lnTo>
                  <a:pt x="574" y="40"/>
                </a:lnTo>
                <a:lnTo>
                  <a:pt x="578" y="0"/>
                </a:lnTo>
                <a:lnTo>
                  <a:pt x="580" y="0"/>
                </a:lnTo>
                <a:close/>
              </a:path>
            </a:pathLst>
          </a:custGeom>
          <a:solidFill>
            <a:srgbClr val="FF6600"/>
          </a:solidFill>
          <a:ln>
            <a:noFill/>
          </a:ln>
          <a:extLst>
            <a:ext uri="{91240B29-F687-4F45-9708-019B960494DF}">
              <a14:hiddenLine xmlns:a14="http://schemas.microsoft.com/office/drawing/2010/main" w="0">
                <a:solidFill>
                  <a:srgbClr val="00A06C"/>
                </a:solidFill>
                <a:prstDash val="solid"/>
                <a:round/>
                <a:headEnd/>
                <a:tailEnd/>
              </a14:hiddenLine>
            </a:ext>
          </a:extLst>
        </p:spPr>
        <p:txBody>
          <a:bodyPr/>
          <a:lstStyle/>
          <a:p>
            <a:endParaRPr lang="zh-CN" altLang="en-US"/>
          </a:p>
        </p:txBody>
      </p:sp>
      <p:sp>
        <p:nvSpPr>
          <p:cNvPr id="146448" name="AutoShape 29"/>
          <p:cNvSpPr>
            <a:spLocks noChangeArrowheads="1"/>
          </p:cNvSpPr>
          <p:nvPr/>
        </p:nvSpPr>
        <p:spPr bwMode="auto">
          <a:xfrm>
            <a:off x="3779838" y="5045075"/>
            <a:ext cx="1944687" cy="1733550"/>
          </a:xfrm>
          <a:prstGeom prst="roundRect">
            <a:avLst>
              <a:gd name="adj" fmla="val 16667"/>
            </a:avLst>
          </a:prstGeom>
          <a:noFill/>
          <a:ln w="38100">
            <a:solidFill>
              <a:srgbClr val="800000"/>
            </a:solidFill>
            <a:round/>
            <a:headEnd/>
            <a:tailEnd/>
          </a:ln>
          <a:effectLst/>
          <a:extLst>
            <a:ext uri="{909E8E84-426E-40DD-AFC4-6F175D3DCCD1}">
              <a14:hiddenFill xmlns:a14="http://schemas.microsoft.com/office/drawing/2010/main">
                <a:solidFill>
                  <a:srgbClr val="99CC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endParaRPr lang="zh-CN" altLang="zh-CN" sz="1800">
              <a:latin typeface="Verdana" panose="020B0604030504040204" pitchFamily="34" charset="0"/>
            </a:endParaRPr>
          </a:p>
        </p:txBody>
      </p:sp>
      <p:sp>
        <p:nvSpPr>
          <p:cNvPr id="146449" name="Text Box 30"/>
          <p:cNvSpPr txBox="1">
            <a:spLocks noChangeArrowheads="1"/>
          </p:cNvSpPr>
          <p:nvPr/>
        </p:nvSpPr>
        <p:spPr bwMode="auto">
          <a:xfrm>
            <a:off x="3924300" y="5203825"/>
            <a:ext cx="15859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2400" b="1">
                <a:latin typeface="Verdana" panose="020B0604030504040204" pitchFamily="34" charset="0"/>
              </a:rPr>
              <a:t>混杂型</a:t>
            </a:r>
          </a:p>
        </p:txBody>
      </p:sp>
      <p:sp>
        <p:nvSpPr>
          <p:cNvPr id="146450" name="Rectangle 31"/>
          <p:cNvSpPr>
            <a:spLocks noChangeArrowheads="1"/>
          </p:cNvSpPr>
          <p:nvPr/>
        </p:nvSpPr>
        <p:spPr bwMode="auto">
          <a:xfrm>
            <a:off x="3883025" y="5734050"/>
            <a:ext cx="1897063"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000">
                <a:latin typeface="Verdana" panose="020B0604030504040204" pitchFamily="34" charset="0"/>
              </a:rPr>
              <a:t>兼具双电层电容和赝电容</a:t>
            </a: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2"/>
          <p:cNvSpPr>
            <a:spLocks noGrp="1" noChangeArrowheads="1"/>
          </p:cNvSpPr>
          <p:nvPr>
            <p:ph type="title"/>
          </p:nvPr>
        </p:nvSpPr>
        <p:spPr>
          <a:xfrm>
            <a:off x="-36513" y="44450"/>
            <a:ext cx="8229601" cy="1143000"/>
          </a:xfrm>
        </p:spPr>
        <p:txBody>
          <a:bodyPr/>
          <a:lstStyle/>
          <a:p>
            <a:pPr eaLnBrk="1" hangingPunct="1"/>
            <a:r>
              <a:rPr lang="zh-CN" altLang="en-US" b="1">
                <a:solidFill>
                  <a:srgbClr val="FF0000"/>
                </a:solidFill>
                <a:ea typeface="黑体" panose="02010609060101010101" pitchFamily="49" charset="-122"/>
              </a:rPr>
              <a:t>双电层型超级电容器的工作原理</a:t>
            </a:r>
          </a:p>
        </p:txBody>
      </p:sp>
      <p:graphicFrame>
        <p:nvGraphicFramePr>
          <p:cNvPr id="147459" name="Object 3"/>
          <p:cNvGraphicFramePr>
            <a:graphicFrameLocks noGrp="1" noChangeAspect="1"/>
          </p:cNvGraphicFramePr>
          <p:nvPr>
            <p:ph sz="half" idx="1"/>
          </p:nvPr>
        </p:nvGraphicFramePr>
        <p:xfrm>
          <a:off x="2411413" y="1755775"/>
          <a:ext cx="1752600" cy="1025525"/>
        </p:xfrm>
        <a:graphic>
          <a:graphicData uri="http://schemas.openxmlformats.org/presentationml/2006/ole">
            <mc:AlternateContent xmlns:mc="http://schemas.openxmlformats.org/markup-compatibility/2006">
              <mc:Choice xmlns:v="urn:schemas-microsoft-com:vml" Requires="v">
                <p:oleObj name="Equation" r:id="rId2" imgW="672808" imgH="393529" progId="Equation.DSMT4">
                  <p:embed/>
                </p:oleObj>
              </mc:Choice>
              <mc:Fallback>
                <p:oleObj name="Equation" r:id="rId2" imgW="672808" imgH="393529" progId="Equation.DSMT4">
                  <p:embed/>
                  <p:pic>
                    <p:nvPicPr>
                      <p:cNvPr id="0" name="Object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11413" y="1755775"/>
                        <a:ext cx="1752600" cy="1025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147460" name="Group 4"/>
          <p:cNvGrpSpPr>
            <a:grpSpLocks/>
          </p:cNvGrpSpPr>
          <p:nvPr/>
        </p:nvGrpSpPr>
        <p:grpSpPr bwMode="auto">
          <a:xfrm>
            <a:off x="346075" y="1644650"/>
            <a:ext cx="1817688" cy="2608263"/>
            <a:chOff x="218" y="1071"/>
            <a:chExt cx="1145" cy="1643"/>
          </a:xfrm>
        </p:grpSpPr>
        <p:sp>
          <p:nvSpPr>
            <p:cNvPr id="147588" name="Rectangle 5"/>
            <p:cNvSpPr>
              <a:spLocks noChangeArrowheads="1"/>
            </p:cNvSpPr>
            <p:nvPr/>
          </p:nvSpPr>
          <p:spPr bwMode="auto">
            <a:xfrm>
              <a:off x="218" y="1152"/>
              <a:ext cx="181" cy="861"/>
            </a:xfrm>
            <a:prstGeom prst="rect">
              <a:avLst/>
            </a:prstGeom>
            <a:solidFill>
              <a:srgbClr val="FFFF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endParaRPr lang="zh-CN" altLang="zh-CN" sz="1800"/>
            </a:p>
          </p:txBody>
        </p:sp>
        <p:sp>
          <p:nvSpPr>
            <p:cNvPr id="147589" name="Rectangle 6"/>
            <p:cNvSpPr>
              <a:spLocks noChangeArrowheads="1"/>
            </p:cNvSpPr>
            <p:nvPr/>
          </p:nvSpPr>
          <p:spPr bwMode="auto">
            <a:xfrm>
              <a:off x="431" y="1152"/>
              <a:ext cx="726" cy="861"/>
            </a:xfrm>
            <a:prstGeom prst="rect">
              <a:avLst/>
            </a:prstGeom>
            <a:gradFill rotWithShape="1">
              <a:gsLst>
                <a:gs pos="0">
                  <a:srgbClr val="969696"/>
                </a:gs>
                <a:gs pos="100000">
                  <a:srgbClr val="454545"/>
                </a:gs>
              </a:gsLst>
              <a:lin ang="27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lang="zh-CN" altLang="en-US" sz="1800" i="1">
                  <a:solidFill>
                    <a:schemeClr val="bg1"/>
                  </a:solidFill>
                </a:rPr>
                <a:t>电介质</a:t>
              </a:r>
            </a:p>
          </p:txBody>
        </p:sp>
        <p:sp>
          <p:nvSpPr>
            <p:cNvPr id="147590" name="Rectangle 7"/>
            <p:cNvSpPr>
              <a:spLocks noChangeArrowheads="1"/>
            </p:cNvSpPr>
            <p:nvPr/>
          </p:nvSpPr>
          <p:spPr bwMode="auto">
            <a:xfrm>
              <a:off x="1182" y="1152"/>
              <a:ext cx="181" cy="861"/>
            </a:xfrm>
            <a:prstGeom prst="rect">
              <a:avLst/>
            </a:prstGeom>
            <a:solidFill>
              <a:srgbClr val="FFFF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endParaRPr lang="zh-CN" altLang="zh-CN" sz="1800"/>
            </a:p>
          </p:txBody>
        </p:sp>
        <p:sp>
          <p:nvSpPr>
            <p:cNvPr id="147591" name="Rectangle 8"/>
            <p:cNvSpPr>
              <a:spLocks noChangeArrowheads="1"/>
            </p:cNvSpPr>
            <p:nvPr/>
          </p:nvSpPr>
          <p:spPr bwMode="auto">
            <a:xfrm>
              <a:off x="1139" y="1071"/>
              <a:ext cx="18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2400"/>
                <a:t>-</a:t>
              </a:r>
            </a:p>
          </p:txBody>
        </p:sp>
        <p:sp>
          <p:nvSpPr>
            <p:cNvPr id="147592" name="Rectangle 9"/>
            <p:cNvSpPr>
              <a:spLocks noChangeArrowheads="1"/>
            </p:cNvSpPr>
            <p:nvPr/>
          </p:nvSpPr>
          <p:spPr bwMode="auto">
            <a:xfrm>
              <a:off x="236" y="1112"/>
              <a:ext cx="20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1800" b="1"/>
                <a:t>+</a:t>
              </a:r>
            </a:p>
          </p:txBody>
        </p:sp>
        <p:sp>
          <p:nvSpPr>
            <p:cNvPr id="147593" name="Rectangle 10"/>
            <p:cNvSpPr>
              <a:spLocks noChangeArrowheads="1"/>
            </p:cNvSpPr>
            <p:nvPr/>
          </p:nvSpPr>
          <p:spPr bwMode="auto">
            <a:xfrm>
              <a:off x="241" y="1234"/>
              <a:ext cx="20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1800" b="1"/>
                <a:t>+</a:t>
              </a:r>
            </a:p>
          </p:txBody>
        </p:sp>
        <p:sp>
          <p:nvSpPr>
            <p:cNvPr id="147594" name="Rectangle 11"/>
            <p:cNvSpPr>
              <a:spLocks noChangeArrowheads="1"/>
            </p:cNvSpPr>
            <p:nvPr/>
          </p:nvSpPr>
          <p:spPr bwMode="auto">
            <a:xfrm>
              <a:off x="1138" y="1182"/>
              <a:ext cx="18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2400"/>
                <a:t>-</a:t>
              </a:r>
            </a:p>
          </p:txBody>
        </p:sp>
        <p:sp>
          <p:nvSpPr>
            <p:cNvPr id="147595" name="Rectangle 12"/>
            <p:cNvSpPr>
              <a:spLocks noChangeArrowheads="1"/>
            </p:cNvSpPr>
            <p:nvPr/>
          </p:nvSpPr>
          <p:spPr bwMode="auto">
            <a:xfrm>
              <a:off x="1138" y="1297"/>
              <a:ext cx="18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2400"/>
                <a:t>-</a:t>
              </a:r>
            </a:p>
          </p:txBody>
        </p:sp>
        <p:sp>
          <p:nvSpPr>
            <p:cNvPr id="147596" name="Rectangle 13"/>
            <p:cNvSpPr>
              <a:spLocks noChangeArrowheads="1"/>
            </p:cNvSpPr>
            <p:nvPr/>
          </p:nvSpPr>
          <p:spPr bwMode="auto">
            <a:xfrm>
              <a:off x="239" y="1350"/>
              <a:ext cx="20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1800" b="1"/>
                <a:t>+</a:t>
              </a:r>
            </a:p>
          </p:txBody>
        </p:sp>
        <p:sp>
          <p:nvSpPr>
            <p:cNvPr id="147597" name="Rectangle 14"/>
            <p:cNvSpPr>
              <a:spLocks noChangeArrowheads="1"/>
            </p:cNvSpPr>
            <p:nvPr/>
          </p:nvSpPr>
          <p:spPr bwMode="auto">
            <a:xfrm>
              <a:off x="239" y="1466"/>
              <a:ext cx="20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1800" b="1"/>
                <a:t>+</a:t>
              </a:r>
            </a:p>
          </p:txBody>
        </p:sp>
        <p:sp>
          <p:nvSpPr>
            <p:cNvPr id="147598" name="Rectangle 15"/>
            <p:cNvSpPr>
              <a:spLocks noChangeArrowheads="1"/>
            </p:cNvSpPr>
            <p:nvPr/>
          </p:nvSpPr>
          <p:spPr bwMode="auto">
            <a:xfrm>
              <a:off x="239" y="1587"/>
              <a:ext cx="20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1800" b="1"/>
                <a:t>+</a:t>
              </a:r>
            </a:p>
          </p:txBody>
        </p:sp>
        <p:sp>
          <p:nvSpPr>
            <p:cNvPr id="147599" name="Rectangle 16"/>
            <p:cNvSpPr>
              <a:spLocks noChangeArrowheads="1"/>
            </p:cNvSpPr>
            <p:nvPr/>
          </p:nvSpPr>
          <p:spPr bwMode="auto">
            <a:xfrm>
              <a:off x="239" y="1697"/>
              <a:ext cx="20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1800" b="1"/>
                <a:t>+</a:t>
              </a:r>
            </a:p>
          </p:txBody>
        </p:sp>
        <p:sp>
          <p:nvSpPr>
            <p:cNvPr id="147600" name="Rectangle 17"/>
            <p:cNvSpPr>
              <a:spLocks noChangeArrowheads="1"/>
            </p:cNvSpPr>
            <p:nvPr/>
          </p:nvSpPr>
          <p:spPr bwMode="auto">
            <a:xfrm>
              <a:off x="239" y="1808"/>
              <a:ext cx="20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1800" b="1"/>
                <a:t>+</a:t>
              </a:r>
            </a:p>
          </p:txBody>
        </p:sp>
        <p:sp>
          <p:nvSpPr>
            <p:cNvPr id="147601" name="Rectangle 18"/>
            <p:cNvSpPr>
              <a:spLocks noChangeArrowheads="1"/>
            </p:cNvSpPr>
            <p:nvPr/>
          </p:nvSpPr>
          <p:spPr bwMode="auto">
            <a:xfrm>
              <a:off x="1139" y="1414"/>
              <a:ext cx="18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2400"/>
                <a:t>-</a:t>
              </a:r>
            </a:p>
          </p:txBody>
        </p:sp>
        <p:sp>
          <p:nvSpPr>
            <p:cNvPr id="147602" name="Rectangle 19"/>
            <p:cNvSpPr>
              <a:spLocks noChangeArrowheads="1"/>
            </p:cNvSpPr>
            <p:nvPr/>
          </p:nvSpPr>
          <p:spPr bwMode="auto">
            <a:xfrm>
              <a:off x="1138" y="1535"/>
              <a:ext cx="18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2400"/>
                <a:t>-</a:t>
              </a:r>
            </a:p>
          </p:txBody>
        </p:sp>
        <p:sp>
          <p:nvSpPr>
            <p:cNvPr id="147603" name="Rectangle 20"/>
            <p:cNvSpPr>
              <a:spLocks noChangeArrowheads="1"/>
            </p:cNvSpPr>
            <p:nvPr/>
          </p:nvSpPr>
          <p:spPr bwMode="auto">
            <a:xfrm>
              <a:off x="1141" y="1650"/>
              <a:ext cx="18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2400"/>
                <a:t>-</a:t>
              </a:r>
            </a:p>
          </p:txBody>
        </p:sp>
        <p:sp>
          <p:nvSpPr>
            <p:cNvPr id="147604" name="Rectangle 21"/>
            <p:cNvSpPr>
              <a:spLocks noChangeArrowheads="1"/>
            </p:cNvSpPr>
            <p:nvPr/>
          </p:nvSpPr>
          <p:spPr bwMode="auto">
            <a:xfrm>
              <a:off x="1138" y="1761"/>
              <a:ext cx="18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2400"/>
                <a:t>-</a:t>
              </a:r>
            </a:p>
          </p:txBody>
        </p:sp>
        <p:sp>
          <p:nvSpPr>
            <p:cNvPr id="147605" name="Line 22"/>
            <p:cNvSpPr>
              <a:spLocks noChangeShapeType="1"/>
            </p:cNvSpPr>
            <p:nvPr/>
          </p:nvSpPr>
          <p:spPr bwMode="auto">
            <a:xfrm>
              <a:off x="395" y="2114"/>
              <a:ext cx="793" cy="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7606" name="Line 23"/>
            <p:cNvSpPr>
              <a:spLocks noChangeShapeType="1"/>
            </p:cNvSpPr>
            <p:nvPr/>
          </p:nvSpPr>
          <p:spPr bwMode="auto">
            <a:xfrm flipV="1">
              <a:off x="401" y="2043"/>
              <a:ext cx="0" cy="181"/>
            </a:xfrm>
            <a:prstGeom prst="line">
              <a:avLst/>
            </a:prstGeom>
            <a:noFill/>
            <a:ln w="158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7607" name="Line 24"/>
            <p:cNvSpPr>
              <a:spLocks noChangeShapeType="1"/>
            </p:cNvSpPr>
            <p:nvPr/>
          </p:nvSpPr>
          <p:spPr bwMode="auto">
            <a:xfrm flipV="1">
              <a:off x="1186" y="2044"/>
              <a:ext cx="0" cy="181"/>
            </a:xfrm>
            <a:prstGeom prst="line">
              <a:avLst/>
            </a:prstGeom>
            <a:noFill/>
            <a:ln w="158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7608" name="Text Box 25"/>
            <p:cNvSpPr txBox="1">
              <a:spLocks noChangeArrowheads="1"/>
            </p:cNvSpPr>
            <p:nvPr/>
          </p:nvSpPr>
          <p:spPr bwMode="auto">
            <a:xfrm>
              <a:off x="667" y="2079"/>
              <a:ext cx="227"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FontTx/>
                <a:buNone/>
              </a:pPr>
              <a:r>
                <a:rPr lang="en-US" altLang="zh-CN" sz="1800" i="1">
                  <a:latin typeface="Times New Roman" panose="02020603050405020304" pitchFamily="18" charset="0"/>
                </a:rPr>
                <a:t>d</a:t>
              </a:r>
            </a:p>
          </p:txBody>
        </p:sp>
        <p:sp>
          <p:nvSpPr>
            <p:cNvPr id="147609" name="Line 26"/>
            <p:cNvSpPr>
              <a:spLocks noChangeShapeType="1"/>
            </p:cNvSpPr>
            <p:nvPr/>
          </p:nvSpPr>
          <p:spPr bwMode="auto">
            <a:xfrm>
              <a:off x="703" y="2341"/>
              <a:ext cx="0" cy="181"/>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7610" name="Line 27"/>
            <p:cNvSpPr>
              <a:spLocks noChangeShapeType="1"/>
            </p:cNvSpPr>
            <p:nvPr/>
          </p:nvSpPr>
          <p:spPr bwMode="auto">
            <a:xfrm>
              <a:off x="839" y="2341"/>
              <a:ext cx="0" cy="181"/>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7611" name="Line 28"/>
            <p:cNvSpPr>
              <a:spLocks noChangeShapeType="1"/>
            </p:cNvSpPr>
            <p:nvPr/>
          </p:nvSpPr>
          <p:spPr bwMode="auto">
            <a:xfrm>
              <a:off x="431" y="2432"/>
              <a:ext cx="272" cy="0"/>
            </a:xfrm>
            <a:prstGeom prst="line">
              <a:avLst/>
            </a:prstGeom>
            <a:noFill/>
            <a:ln w="158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7612" name="Line 29"/>
            <p:cNvSpPr>
              <a:spLocks noChangeShapeType="1"/>
            </p:cNvSpPr>
            <p:nvPr/>
          </p:nvSpPr>
          <p:spPr bwMode="auto">
            <a:xfrm>
              <a:off x="839" y="2432"/>
              <a:ext cx="272" cy="0"/>
            </a:xfrm>
            <a:prstGeom prst="line">
              <a:avLst/>
            </a:prstGeom>
            <a:noFill/>
            <a:ln w="158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7613" name="Text Box 30"/>
            <p:cNvSpPr txBox="1">
              <a:spLocks noChangeArrowheads="1"/>
            </p:cNvSpPr>
            <p:nvPr/>
          </p:nvSpPr>
          <p:spPr bwMode="auto">
            <a:xfrm>
              <a:off x="657" y="2483"/>
              <a:ext cx="227"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FontTx/>
                <a:buNone/>
              </a:pPr>
              <a:r>
                <a:rPr lang="en-US" altLang="zh-CN" sz="1800" b="1" i="1">
                  <a:latin typeface="Times New Roman" panose="02020603050405020304" pitchFamily="18" charset="0"/>
                </a:rPr>
                <a:t>C</a:t>
              </a:r>
            </a:p>
          </p:txBody>
        </p:sp>
      </p:grpSp>
      <p:sp>
        <p:nvSpPr>
          <p:cNvPr id="147461" name="Text Box 31"/>
          <p:cNvSpPr txBox="1">
            <a:spLocks noChangeArrowheads="1"/>
          </p:cNvSpPr>
          <p:nvPr/>
        </p:nvSpPr>
        <p:spPr bwMode="auto">
          <a:xfrm>
            <a:off x="611188" y="1341438"/>
            <a:ext cx="2089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FontTx/>
              <a:buNone/>
            </a:pPr>
            <a:r>
              <a:rPr lang="zh-CN" altLang="en-US" sz="1800"/>
              <a:t>物理电容器</a:t>
            </a:r>
          </a:p>
        </p:txBody>
      </p:sp>
      <p:grpSp>
        <p:nvGrpSpPr>
          <p:cNvPr id="149536" name="Group 32"/>
          <p:cNvGrpSpPr>
            <a:grpSpLocks/>
          </p:cNvGrpSpPr>
          <p:nvPr/>
        </p:nvGrpSpPr>
        <p:grpSpPr bwMode="auto">
          <a:xfrm>
            <a:off x="4972050" y="1268413"/>
            <a:ext cx="4248150" cy="5183187"/>
            <a:chOff x="2971" y="799"/>
            <a:chExt cx="2676" cy="3265"/>
          </a:xfrm>
        </p:grpSpPr>
        <p:sp>
          <p:nvSpPr>
            <p:cNvPr id="147465" name="Rectangle 33"/>
            <p:cNvSpPr>
              <a:spLocks noChangeArrowheads="1"/>
            </p:cNvSpPr>
            <p:nvPr/>
          </p:nvSpPr>
          <p:spPr bwMode="auto">
            <a:xfrm>
              <a:off x="3635" y="1138"/>
              <a:ext cx="781" cy="861"/>
            </a:xfrm>
            <a:prstGeom prst="rect">
              <a:avLst/>
            </a:prstGeom>
            <a:blipFill dpi="0" rotWithShape="1">
              <a:blip r:embed="rId4">
                <a:alphaModFix amt="30000"/>
              </a:blip>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93600" bIns="0"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lang="zh-CN" altLang="en-US" sz="1600" b="1" i="1"/>
                <a:t>电解液</a:t>
              </a:r>
            </a:p>
          </p:txBody>
        </p:sp>
        <p:grpSp>
          <p:nvGrpSpPr>
            <p:cNvPr id="147466" name="Group 34"/>
            <p:cNvGrpSpPr>
              <a:grpSpLocks/>
            </p:cNvGrpSpPr>
            <p:nvPr/>
          </p:nvGrpSpPr>
          <p:grpSpPr bwMode="auto">
            <a:xfrm>
              <a:off x="4262" y="1101"/>
              <a:ext cx="239" cy="231"/>
              <a:chOff x="340" y="2840"/>
              <a:chExt cx="239" cy="231"/>
            </a:xfrm>
          </p:grpSpPr>
          <p:sp>
            <p:nvSpPr>
              <p:cNvPr id="147586" name="Oval 35"/>
              <p:cNvSpPr>
                <a:spLocks noChangeArrowheads="1"/>
              </p:cNvSpPr>
              <p:nvPr/>
            </p:nvSpPr>
            <p:spPr bwMode="auto">
              <a:xfrm>
                <a:off x="395" y="2911"/>
                <a:ext cx="91" cy="91"/>
              </a:xfrm>
              <a:prstGeom prst="ellipse">
                <a:avLst/>
              </a:prstGeom>
              <a:solidFill>
                <a:srgbClr val="FF00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endParaRPr lang="zh-CN" altLang="zh-CN" sz="1800"/>
              </a:p>
            </p:txBody>
          </p:sp>
          <p:sp>
            <p:nvSpPr>
              <p:cNvPr id="147587" name="Text Box 36"/>
              <p:cNvSpPr txBox="1">
                <a:spLocks noChangeArrowheads="1"/>
              </p:cNvSpPr>
              <p:nvPr/>
            </p:nvSpPr>
            <p:spPr bwMode="auto">
              <a:xfrm>
                <a:off x="340" y="2840"/>
                <a:ext cx="239"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1800" b="1"/>
                  <a:t>+</a:t>
                </a:r>
              </a:p>
            </p:txBody>
          </p:sp>
        </p:grpSp>
        <p:sp>
          <p:nvSpPr>
            <p:cNvPr id="147467" name="Rectangle 37"/>
            <p:cNvSpPr>
              <a:spLocks noChangeArrowheads="1"/>
            </p:cNvSpPr>
            <p:nvPr/>
          </p:nvSpPr>
          <p:spPr bwMode="auto">
            <a:xfrm>
              <a:off x="3452" y="1136"/>
              <a:ext cx="181" cy="861"/>
            </a:xfrm>
            <a:prstGeom prst="rect">
              <a:avLst/>
            </a:prstGeom>
            <a:solidFill>
              <a:srgbClr val="FFFF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endParaRPr lang="zh-CN" altLang="zh-CN" sz="1800"/>
            </a:p>
          </p:txBody>
        </p:sp>
        <p:sp>
          <p:nvSpPr>
            <p:cNvPr id="147468" name="Rectangle 38"/>
            <p:cNvSpPr>
              <a:spLocks noChangeArrowheads="1"/>
            </p:cNvSpPr>
            <p:nvPr/>
          </p:nvSpPr>
          <p:spPr bwMode="auto">
            <a:xfrm>
              <a:off x="4416" y="1136"/>
              <a:ext cx="181" cy="861"/>
            </a:xfrm>
            <a:prstGeom prst="rect">
              <a:avLst/>
            </a:prstGeom>
            <a:solidFill>
              <a:srgbClr val="FFFF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endParaRPr lang="zh-CN" altLang="zh-CN" sz="1800"/>
            </a:p>
          </p:txBody>
        </p:sp>
        <p:sp>
          <p:nvSpPr>
            <p:cNvPr id="147469" name="Rectangle 39"/>
            <p:cNvSpPr>
              <a:spLocks noChangeArrowheads="1"/>
            </p:cNvSpPr>
            <p:nvPr/>
          </p:nvSpPr>
          <p:spPr bwMode="auto">
            <a:xfrm>
              <a:off x="4363" y="1055"/>
              <a:ext cx="18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2400"/>
                <a:t>-</a:t>
              </a:r>
            </a:p>
          </p:txBody>
        </p:sp>
        <p:sp>
          <p:nvSpPr>
            <p:cNvPr id="147470" name="Rectangle 40"/>
            <p:cNvSpPr>
              <a:spLocks noChangeArrowheads="1"/>
            </p:cNvSpPr>
            <p:nvPr/>
          </p:nvSpPr>
          <p:spPr bwMode="auto">
            <a:xfrm>
              <a:off x="3470" y="1102"/>
              <a:ext cx="20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1800" b="1"/>
                <a:t>+</a:t>
              </a:r>
            </a:p>
          </p:txBody>
        </p:sp>
        <p:sp>
          <p:nvSpPr>
            <p:cNvPr id="147471" name="Rectangle 41"/>
            <p:cNvSpPr>
              <a:spLocks noChangeArrowheads="1"/>
            </p:cNvSpPr>
            <p:nvPr/>
          </p:nvSpPr>
          <p:spPr bwMode="auto">
            <a:xfrm>
              <a:off x="3475" y="1218"/>
              <a:ext cx="20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1800" b="1"/>
                <a:t>+</a:t>
              </a:r>
            </a:p>
          </p:txBody>
        </p:sp>
        <p:sp>
          <p:nvSpPr>
            <p:cNvPr id="147472" name="Rectangle 42"/>
            <p:cNvSpPr>
              <a:spLocks noChangeArrowheads="1"/>
            </p:cNvSpPr>
            <p:nvPr/>
          </p:nvSpPr>
          <p:spPr bwMode="auto">
            <a:xfrm>
              <a:off x="4372" y="1166"/>
              <a:ext cx="18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2400"/>
                <a:t>-</a:t>
              </a:r>
            </a:p>
          </p:txBody>
        </p:sp>
        <p:sp>
          <p:nvSpPr>
            <p:cNvPr id="147473" name="Rectangle 43"/>
            <p:cNvSpPr>
              <a:spLocks noChangeArrowheads="1"/>
            </p:cNvSpPr>
            <p:nvPr/>
          </p:nvSpPr>
          <p:spPr bwMode="auto">
            <a:xfrm>
              <a:off x="4372" y="1281"/>
              <a:ext cx="18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2400"/>
                <a:t>-</a:t>
              </a:r>
            </a:p>
          </p:txBody>
        </p:sp>
        <p:sp>
          <p:nvSpPr>
            <p:cNvPr id="147474" name="Rectangle 44"/>
            <p:cNvSpPr>
              <a:spLocks noChangeArrowheads="1"/>
            </p:cNvSpPr>
            <p:nvPr/>
          </p:nvSpPr>
          <p:spPr bwMode="auto">
            <a:xfrm>
              <a:off x="3473" y="1334"/>
              <a:ext cx="20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1800" b="1"/>
                <a:t>+</a:t>
              </a:r>
            </a:p>
          </p:txBody>
        </p:sp>
        <p:sp>
          <p:nvSpPr>
            <p:cNvPr id="147475" name="Rectangle 45"/>
            <p:cNvSpPr>
              <a:spLocks noChangeArrowheads="1"/>
            </p:cNvSpPr>
            <p:nvPr/>
          </p:nvSpPr>
          <p:spPr bwMode="auto">
            <a:xfrm>
              <a:off x="3473" y="1450"/>
              <a:ext cx="20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1800" b="1"/>
                <a:t>+</a:t>
              </a:r>
            </a:p>
          </p:txBody>
        </p:sp>
        <p:sp>
          <p:nvSpPr>
            <p:cNvPr id="147476" name="Rectangle 46"/>
            <p:cNvSpPr>
              <a:spLocks noChangeArrowheads="1"/>
            </p:cNvSpPr>
            <p:nvPr/>
          </p:nvSpPr>
          <p:spPr bwMode="auto">
            <a:xfrm>
              <a:off x="3473" y="1571"/>
              <a:ext cx="20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1800" b="1"/>
                <a:t>+</a:t>
              </a:r>
            </a:p>
          </p:txBody>
        </p:sp>
        <p:sp>
          <p:nvSpPr>
            <p:cNvPr id="147477" name="Rectangle 47"/>
            <p:cNvSpPr>
              <a:spLocks noChangeArrowheads="1"/>
            </p:cNvSpPr>
            <p:nvPr/>
          </p:nvSpPr>
          <p:spPr bwMode="auto">
            <a:xfrm>
              <a:off x="3473" y="1681"/>
              <a:ext cx="20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1800" b="1"/>
                <a:t>+</a:t>
              </a:r>
            </a:p>
          </p:txBody>
        </p:sp>
        <p:sp>
          <p:nvSpPr>
            <p:cNvPr id="147478" name="Rectangle 48"/>
            <p:cNvSpPr>
              <a:spLocks noChangeArrowheads="1"/>
            </p:cNvSpPr>
            <p:nvPr/>
          </p:nvSpPr>
          <p:spPr bwMode="auto">
            <a:xfrm>
              <a:off x="3470" y="1792"/>
              <a:ext cx="20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1800" b="1"/>
                <a:t>+</a:t>
              </a:r>
            </a:p>
          </p:txBody>
        </p:sp>
        <p:sp>
          <p:nvSpPr>
            <p:cNvPr id="147479" name="Rectangle 49"/>
            <p:cNvSpPr>
              <a:spLocks noChangeArrowheads="1"/>
            </p:cNvSpPr>
            <p:nvPr/>
          </p:nvSpPr>
          <p:spPr bwMode="auto">
            <a:xfrm>
              <a:off x="4363" y="1398"/>
              <a:ext cx="18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2400"/>
                <a:t>-</a:t>
              </a:r>
            </a:p>
          </p:txBody>
        </p:sp>
        <p:sp>
          <p:nvSpPr>
            <p:cNvPr id="147480" name="Rectangle 50"/>
            <p:cNvSpPr>
              <a:spLocks noChangeArrowheads="1"/>
            </p:cNvSpPr>
            <p:nvPr/>
          </p:nvSpPr>
          <p:spPr bwMode="auto">
            <a:xfrm>
              <a:off x="4372" y="1519"/>
              <a:ext cx="18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2400"/>
                <a:t>-</a:t>
              </a:r>
            </a:p>
          </p:txBody>
        </p:sp>
        <p:sp>
          <p:nvSpPr>
            <p:cNvPr id="147481" name="Rectangle 51"/>
            <p:cNvSpPr>
              <a:spLocks noChangeArrowheads="1"/>
            </p:cNvSpPr>
            <p:nvPr/>
          </p:nvSpPr>
          <p:spPr bwMode="auto">
            <a:xfrm>
              <a:off x="4365" y="1634"/>
              <a:ext cx="18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2400"/>
                <a:t>-</a:t>
              </a:r>
            </a:p>
          </p:txBody>
        </p:sp>
        <p:sp>
          <p:nvSpPr>
            <p:cNvPr id="147482" name="Rectangle 52"/>
            <p:cNvSpPr>
              <a:spLocks noChangeArrowheads="1"/>
            </p:cNvSpPr>
            <p:nvPr/>
          </p:nvSpPr>
          <p:spPr bwMode="auto">
            <a:xfrm>
              <a:off x="4372" y="1750"/>
              <a:ext cx="18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2400"/>
                <a:t>-</a:t>
              </a:r>
            </a:p>
          </p:txBody>
        </p:sp>
        <p:grpSp>
          <p:nvGrpSpPr>
            <p:cNvPr id="147483" name="Group 53"/>
            <p:cNvGrpSpPr>
              <a:grpSpLocks/>
            </p:cNvGrpSpPr>
            <p:nvPr/>
          </p:nvGrpSpPr>
          <p:grpSpPr bwMode="auto">
            <a:xfrm>
              <a:off x="3594" y="1055"/>
              <a:ext cx="136" cy="288"/>
              <a:chOff x="1434" y="3269"/>
              <a:chExt cx="136" cy="288"/>
            </a:xfrm>
          </p:grpSpPr>
          <p:sp>
            <p:nvSpPr>
              <p:cNvPr id="147584" name="Oval 54"/>
              <p:cNvSpPr>
                <a:spLocks noChangeArrowheads="1"/>
              </p:cNvSpPr>
              <p:nvPr/>
            </p:nvSpPr>
            <p:spPr bwMode="auto">
              <a:xfrm>
                <a:off x="1474" y="3385"/>
                <a:ext cx="91" cy="91"/>
              </a:xfrm>
              <a:prstGeom prst="ellipse">
                <a:avLst/>
              </a:prstGeom>
              <a:solidFill>
                <a:srgbClr val="00CC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endParaRPr lang="zh-CN" altLang="zh-CN" sz="1800"/>
              </a:p>
            </p:txBody>
          </p:sp>
          <p:sp>
            <p:nvSpPr>
              <p:cNvPr id="147585" name="Text Box 55"/>
              <p:cNvSpPr txBox="1">
                <a:spLocks noChangeArrowheads="1"/>
              </p:cNvSpPr>
              <p:nvPr/>
            </p:nvSpPr>
            <p:spPr bwMode="auto">
              <a:xfrm>
                <a:off x="1434" y="3269"/>
                <a:ext cx="13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FontTx/>
                  <a:buNone/>
                </a:pPr>
                <a:r>
                  <a:rPr lang="en-US" altLang="zh-CN" sz="2400"/>
                  <a:t>-</a:t>
                </a:r>
              </a:p>
            </p:txBody>
          </p:sp>
        </p:grpSp>
        <p:grpSp>
          <p:nvGrpSpPr>
            <p:cNvPr id="147484" name="Group 56"/>
            <p:cNvGrpSpPr>
              <a:grpSpLocks/>
            </p:cNvGrpSpPr>
            <p:nvPr/>
          </p:nvGrpSpPr>
          <p:grpSpPr bwMode="auto">
            <a:xfrm>
              <a:off x="3594" y="1171"/>
              <a:ext cx="136" cy="288"/>
              <a:chOff x="1434" y="3269"/>
              <a:chExt cx="136" cy="288"/>
            </a:xfrm>
          </p:grpSpPr>
          <p:sp>
            <p:nvSpPr>
              <p:cNvPr id="147582" name="Oval 57"/>
              <p:cNvSpPr>
                <a:spLocks noChangeArrowheads="1"/>
              </p:cNvSpPr>
              <p:nvPr/>
            </p:nvSpPr>
            <p:spPr bwMode="auto">
              <a:xfrm>
                <a:off x="1474" y="3385"/>
                <a:ext cx="91" cy="91"/>
              </a:xfrm>
              <a:prstGeom prst="ellipse">
                <a:avLst/>
              </a:prstGeom>
              <a:solidFill>
                <a:srgbClr val="00CC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endParaRPr lang="zh-CN" altLang="zh-CN" sz="1800"/>
              </a:p>
            </p:txBody>
          </p:sp>
          <p:sp>
            <p:nvSpPr>
              <p:cNvPr id="147583" name="Text Box 58"/>
              <p:cNvSpPr txBox="1">
                <a:spLocks noChangeArrowheads="1"/>
              </p:cNvSpPr>
              <p:nvPr/>
            </p:nvSpPr>
            <p:spPr bwMode="auto">
              <a:xfrm>
                <a:off x="1434" y="3269"/>
                <a:ext cx="13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FontTx/>
                  <a:buNone/>
                </a:pPr>
                <a:r>
                  <a:rPr lang="en-US" altLang="zh-CN" sz="2400"/>
                  <a:t>-</a:t>
                </a:r>
              </a:p>
            </p:txBody>
          </p:sp>
        </p:grpSp>
        <p:grpSp>
          <p:nvGrpSpPr>
            <p:cNvPr id="147485" name="Group 59"/>
            <p:cNvGrpSpPr>
              <a:grpSpLocks/>
            </p:cNvGrpSpPr>
            <p:nvPr/>
          </p:nvGrpSpPr>
          <p:grpSpPr bwMode="auto">
            <a:xfrm>
              <a:off x="3594" y="1281"/>
              <a:ext cx="136" cy="288"/>
              <a:chOff x="1434" y="3269"/>
              <a:chExt cx="136" cy="288"/>
            </a:xfrm>
          </p:grpSpPr>
          <p:sp>
            <p:nvSpPr>
              <p:cNvPr id="147580" name="Oval 60"/>
              <p:cNvSpPr>
                <a:spLocks noChangeArrowheads="1"/>
              </p:cNvSpPr>
              <p:nvPr/>
            </p:nvSpPr>
            <p:spPr bwMode="auto">
              <a:xfrm>
                <a:off x="1474" y="3385"/>
                <a:ext cx="91" cy="91"/>
              </a:xfrm>
              <a:prstGeom prst="ellipse">
                <a:avLst/>
              </a:prstGeom>
              <a:solidFill>
                <a:srgbClr val="00CC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endParaRPr lang="zh-CN" altLang="zh-CN" sz="1800"/>
              </a:p>
            </p:txBody>
          </p:sp>
          <p:sp>
            <p:nvSpPr>
              <p:cNvPr id="147581" name="Text Box 61"/>
              <p:cNvSpPr txBox="1">
                <a:spLocks noChangeArrowheads="1"/>
              </p:cNvSpPr>
              <p:nvPr/>
            </p:nvSpPr>
            <p:spPr bwMode="auto">
              <a:xfrm>
                <a:off x="1434" y="3269"/>
                <a:ext cx="13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FontTx/>
                  <a:buNone/>
                </a:pPr>
                <a:r>
                  <a:rPr lang="en-US" altLang="zh-CN" sz="2400"/>
                  <a:t>-</a:t>
                </a:r>
              </a:p>
            </p:txBody>
          </p:sp>
        </p:grpSp>
        <p:grpSp>
          <p:nvGrpSpPr>
            <p:cNvPr id="147486" name="Group 62"/>
            <p:cNvGrpSpPr>
              <a:grpSpLocks/>
            </p:cNvGrpSpPr>
            <p:nvPr/>
          </p:nvGrpSpPr>
          <p:grpSpPr bwMode="auto">
            <a:xfrm>
              <a:off x="3594" y="1398"/>
              <a:ext cx="136" cy="288"/>
              <a:chOff x="1434" y="3269"/>
              <a:chExt cx="136" cy="288"/>
            </a:xfrm>
          </p:grpSpPr>
          <p:sp>
            <p:nvSpPr>
              <p:cNvPr id="147578" name="Oval 63"/>
              <p:cNvSpPr>
                <a:spLocks noChangeArrowheads="1"/>
              </p:cNvSpPr>
              <p:nvPr/>
            </p:nvSpPr>
            <p:spPr bwMode="auto">
              <a:xfrm>
                <a:off x="1474" y="3385"/>
                <a:ext cx="91" cy="91"/>
              </a:xfrm>
              <a:prstGeom prst="ellipse">
                <a:avLst/>
              </a:prstGeom>
              <a:solidFill>
                <a:srgbClr val="00CC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endParaRPr lang="zh-CN" altLang="zh-CN" sz="1800"/>
              </a:p>
            </p:txBody>
          </p:sp>
          <p:sp>
            <p:nvSpPr>
              <p:cNvPr id="147579" name="Text Box 64"/>
              <p:cNvSpPr txBox="1">
                <a:spLocks noChangeArrowheads="1"/>
              </p:cNvSpPr>
              <p:nvPr/>
            </p:nvSpPr>
            <p:spPr bwMode="auto">
              <a:xfrm>
                <a:off x="1434" y="3269"/>
                <a:ext cx="13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FontTx/>
                  <a:buNone/>
                </a:pPr>
                <a:r>
                  <a:rPr lang="en-US" altLang="zh-CN" sz="2400"/>
                  <a:t>-</a:t>
                </a:r>
              </a:p>
            </p:txBody>
          </p:sp>
        </p:grpSp>
        <p:grpSp>
          <p:nvGrpSpPr>
            <p:cNvPr id="147487" name="Group 65"/>
            <p:cNvGrpSpPr>
              <a:grpSpLocks/>
            </p:cNvGrpSpPr>
            <p:nvPr/>
          </p:nvGrpSpPr>
          <p:grpSpPr bwMode="auto">
            <a:xfrm>
              <a:off x="3598" y="1524"/>
              <a:ext cx="136" cy="288"/>
              <a:chOff x="1434" y="3269"/>
              <a:chExt cx="136" cy="288"/>
            </a:xfrm>
          </p:grpSpPr>
          <p:sp>
            <p:nvSpPr>
              <p:cNvPr id="147576" name="Oval 66"/>
              <p:cNvSpPr>
                <a:spLocks noChangeArrowheads="1"/>
              </p:cNvSpPr>
              <p:nvPr/>
            </p:nvSpPr>
            <p:spPr bwMode="auto">
              <a:xfrm>
                <a:off x="1474" y="3385"/>
                <a:ext cx="91" cy="91"/>
              </a:xfrm>
              <a:prstGeom prst="ellipse">
                <a:avLst/>
              </a:prstGeom>
              <a:solidFill>
                <a:srgbClr val="00CC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endParaRPr lang="zh-CN" altLang="zh-CN" sz="1800"/>
              </a:p>
            </p:txBody>
          </p:sp>
          <p:sp>
            <p:nvSpPr>
              <p:cNvPr id="147577" name="Text Box 67"/>
              <p:cNvSpPr txBox="1">
                <a:spLocks noChangeArrowheads="1"/>
              </p:cNvSpPr>
              <p:nvPr/>
            </p:nvSpPr>
            <p:spPr bwMode="auto">
              <a:xfrm>
                <a:off x="1434" y="3269"/>
                <a:ext cx="13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FontTx/>
                  <a:buNone/>
                </a:pPr>
                <a:r>
                  <a:rPr lang="en-US" altLang="zh-CN" sz="2400"/>
                  <a:t>-</a:t>
                </a:r>
              </a:p>
            </p:txBody>
          </p:sp>
        </p:grpSp>
        <p:grpSp>
          <p:nvGrpSpPr>
            <p:cNvPr id="147488" name="Group 68"/>
            <p:cNvGrpSpPr>
              <a:grpSpLocks/>
            </p:cNvGrpSpPr>
            <p:nvPr/>
          </p:nvGrpSpPr>
          <p:grpSpPr bwMode="auto">
            <a:xfrm>
              <a:off x="3598" y="1630"/>
              <a:ext cx="136" cy="288"/>
              <a:chOff x="1434" y="3269"/>
              <a:chExt cx="136" cy="288"/>
            </a:xfrm>
          </p:grpSpPr>
          <p:sp>
            <p:nvSpPr>
              <p:cNvPr id="147574" name="Oval 69"/>
              <p:cNvSpPr>
                <a:spLocks noChangeArrowheads="1"/>
              </p:cNvSpPr>
              <p:nvPr/>
            </p:nvSpPr>
            <p:spPr bwMode="auto">
              <a:xfrm>
                <a:off x="1474" y="3385"/>
                <a:ext cx="91" cy="91"/>
              </a:xfrm>
              <a:prstGeom prst="ellipse">
                <a:avLst/>
              </a:prstGeom>
              <a:solidFill>
                <a:srgbClr val="00CC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endParaRPr lang="zh-CN" altLang="zh-CN" sz="1800"/>
              </a:p>
            </p:txBody>
          </p:sp>
          <p:sp>
            <p:nvSpPr>
              <p:cNvPr id="147575" name="Text Box 70"/>
              <p:cNvSpPr txBox="1">
                <a:spLocks noChangeArrowheads="1"/>
              </p:cNvSpPr>
              <p:nvPr/>
            </p:nvSpPr>
            <p:spPr bwMode="auto">
              <a:xfrm>
                <a:off x="1434" y="3269"/>
                <a:ext cx="13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FontTx/>
                  <a:buNone/>
                </a:pPr>
                <a:r>
                  <a:rPr lang="en-US" altLang="zh-CN" sz="2400"/>
                  <a:t>-</a:t>
                </a:r>
              </a:p>
            </p:txBody>
          </p:sp>
        </p:grpSp>
        <p:grpSp>
          <p:nvGrpSpPr>
            <p:cNvPr id="147489" name="Group 71"/>
            <p:cNvGrpSpPr>
              <a:grpSpLocks/>
            </p:cNvGrpSpPr>
            <p:nvPr/>
          </p:nvGrpSpPr>
          <p:grpSpPr bwMode="auto">
            <a:xfrm>
              <a:off x="3598" y="1750"/>
              <a:ext cx="136" cy="288"/>
              <a:chOff x="1434" y="3269"/>
              <a:chExt cx="136" cy="288"/>
            </a:xfrm>
          </p:grpSpPr>
          <p:sp>
            <p:nvSpPr>
              <p:cNvPr id="147572" name="Oval 72"/>
              <p:cNvSpPr>
                <a:spLocks noChangeArrowheads="1"/>
              </p:cNvSpPr>
              <p:nvPr/>
            </p:nvSpPr>
            <p:spPr bwMode="auto">
              <a:xfrm>
                <a:off x="1474" y="3385"/>
                <a:ext cx="91" cy="91"/>
              </a:xfrm>
              <a:prstGeom prst="ellipse">
                <a:avLst/>
              </a:prstGeom>
              <a:solidFill>
                <a:srgbClr val="00CC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endParaRPr lang="zh-CN" altLang="zh-CN" sz="1800"/>
              </a:p>
            </p:txBody>
          </p:sp>
          <p:sp>
            <p:nvSpPr>
              <p:cNvPr id="147573" name="Text Box 73"/>
              <p:cNvSpPr txBox="1">
                <a:spLocks noChangeArrowheads="1"/>
              </p:cNvSpPr>
              <p:nvPr/>
            </p:nvSpPr>
            <p:spPr bwMode="auto">
              <a:xfrm>
                <a:off x="1434" y="3269"/>
                <a:ext cx="13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FontTx/>
                  <a:buNone/>
                </a:pPr>
                <a:r>
                  <a:rPr lang="en-US" altLang="zh-CN" sz="2400"/>
                  <a:t>-</a:t>
                </a:r>
              </a:p>
            </p:txBody>
          </p:sp>
        </p:grpSp>
        <p:grpSp>
          <p:nvGrpSpPr>
            <p:cNvPr id="147490" name="Group 74"/>
            <p:cNvGrpSpPr>
              <a:grpSpLocks/>
            </p:cNvGrpSpPr>
            <p:nvPr/>
          </p:nvGrpSpPr>
          <p:grpSpPr bwMode="auto">
            <a:xfrm>
              <a:off x="4263" y="1217"/>
              <a:ext cx="239" cy="231"/>
              <a:chOff x="340" y="2840"/>
              <a:chExt cx="239" cy="231"/>
            </a:xfrm>
          </p:grpSpPr>
          <p:sp>
            <p:nvSpPr>
              <p:cNvPr id="147570" name="Oval 75"/>
              <p:cNvSpPr>
                <a:spLocks noChangeArrowheads="1"/>
              </p:cNvSpPr>
              <p:nvPr/>
            </p:nvSpPr>
            <p:spPr bwMode="auto">
              <a:xfrm>
                <a:off x="395" y="2911"/>
                <a:ext cx="91" cy="91"/>
              </a:xfrm>
              <a:prstGeom prst="ellipse">
                <a:avLst/>
              </a:prstGeom>
              <a:solidFill>
                <a:srgbClr val="FF00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endParaRPr lang="zh-CN" altLang="zh-CN" sz="1800"/>
              </a:p>
            </p:txBody>
          </p:sp>
          <p:sp>
            <p:nvSpPr>
              <p:cNvPr id="147571" name="Text Box 76"/>
              <p:cNvSpPr txBox="1">
                <a:spLocks noChangeArrowheads="1"/>
              </p:cNvSpPr>
              <p:nvPr/>
            </p:nvSpPr>
            <p:spPr bwMode="auto">
              <a:xfrm>
                <a:off x="340" y="2840"/>
                <a:ext cx="239"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1800" b="1"/>
                  <a:t>+</a:t>
                </a:r>
              </a:p>
            </p:txBody>
          </p:sp>
        </p:grpSp>
        <p:grpSp>
          <p:nvGrpSpPr>
            <p:cNvPr id="147491" name="Group 77"/>
            <p:cNvGrpSpPr>
              <a:grpSpLocks/>
            </p:cNvGrpSpPr>
            <p:nvPr/>
          </p:nvGrpSpPr>
          <p:grpSpPr bwMode="auto">
            <a:xfrm>
              <a:off x="4262" y="1333"/>
              <a:ext cx="239" cy="231"/>
              <a:chOff x="340" y="2840"/>
              <a:chExt cx="239" cy="231"/>
            </a:xfrm>
          </p:grpSpPr>
          <p:sp>
            <p:nvSpPr>
              <p:cNvPr id="147568" name="Oval 78"/>
              <p:cNvSpPr>
                <a:spLocks noChangeArrowheads="1"/>
              </p:cNvSpPr>
              <p:nvPr/>
            </p:nvSpPr>
            <p:spPr bwMode="auto">
              <a:xfrm>
                <a:off x="395" y="2911"/>
                <a:ext cx="91" cy="91"/>
              </a:xfrm>
              <a:prstGeom prst="ellipse">
                <a:avLst/>
              </a:prstGeom>
              <a:solidFill>
                <a:srgbClr val="FF00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endParaRPr lang="zh-CN" altLang="zh-CN" sz="1800"/>
              </a:p>
            </p:txBody>
          </p:sp>
          <p:sp>
            <p:nvSpPr>
              <p:cNvPr id="147569" name="Text Box 79"/>
              <p:cNvSpPr txBox="1">
                <a:spLocks noChangeArrowheads="1"/>
              </p:cNvSpPr>
              <p:nvPr/>
            </p:nvSpPr>
            <p:spPr bwMode="auto">
              <a:xfrm>
                <a:off x="340" y="2840"/>
                <a:ext cx="239"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1800" b="1"/>
                  <a:t>+</a:t>
                </a:r>
              </a:p>
            </p:txBody>
          </p:sp>
        </p:grpSp>
        <p:grpSp>
          <p:nvGrpSpPr>
            <p:cNvPr id="147492" name="Group 80"/>
            <p:cNvGrpSpPr>
              <a:grpSpLocks/>
            </p:cNvGrpSpPr>
            <p:nvPr/>
          </p:nvGrpSpPr>
          <p:grpSpPr bwMode="auto">
            <a:xfrm>
              <a:off x="4262" y="1565"/>
              <a:ext cx="239" cy="231"/>
              <a:chOff x="340" y="2840"/>
              <a:chExt cx="239" cy="231"/>
            </a:xfrm>
          </p:grpSpPr>
          <p:sp>
            <p:nvSpPr>
              <p:cNvPr id="147566" name="Oval 81"/>
              <p:cNvSpPr>
                <a:spLocks noChangeArrowheads="1"/>
              </p:cNvSpPr>
              <p:nvPr/>
            </p:nvSpPr>
            <p:spPr bwMode="auto">
              <a:xfrm>
                <a:off x="395" y="2911"/>
                <a:ext cx="91" cy="91"/>
              </a:xfrm>
              <a:prstGeom prst="ellipse">
                <a:avLst/>
              </a:prstGeom>
              <a:solidFill>
                <a:srgbClr val="FF00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endParaRPr lang="zh-CN" altLang="zh-CN" sz="1800"/>
              </a:p>
            </p:txBody>
          </p:sp>
          <p:sp>
            <p:nvSpPr>
              <p:cNvPr id="147567" name="Text Box 82"/>
              <p:cNvSpPr txBox="1">
                <a:spLocks noChangeArrowheads="1"/>
              </p:cNvSpPr>
              <p:nvPr/>
            </p:nvSpPr>
            <p:spPr bwMode="auto">
              <a:xfrm>
                <a:off x="340" y="2840"/>
                <a:ext cx="239"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1800" b="1"/>
                  <a:t>+</a:t>
                </a:r>
              </a:p>
            </p:txBody>
          </p:sp>
        </p:grpSp>
        <p:grpSp>
          <p:nvGrpSpPr>
            <p:cNvPr id="147493" name="Group 83"/>
            <p:cNvGrpSpPr>
              <a:grpSpLocks/>
            </p:cNvGrpSpPr>
            <p:nvPr/>
          </p:nvGrpSpPr>
          <p:grpSpPr bwMode="auto">
            <a:xfrm>
              <a:off x="4262" y="1681"/>
              <a:ext cx="239" cy="231"/>
              <a:chOff x="340" y="2840"/>
              <a:chExt cx="239" cy="231"/>
            </a:xfrm>
          </p:grpSpPr>
          <p:sp>
            <p:nvSpPr>
              <p:cNvPr id="147564" name="Oval 84"/>
              <p:cNvSpPr>
                <a:spLocks noChangeArrowheads="1"/>
              </p:cNvSpPr>
              <p:nvPr/>
            </p:nvSpPr>
            <p:spPr bwMode="auto">
              <a:xfrm>
                <a:off x="395" y="2911"/>
                <a:ext cx="91" cy="91"/>
              </a:xfrm>
              <a:prstGeom prst="ellipse">
                <a:avLst/>
              </a:prstGeom>
              <a:solidFill>
                <a:srgbClr val="FF00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endParaRPr lang="zh-CN" altLang="zh-CN" sz="1800"/>
              </a:p>
            </p:txBody>
          </p:sp>
          <p:sp>
            <p:nvSpPr>
              <p:cNvPr id="147565" name="Text Box 85"/>
              <p:cNvSpPr txBox="1">
                <a:spLocks noChangeArrowheads="1"/>
              </p:cNvSpPr>
              <p:nvPr/>
            </p:nvSpPr>
            <p:spPr bwMode="auto">
              <a:xfrm>
                <a:off x="340" y="2840"/>
                <a:ext cx="239"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1800" b="1"/>
                  <a:t>+</a:t>
                </a:r>
              </a:p>
            </p:txBody>
          </p:sp>
        </p:grpSp>
        <p:grpSp>
          <p:nvGrpSpPr>
            <p:cNvPr id="147494" name="Group 86"/>
            <p:cNvGrpSpPr>
              <a:grpSpLocks/>
            </p:cNvGrpSpPr>
            <p:nvPr/>
          </p:nvGrpSpPr>
          <p:grpSpPr bwMode="auto">
            <a:xfrm>
              <a:off x="4261" y="1797"/>
              <a:ext cx="239" cy="231"/>
              <a:chOff x="340" y="2840"/>
              <a:chExt cx="239" cy="231"/>
            </a:xfrm>
          </p:grpSpPr>
          <p:sp>
            <p:nvSpPr>
              <p:cNvPr id="147562" name="Oval 87"/>
              <p:cNvSpPr>
                <a:spLocks noChangeArrowheads="1"/>
              </p:cNvSpPr>
              <p:nvPr/>
            </p:nvSpPr>
            <p:spPr bwMode="auto">
              <a:xfrm>
                <a:off x="395" y="2911"/>
                <a:ext cx="91" cy="91"/>
              </a:xfrm>
              <a:prstGeom prst="ellipse">
                <a:avLst/>
              </a:prstGeom>
              <a:solidFill>
                <a:srgbClr val="FF00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endParaRPr lang="zh-CN" altLang="zh-CN" sz="1800"/>
              </a:p>
            </p:txBody>
          </p:sp>
          <p:sp>
            <p:nvSpPr>
              <p:cNvPr id="147563" name="Text Box 88"/>
              <p:cNvSpPr txBox="1">
                <a:spLocks noChangeArrowheads="1"/>
              </p:cNvSpPr>
              <p:nvPr/>
            </p:nvSpPr>
            <p:spPr bwMode="auto">
              <a:xfrm>
                <a:off x="340" y="2840"/>
                <a:ext cx="239"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1800" b="1"/>
                  <a:t>+</a:t>
                </a:r>
              </a:p>
            </p:txBody>
          </p:sp>
        </p:grpSp>
        <p:grpSp>
          <p:nvGrpSpPr>
            <p:cNvPr id="147495" name="Group 89"/>
            <p:cNvGrpSpPr>
              <a:grpSpLocks/>
            </p:cNvGrpSpPr>
            <p:nvPr/>
          </p:nvGrpSpPr>
          <p:grpSpPr bwMode="auto">
            <a:xfrm>
              <a:off x="4262" y="1449"/>
              <a:ext cx="239" cy="231"/>
              <a:chOff x="340" y="2840"/>
              <a:chExt cx="239" cy="231"/>
            </a:xfrm>
          </p:grpSpPr>
          <p:sp>
            <p:nvSpPr>
              <p:cNvPr id="147560" name="Oval 90"/>
              <p:cNvSpPr>
                <a:spLocks noChangeArrowheads="1"/>
              </p:cNvSpPr>
              <p:nvPr/>
            </p:nvSpPr>
            <p:spPr bwMode="auto">
              <a:xfrm>
                <a:off x="395" y="2911"/>
                <a:ext cx="91" cy="91"/>
              </a:xfrm>
              <a:prstGeom prst="ellipse">
                <a:avLst/>
              </a:prstGeom>
              <a:solidFill>
                <a:srgbClr val="FF00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endParaRPr lang="zh-CN" altLang="zh-CN" sz="1800"/>
              </a:p>
            </p:txBody>
          </p:sp>
          <p:sp>
            <p:nvSpPr>
              <p:cNvPr id="147561" name="Text Box 91"/>
              <p:cNvSpPr txBox="1">
                <a:spLocks noChangeArrowheads="1"/>
              </p:cNvSpPr>
              <p:nvPr/>
            </p:nvSpPr>
            <p:spPr bwMode="auto">
              <a:xfrm>
                <a:off x="340" y="2840"/>
                <a:ext cx="239"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1800" b="1"/>
                  <a:t>+</a:t>
                </a:r>
              </a:p>
            </p:txBody>
          </p:sp>
        </p:grpSp>
        <p:grpSp>
          <p:nvGrpSpPr>
            <p:cNvPr id="147496" name="Group 92"/>
            <p:cNvGrpSpPr>
              <a:grpSpLocks/>
            </p:cNvGrpSpPr>
            <p:nvPr/>
          </p:nvGrpSpPr>
          <p:grpSpPr bwMode="auto">
            <a:xfrm>
              <a:off x="3750" y="1328"/>
              <a:ext cx="136" cy="288"/>
              <a:chOff x="1434" y="3269"/>
              <a:chExt cx="136" cy="288"/>
            </a:xfrm>
          </p:grpSpPr>
          <p:sp>
            <p:nvSpPr>
              <p:cNvPr id="147558" name="Oval 93"/>
              <p:cNvSpPr>
                <a:spLocks noChangeArrowheads="1"/>
              </p:cNvSpPr>
              <p:nvPr/>
            </p:nvSpPr>
            <p:spPr bwMode="auto">
              <a:xfrm>
                <a:off x="1474" y="3385"/>
                <a:ext cx="91" cy="91"/>
              </a:xfrm>
              <a:prstGeom prst="ellipse">
                <a:avLst/>
              </a:prstGeom>
              <a:solidFill>
                <a:srgbClr val="00CC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endParaRPr lang="zh-CN" altLang="zh-CN" sz="1800"/>
              </a:p>
            </p:txBody>
          </p:sp>
          <p:sp>
            <p:nvSpPr>
              <p:cNvPr id="147559" name="Text Box 94"/>
              <p:cNvSpPr txBox="1">
                <a:spLocks noChangeArrowheads="1"/>
              </p:cNvSpPr>
              <p:nvPr/>
            </p:nvSpPr>
            <p:spPr bwMode="auto">
              <a:xfrm>
                <a:off x="1434" y="3269"/>
                <a:ext cx="13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FontTx/>
                  <a:buNone/>
                </a:pPr>
                <a:r>
                  <a:rPr lang="en-US" altLang="zh-CN" sz="2400"/>
                  <a:t>-</a:t>
                </a:r>
              </a:p>
            </p:txBody>
          </p:sp>
        </p:grpSp>
        <p:grpSp>
          <p:nvGrpSpPr>
            <p:cNvPr id="147497" name="Group 95"/>
            <p:cNvGrpSpPr>
              <a:grpSpLocks/>
            </p:cNvGrpSpPr>
            <p:nvPr/>
          </p:nvGrpSpPr>
          <p:grpSpPr bwMode="auto">
            <a:xfrm>
              <a:off x="4186" y="1589"/>
              <a:ext cx="136" cy="288"/>
              <a:chOff x="1434" y="3269"/>
              <a:chExt cx="136" cy="288"/>
            </a:xfrm>
          </p:grpSpPr>
          <p:sp>
            <p:nvSpPr>
              <p:cNvPr id="147556" name="Oval 96"/>
              <p:cNvSpPr>
                <a:spLocks noChangeArrowheads="1"/>
              </p:cNvSpPr>
              <p:nvPr/>
            </p:nvSpPr>
            <p:spPr bwMode="auto">
              <a:xfrm>
                <a:off x="1474" y="3385"/>
                <a:ext cx="91" cy="91"/>
              </a:xfrm>
              <a:prstGeom prst="ellipse">
                <a:avLst/>
              </a:prstGeom>
              <a:solidFill>
                <a:srgbClr val="00CC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endParaRPr lang="zh-CN" altLang="zh-CN" sz="1800"/>
              </a:p>
            </p:txBody>
          </p:sp>
          <p:sp>
            <p:nvSpPr>
              <p:cNvPr id="147557" name="Text Box 97"/>
              <p:cNvSpPr txBox="1">
                <a:spLocks noChangeArrowheads="1"/>
              </p:cNvSpPr>
              <p:nvPr/>
            </p:nvSpPr>
            <p:spPr bwMode="auto">
              <a:xfrm>
                <a:off x="1434" y="3269"/>
                <a:ext cx="13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FontTx/>
                  <a:buNone/>
                </a:pPr>
                <a:r>
                  <a:rPr lang="en-US" altLang="zh-CN" sz="2400"/>
                  <a:t>-</a:t>
                </a:r>
              </a:p>
            </p:txBody>
          </p:sp>
        </p:grpSp>
        <p:grpSp>
          <p:nvGrpSpPr>
            <p:cNvPr id="147498" name="Group 98"/>
            <p:cNvGrpSpPr>
              <a:grpSpLocks/>
            </p:cNvGrpSpPr>
            <p:nvPr/>
          </p:nvGrpSpPr>
          <p:grpSpPr bwMode="auto">
            <a:xfrm>
              <a:off x="3770" y="1691"/>
              <a:ext cx="136" cy="288"/>
              <a:chOff x="1434" y="3269"/>
              <a:chExt cx="136" cy="288"/>
            </a:xfrm>
          </p:grpSpPr>
          <p:sp>
            <p:nvSpPr>
              <p:cNvPr id="147554" name="Oval 99"/>
              <p:cNvSpPr>
                <a:spLocks noChangeArrowheads="1"/>
              </p:cNvSpPr>
              <p:nvPr/>
            </p:nvSpPr>
            <p:spPr bwMode="auto">
              <a:xfrm>
                <a:off x="1474" y="3385"/>
                <a:ext cx="91" cy="91"/>
              </a:xfrm>
              <a:prstGeom prst="ellipse">
                <a:avLst/>
              </a:prstGeom>
              <a:solidFill>
                <a:srgbClr val="00CC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endParaRPr lang="zh-CN" altLang="zh-CN" sz="1800"/>
              </a:p>
            </p:txBody>
          </p:sp>
          <p:sp>
            <p:nvSpPr>
              <p:cNvPr id="147555" name="Text Box 100"/>
              <p:cNvSpPr txBox="1">
                <a:spLocks noChangeArrowheads="1"/>
              </p:cNvSpPr>
              <p:nvPr/>
            </p:nvSpPr>
            <p:spPr bwMode="auto">
              <a:xfrm>
                <a:off x="1434" y="3269"/>
                <a:ext cx="13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FontTx/>
                  <a:buNone/>
                </a:pPr>
                <a:r>
                  <a:rPr lang="en-US" altLang="zh-CN" sz="2400"/>
                  <a:t>-</a:t>
                </a:r>
              </a:p>
            </p:txBody>
          </p:sp>
        </p:grpSp>
        <p:grpSp>
          <p:nvGrpSpPr>
            <p:cNvPr id="147499" name="Group 101"/>
            <p:cNvGrpSpPr>
              <a:grpSpLocks/>
            </p:cNvGrpSpPr>
            <p:nvPr/>
          </p:nvGrpSpPr>
          <p:grpSpPr bwMode="auto">
            <a:xfrm>
              <a:off x="4006" y="1247"/>
              <a:ext cx="136" cy="288"/>
              <a:chOff x="1434" y="3269"/>
              <a:chExt cx="136" cy="288"/>
            </a:xfrm>
          </p:grpSpPr>
          <p:sp>
            <p:nvSpPr>
              <p:cNvPr id="147552" name="Oval 102"/>
              <p:cNvSpPr>
                <a:spLocks noChangeArrowheads="1"/>
              </p:cNvSpPr>
              <p:nvPr/>
            </p:nvSpPr>
            <p:spPr bwMode="auto">
              <a:xfrm>
                <a:off x="1474" y="3385"/>
                <a:ext cx="91" cy="91"/>
              </a:xfrm>
              <a:prstGeom prst="ellipse">
                <a:avLst/>
              </a:prstGeom>
              <a:solidFill>
                <a:srgbClr val="00CC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endParaRPr lang="zh-CN" altLang="zh-CN" sz="1800"/>
              </a:p>
            </p:txBody>
          </p:sp>
          <p:sp>
            <p:nvSpPr>
              <p:cNvPr id="147553" name="Text Box 103"/>
              <p:cNvSpPr txBox="1">
                <a:spLocks noChangeArrowheads="1"/>
              </p:cNvSpPr>
              <p:nvPr/>
            </p:nvSpPr>
            <p:spPr bwMode="auto">
              <a:xfrm>
                <a:off x="1434" y="3269"/>
                <a:ext cx="13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FontTx/>
                  <a:buNone/>
                </a:pPr>
                <a:r>
                  <a:rPr lang="en-US" altLang="zh-CN" sz="2400"/>
                  <a:t>-</a:t>
                </a:r>
              </a:p>
            </p:txBody>
          </p:sp>
        </p:grpSp>
        <p:grpSp>
          <p:nvGrpSpPr>
            <p:cNvPr id="147500" name="Group 104"/>
            <p:cNvGrpSpPr>
              <a:grpSpLocks/>
            </p:cNvGrpSpPr>
            <p:nvPr/>
          </p:nvGrpSpPr>
          <p:grpSpPr bwMode="auto">
            <a:xfrm>
              <a:off x="3714" y="1120"/>
              <a:ext cx="136" cy="288"/>
              <a:chOff x="1434" y="3269"/>
              <a:chExt cx="136" cy="288"/>
            </a:xfrm>
          </p:grpSpPr>
          <p:sp>
            <p:nvSpPr>
              <p:cNvPr id="147550" name="Oval 105"/>
              <p:cNvSpPr>
                <a:spLocks noChangeArrowheads="1"/>
              </p:cNvSpPr>
              <p:nvPr/>
            </p:nvSpPr>
            <p:spPr bwMode="auto">
              <a:xfrm>
                <a:off x="1474" y="3385"/>
                <a:ext cx="91" cy="91"/>
              </a:xfrm>
              <a:prstGeom prst="ellipse">
                <a:avLst/>
              </a:prstGeom>
              <a:solidFill>
                <a:srgbClr val="00CC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endParaRPr lang="zh-CN" altLang="zh-CN" sz="1800"/>
              </a:p>
            </p:txBody>
          </p:sp>
          <p:sp>
            <p:nvSpPr>
              <p:cNvPr id="147551" name="Text Box 106"/>
              <p:cNvSpPr txBox="1">
                <a:spLocks noChangeArrowheads="1"/>
              </p:cNvSpPr>
              <p:nvPr/>
            </p:nvSpPr>
            <p:spPr bwMode="auto">
              <a:xfrm>
                <a:off x="1434" y="3269"/>
                <a:ext cx="13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FontTx/>
                  <a:buNone/>
                </a:pPr>
                <a:r>
                  <a:rPr lang="en-US" altLang="zh-CN" sz="2400"/>
                  <a:t>-</a:t>
                </a:r>
              </a:p>
            </p:txBody>
          </p:sp>
        </p:grpSp>
        <p:grpSp>
          <p:nvGrpSpPr>
            <p:cNvPr id="147501" name="Group 107"/>
            <p:cNvGrpSpPr>
              <a:grpSpLocks/>
            </p:cNvGrpSpPr>
            <p:nvPr/>
          </p:nvGrpSpPr>
          <p:grpSpPr bwMode="auto">
            <a:xfrm>
              <a:off x="3702" y="1570"/>
              <a:ext cx="239" cy="231"/>
              <a:chOff x="340" y="2840"/>
              <a:chExt cx="239" cy="231"/>
            </a:xfrm>
          </p:grpSpPr>
          <p:sp>
            <p:nvSpPr>
              <p:cNvPr id="147548" name="Oval 108"/>
              <p:cNvSpPr>
                <a:spLocks noChangeArrowheads="1"/>
              </p:cNvSpPr>
              <p:nvPr/>
            </p:nvSpPr>
            <p:spPr bwMode="auto">
              <a:xfrm>
                <a:off x="395" y="2911"/>
                <a:ext cx="91" cy="91"/>
              </a:xfrm>
              <a:prstGeom prst="ellipse">
                <a:avLst/>
              </a:prstGeom>
              <a:solidFill>
                <a:srgbClr val="FF00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endParaRPr lang="zh-CN" altLang="zh-CN" sz="1800"/>
              </a:p>
            </p:txBody>
          </p:sp>
          <p:sp>
            <p:nvSpPr>
              <p:cNvPr id="147549" name="Text Box 109"/>
              <p:cNvSpPr txBox="1">
                <a:spLocks noChangeArrowheads="1"/>
              </p:cNvSpPr>
              <p:nvPr/>
            </p:nvSpPr>
            <p:spPr bwMode="auto">
              <a:xfrm>
                <a:off x="340" y="2840"/>
                <a:ext cx="239"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1800" b="1"/>
                  <a:t>+</a:t>
                </a:r>
              </a:p>
            </p:txBody>
          </p:sp>
        </p:grpSp>
        <p:grpSp>
          <p:nvGrpSpPr>
            <p:cNvPr id="147502" name="Group 110"/>
            <p:cNvGrpSpPr>
              <a:grpSpLocks/>
            </p:cNvGrpSpPr>
            <p:nvPr/>
          </p:nvGrpSpPr>
          <p:grpSpPr bwMode="auto">
            <a:xfrm>
              <a:off x="4150" y="1304"/>
              <a:ext cx="239" cy="231"/>
              <a:chOff x="340" y="2840"/>
              <a:chExt cx="239" cy="231"/>
            </a:xfrm>
          </p:grpSpPr>
          <p:sp>
            <p:nvSpPr>
              <p:cNvPr id="147546" name="Oval 111"/>
              <p:cNvSpPr>
                <a:spLocks noChangeArrowheads="1"/>
              </p:cNvSpPr>
              <p:nvPr/>
            </p:nvSpPr>
            <p:spPr bwMode="auto">
              <a:xfrm>
                <a:off x="395" y="2911"/>
                <a:ext cx="91" cy="91"/>
              </a:xfrm>
              <a:prstGeom prst="ellipse">
                <a:avLst/>
              </a:prstGeom>
              <a:solidFill>
                <a:srgbClr val="FF00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endParaRPr lang="zh-CN" altLang="zh-CN" sz="1800"/>
              </a:p>
            </p:txBody>
          </p:sp>
          <p:sp>
            <p:nvSpPr>
              <p:cNvPr id="147547" name="Text Box 112"/>
              <p:cNvSpPr txBox="1">
                <a:spLocks noChangeArrowheads="1"/>
              </p:cNvSpPr>
              <p:nvPr/>
            </p:nvSpPr>
            <p:spPr bwMode="auto">
              <a:xfrm>
                <a:off x="340" y="2840"/>
                <a:ext cx="239"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1800" b="1"/>
                  <a:t>+</a:t>
                </a:r>
              </a:p>
            </p:txBody>
          </p:sp>
        </p:grpSp>
        <p:grpSp>
          <p:nvGrpSpPr>
            <p:cNvPr id="147503" name="Group 113"/>
            <p:cNvGrpSpPr>
              <a:grpSpLocks/>
            </p:cNvGrpSpPr>
            <p:nvPr/>
          </p:nvGrpSpPr>
          <p:grpSpPr bwMode="auto">
            <a:xfrm>
              <a:off x="4093" y="1731"/>
              <a:ext cx="239" cy="231"/>
              <a:chOff x="340" y="2840"/>
              <a:chExt cx="239" cy="231"/>
            </a:xfrm>
          </p:grpSpPr>
          <p:sp>
            <p:nvSpPr>
              <p:cNvPr id="147544" name="Oval 114"/>
              <p:cNvSpPr>
                <a:spLocks noChangeArrowheads="1"/>
              </p:cNvSpPr>
              <p:nvPr/>
            </p:nvSpPr>
            <p:spPr bwMode="auto">
              <a:xfrm>
                <a:off x="395" y="2911"/>
                <a:ext cx="91" cy="91"/>
              </a:xfrm>
              <a:prstGeom prst="ellipse">
                <a:avLst/>
              </a:prstGeom>
              <a:solidFill>
                <a:srgbClr val="FF00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endParaRPr lang="zh-CN" altLang="zh-CN" sz="1800"/>
              </a:p>
            </p:txBody>
          </p:sp>
          <p:sp>
            <p:nvSpPr>
              <p:cNvPr id="147545" name="Text Box 115"/>
              <p:cNvSpPr txBox="1">
                <a:spLocks noChangeArrowheads="1"/>
              </p:cNvSpPr>
              <p:nvPr/>
            </p:nvSpPr>
            <p:spPr bwMode="auto">
              <a:xfrm>
                <a:off x="340" y="2840"/>
                <a:ext cx="239"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1800" b="1"/>
                  <a:t>+</a:t>
                </a:r>
              </a:p>
            </p:txBody>
          </p:sp>
        </p:grpSp>
        <p:grpSp>
          <p:nvGrpSpPr>
            <p:cNvPr id="147504" name="Group 116"/>
            <p:cNvGrpSpPr>
              <a:grpSpLocks/>
            </p:cNvGrpSpPr>
            <p:nvPr/>
          </p:nvGrpSpPr>
          <p:grpSpPr bwMode="auto">
            <a:xfrm>
              <a:off x="3914" y="1373"/>
              <a:ext cx="239" cy="231"/>
              <a:chOff x="340" y="2840"/>
              <a:chExt cx="239" cy="231"/>
            </a:xfrm>
          </p:grpSpPr>
          <p:sp>
            <p:nvSpPr>
              <p:cNvPr id="147542" name="Oval 117"/>
              <p:cNvSpPr>
                <a:spLocks noChangeArrowheads="1"/>
              </p:cNvSpPr>
              <p:nvPr/>
            </p:nvSpPr>
            <p:spPr bwMode="auto">
              <a:xfrm>
                <a:off x="395" y="2911"/>
                <a:ext cx="91" cy="91"/>
              </a:xfrm>
              <a:prstGeom prst="ellipse">
                <a:avLst/>
              </a:prstGeom>
              <a:solidFill>
                <a:srgbClr val="FF00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endParaRPr lang="zh-CN" altLang="zh-CN" sz="1800"/>
              </a:p>
            </p:txBody>
          </p:sp>
          <p:sp>
            <p:nvSpPr>
              <p:cNvPr id="147543" name="Text Box 118"/>
              <p:cNvSpPr txBox="1">
                <a:spLocks noChangeArrowheads="1"/>
              </p:cNvSpPr>
              <p:nvPr/>
            </p:nvSpPr>
            <p:spPr bwMode="auto">
              <a:xfrm>
                <a:off x="340" y="2840"/>
                <a:ext cx="239"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1800" b="1"/>
                  <a:t>+</a:t>
                </a:r>
              </a:p>
            </p:txBody>
          </p:sp>
        </p:grpSp>
        <p:grpSp>
          <p:nvGrpSpPr>
            <p:cNvPr id="147505" name="Group 119"/>
            <p:cNvGrpSpPr>
              <a:grpSpLocks/>
            </p:cNvGrpSpPr>
            <p:nvPr/>
          </p:nvGrpSpPr>
          <p:grpSpPr bwMode="auto">
            <a:xfrm>
              <a:off x="4087" y="1146"/>
              <a:ext cx="239" cy="231"/>
              <a:chOff x="340" y="2840"/>
              <a:chExt cx="239" cy="231"/>
            </a:xfrm>
          </p:grpSpPr>
          <p:sp>
            <p:nvSpPr>
              <p:cNvPr id="147540" name="Oval 120"/>
              <p:cNvSpPr>
                <a:spLocks noChangeArrowheads="1"/>
              </p:cNvSpPr>
              <p:nvPr/>
            </p:nvSpPr>
            <p:spPr bwMode="auto">
              <a:xfrm>
                <a:off x="395" y="2911"/>
                <a:ext cx="91" cy="91"/>
              </a:xfrm>
              <a:prstGeom prst="ellipse">
                <a:avLst/>
              </a:prstGeom>
              <a:solidFill>
                <a:srgbClr val="FF00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endParaRPr lang="zh-CN" altLang="zh-CN" sz="1800"/>
              </a:p>
            </p:txBody>
          </p:sp>
          <p:sp>
            <p:nvSpPr>
              <p:cNvPr id="147541" name="Text Box 121"/>
              <p:cNvSpPr txBox="1">
                <a:spLocks noChangeArrowheads="1"/>
              </p:cNvSpPr>
              <p:nvPr/>
            </p:nvSpPr>
            <p:spPr bwMode="auto">
              <a:xfrm>
                <a:off x="340" y="2840"/>
                <a:ext cx="239"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1800" b="1"/>
                  <a:t>+</a:t>
                </a:r>
              </a:p>
            </p:txBody>
          </p:sp>
        </p:grpSp>
        <p:grpSp>
          <p:nvGrpSpPr>
            <p:cNvPr id="147506" name="Group 122"/>
            <p:cNvGrpSpPr>
              <a:grpSpLocks/>
            </p:cNvGrpSpPr>
            <p:nvPr/>
          </p:nvGrpSpPr>
          <p:grpSpPr bwMode="auto">
            <a:xfrm>
              <a:off x="3820" y="1207"/>
              <a:ext cx="239" cy="231"/>
              <a:chOff x="340" y="2840"/>
              <a:chExt cx="239" cy="231"/>
            </a:xfrm>
          </p:grpSpPr>
          <p:sp>
            <p:nvSpPr>
              <p:cNvPr id="147538" name="Oval 123"/>
              <p:cNvSpPr>
                <a:spLocks noChangeArrowheads="1"/>
              </p:cNvSpPr>
              <p:nvPr/>
            </p:nvSpPr>
            <p:spPr bwMode="auto">
              <a:xfrm>
                <a:off x="395" y="2911"/>
                <a:ext cx="91" cy="91"/>
              </a:xfrm>
              <a:prstGeom prst="ellipse">
                <a:avLst/>
              </a:prstGeom>
              <a:solidFill>
                <a:srgbClr val="FF00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endParaRPr lang="zh-CN" altLang="zh-CN" sz="1800"/>
              </a:p>
            </p:txBody>
          </p:sp>
          <p:sp>
            <p:nvSpPr>
              <p:cNvPr id="147539" name="Text Box 124"/>
              <p:cNvSpPr txBox="1">
                <a:spLocks noChangeArrowheads="1"/>
              </p:cNvSpPr>
              <p:nvPr/>
            </p:nvSpPr>
            <p:spPr bwMode="auto">
              <a:xfrm>
                <a:off x="340" y="2840"/>
                <a:ext cx="239"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1800" b="1"/>
                  <a:t>+</a:t>
                </a:r>
              </a:p>
            </p:txBody>
          </p:sp>
        </p:grpSp>
        <p:grpSp>
          <p:nvGrpSpPr>
            <p:cNvPr id="147507" name="Group 125"/>
            <p:cNvGrpSpPr>
              <a:grpSpLocks/>
            </p:cNvGrpSpPr>
            <p:nvPr/>
          </p:nvGrpSpPr>
          <p:grpSpPr bwMode="auto">
            <a:xfrm>
              <a:off x="3893" y="1781"/>
              <a:ext cx="239" cy="231"/>
              <a:chOff x="340" y="2840"/>
              <a:chExt cx="239" cy="231"/>
            </a:xfrm>
          </p:grpSpPr>
          <p:sp>
            <p:nvSpPr>
              <p:cNvPr id="147536" name="Oval 126"/>
              <p:cNvSpPr>
                <a:spLocks noChangeArrowheads="1"/>
              </p:cNvSpPr>
              <p:nvPr/>
            </p:nvSpPr>
            <p:spPr bwMode="auto">
              <a:xfrm>
                <a:off x="395" y="2911"/>
                <a:ext cx="91" cy="91"/>
              </a:xfrm>
              <a:prstGeom prst="ellipse">
                <a:avLst/>
              </a:prstGeom>
              <a:solidFill>
                <a:srgbClr val="FF00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endParaRPr lang="zh-CN" altLang="zh-CN" sz="1800"/>
              </a:p>
            </p:txBody>
          </p:sp>
          <p:sp>
            <p:nvSpPr>
              <p:cNvPr id="147537" name="Text Box 127"/>
              <p:cNvSpPr txBox="1">
                <a:spLocks noChangeArrowheads="1"/>
              </p:cNvSpPr>
              <p:nvPr/>
            </p:nvSpPr>
            <p:spPr bwMode="auto">
              <a:xfrm>
                <a:off x="340" y="2840"/>
                <a:ext cx="239"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1800" b="1"/>
                  <a:t>+</a:t>
                </a:r>
              </a:p>
            </p:txBody>
          </p:sp>
        </p:grpSp>
        <p:grpSp>
          <p:nvGrpSpPr>
            <p:cNvPr id="147508" name="Group 128"/>
            <p:cNvGrpSpPr>
              <a:grpSpLocks/>
            </p:cNvGrpSpPr>
            <p:nvPr/>
          </p:nvGrpSpPr>
          <p:grpSpPr bwMode="auto">
            <a:xfrm>
              <a:off x="3969" y="1570"/>
              <a:ext cx="136" cy="288"/>
              <a:chOff x="1434" y="3269"/>
              <a:chExt cx="136" cy="288"/>
            </a:xfrm>
          </p:grpSpPr>
          <p:sp>
            <p:nvSpPr>
              <p:cNvPr id="147534" name="Oval 129"/>
              <p:cNvSpPr>
                <a:spLocks noChangeArrowheads="1"/>
              </p:cNvSpPr>
              <p:nvPr/>
            </p:nvSpPr>
            <p:spPr bwMode="auto">
              <a:xfrm>
                <a:off x="1474" y="3385"/>
                <a:ext cx="91" cy="91"/>
              </a:xfrm>
              <a:prstGeom prst="ellipse">
                <a:avLst/>
              </a:prstGeom>
              <a:solidFill>
                <a:srgbClr val="00CC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endParaRPr lang="zh-CN" altLang="zh-CN" sz="1800"/>
              </a:p>
            </p:txBody>
          </p:sp>
          <p:sp>
            <p:nvSpPr>
              <p:cNvPr id="147535" name="Text Box 130"/>
              <p:cNvSpPr txBox="1">
                <a:spLocks noChangeArrowheads="1"/>
              </p:cNvSpPr>
              <p:nvPr/>
            </p:nvSpPr>
            <p:spPr bwMode="auto">
              <a:xfrm>
                <a:off x="1434" y="3269"/>
                <a:ext cx="13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FontTx/>
                  <a:buNone/>
                </a:pPr>
                <a:r>
                  <a:rPr lang="en-US" altLang="zh-CN" sz="2400"/>
                  <a:t>-</a:t>
                </a:r>
              </a:p>
            </p:txBody>
          </p:sp>
        </p:grpSp>
        <p:grpSp>
          <p:nvGrpSpPr>
            <p:cNvPr id="147509" name="Group 131"/>
            <p:cNvGrpSpPr>
              <a:grpSpLocks/>
            </p:cNvGrpSpPr>
            <p:nvPr/>
          </p:nvGrpSpPr>
          <p:grpSpPr bwMode="auto">
            <a:xfrm>
              <a:off x="3961" y="1095"/>
              <a:ext cx="136" cy="288"/>
              <a:chOff x="1434" y="3269"/>
              <a:chExt cx="136" cy="288"/>
            </a:xfrm>
          </p:grpSpPr>
          <p:sp>
            <p:nvSpPr>
              <p:cNvPr id="147532" name="Oval 132"/>
              <p:cNvSpPr>
                <a:spLocks noChangeArrowheads="1"/>
              </p:cNvSpPr>
              <p:nvPr/>
            </p:nvSpPr>
            <p:spPr bwMode="auto">
              <a:xfrm>
                <a:off x="1474" y="3385"/>
                <a:ext cx="91" cy="91"/>
              </a:xfrm>
              <a:prstGeom prst="ellipse">
                <a:avLst/>
              </a:prstGeom>
              <a:solidFill>
                <a:srgbClr val="00CC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endParaRPr lang="zh-CN" altLang="zh-CN" sz="1800"/>
              </a:p>
            </p:txBody>
          </p:sp>
          <p:sp>
            <p:nvSpPr>
              <p:cNvPr id="147533" name="Text Box 133"/>
              <p:cNvSpPr txBox="1">
                <a:spLocks noChangeArrowheads="1"/>
              </p:cNvSpPr>
              <p:nvPr/>
            </p:nvSpPr>
            <p:spPr bwMode="auto">
              <a:xfrm>
                <a:off x="1434" y="3269"/>
                <a:ext cx="13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FontTx/>
                  <a:buNone/>
                </a:pPr>
                <a:r>
                  <a:rPr lang="en-US" altLang="zh-CN" sz="2400"/>
                  <a:t>-</a:t>
                </a:r>
              </a:p>
            </p:txBody>
          </p:sp>
        </p:grpSp>
        <p:sp>
          <p:nvSpPr>
            <p:cNvPr id="147510" name="Line 134"/>
            <p:cNvSpPr>
              <a:spLocks noChangeShapeType="1"/>
            </p:cNvSpPr>
            <p:nvPr/>
          </p:nvSpPr>
          <p:spPr bwMode="auto">
            <a:xfrm>
              <a:off x="3564" y="2109"/>
              <a:ext cx="159" cy="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7511" name="Line 135"/>
            <p:cNvSpPr>
              <a:spLocks noChangeShapeType="1"/>
            </p:cNvSpPr>
            <p:nvPr/>
          </p:nvSpPr>
          <p:spPr bwMode="auto">
            <a:xfrm flipV="1">
              <a:off x="3570" y="2018"/>
              <a:ext cx="0" cy="181"/>
            </a:xfrm>
            <a:prstGeom prst="line">
              <a:avLst/>
            </a:prstGeom>
            <a:noFill/>
            <a:ln w="158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7512" name="Line 136"/>
            <p:cNvSpPr>
              <a:spLocks noChangeShapeType="1"/>
            </p:cNvSpPr>
            <p:nvPr/>
          </p:nvSpPr>
          <p:spPr bwMode="auto">
            <a:xfrm flipV="1">
              <a:off x="3725" y="2019"/>
              <a:ext cx="0" cy="181"/>
            </a:xfrm>
            <a:prstGeom prst="line">
              <a:avLst/>
            </a:prstGeom>
            <a:noFill/>
            <a:ln w="158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7513" name="Text Box 137"/>
            <p:cNvSpPr txBox="1">
              <a:spLocks noChangeArrowheads="1"/>
            </p:cNvSpPr>
            <p:nvPr/>
          </p:nvSpPr>
          <p:spPr bwMode="auto">
            <a:xfrm>
              <a:off x="3529" y="2105"/>
              <a:ext cx="18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FontTx/>
                <a:buNone/>
              </a:pPr>
              <a:r>
                <a:rPr lang="en-US" altLang="zh-CN" sz="1800" i="1">
                  <a:latin typeface="Times New Roman" panose="02020603050405020304" pitchFamily="18" charset="0"/>
                </a:rPr>
                <a:t>d</a:t>
              </a:r>
            </a:p>
          </p:txBody>
        </p:sp>
        <p:sp>
          <p:nvSpPr>
            <p:cNvPr id="147514" name="Line 138"/>
            <p:cNvSpPr>
              <a:spLocks noChangeShapeType="1"/>
            </p:cNvSpPr>
            <p:nvPr/>
          </p:nvSpPr>
          <p:spPr bwMode="auto">
            <a:xfrm>
              <a:off x="4305" y="2109"/>
              <a:ext cx="159" cy="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7515" name="Line 139"/>
            <p:cNvSpPr>
              <a:spLocks noChangeShapeType="1"/>
            </p:cNvSpPr>
            <p:nvPr/>
          </p:nvSpPr>
          <p:spPr bwMode="auto">
            <a:xfrm flipV="1">
              <a:off x="4311" y="2018"/>
              <a:ext cx="0" cy="181"/>
            </a:xfrm>
            <a:prstGeom prst="line">
              <a:avLst/>
            </a:prstGeom>
            <a:noFill/>
            <a:ln w="158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7516" name="Line 140"/>
            <p:cNvSpPr>
              <a:spLocks noChangeShapeType="1"/>
            </p:cNvSpPr>
            <p:nvPr/>
          </p:nvSpPr>
          <p:spPr bwMode="auto">
            <a:xfrm flipV="1">
              <a:off x="4466" y="2019"/>
              <a:ext cx="0" cy="181"/>
            </a:xfrm>
            <a:prstGeom prst="line">
              <a:avLst/>
            </a:prstGeom>
            <a:noFill/>
            <a:ln w="158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7517" name="Text Box 141"/>
            <p:cNvSpPr txBox="1">
              <a:spLocks noChangeArrowheads="1"/>
            </p:cNvSpPr>
            <p:nvPr/>
          </p:nvSpPr>
          <p:spPr bwMode="auto">
            <a:xfrm>
              <a:off x="4270" y="2105"/>
              <a:ext cx="18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FontTx/>
                <a:buNone/>
              </a:pPr>
              <a:r>
                <a:rPr lang="en-US" altLang="zh-CN" sz="1800" i="1">
                  <a:latin typeface="Times New Roman" panose="02020603050405020304" pitchFamily="18" charset="0"/>
                </a:rPr>
                <a:t>d</a:t>
              </a:r>
            </a:p>
          </p:txBody>
        </p:sp>
        <p:sp>
          <p:nvSpPr>
            <p:cNvPr id="147518" name="Line 142"/>
            <p:cNvSpPr>
              <a:spLocks noChangeShapeType="1"/>
            </p:cNvSpPr>
            <p:nvPr/>
          </p:nvSpPr>
          <p:spPr bwMode="auto">
            <a:xfrm>
              <a:off x="3589" y="2336"/>
              <a:ext cx="0" cy="181"/>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7519" name="Line 143"/>
            <p:cNvSpPr>
              <a:spLocks noChangeShapeType="1"/>
            </p:cNvSpPr>
            <p:nvPr/>
          </p:nvSpPr>
          <p:spPr bwMode="auto">
            <a:xfrm>
              <a:off x="3725" y="2336"/>
              <a:ext cx="0" cy="181"/>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7520" name="Line 144"/>
            <p:cNvSpPr>
              <a:spLocks noChangeShapeType="1"/>
            </p:cNvSpPr>
            <p:nvPr/>
          </p:nvSpPr>
          <p:spPr bwMode="auto">
            <a:xfrm>
              <a:off x="3317" y="2427"/>
              <a:ext cx="272" cy="0"/>
            </a:xfrm>
            <a:prstGeom prst="line">
              <a:avLst/>
            </a:prstGeom>
            <a:noFill/>
            <a:ln w="158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7521" name="Line 145"/>
            <p:cNvSpPr>
              <a:spLocks noChangeShapeType="1"/>
            </p:cNvSpPr>
            <p:nvPr/>
          </p:nvSpPr>
          <p:spPr bwMode="auto">
            <a:xfrm>
              <a:off x="3725" y="2427"/>
              <a:ext cx="317" cy="0"/>
            </a:xfrm>
            <a:prstGeom prst="line">
              <a:avLst/>
            </a:prstGeom>
            <a:noFill/>
            <a:ln w="158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7522" name="Line 146"/>
            <p:cNvSpPr>
              <a:spLocks noChangeShapeType="1"/>
            </p:cNvSpPr>
            <p:nvPr/>
          </p:nvSpPr>
          <p:spPr bwMode="auto">
            <a:xfrm>
              <a:off x="4315" y="2336"/>
              <a:ext cx="0" cy="181"/>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7523" name="Line 147"/>
            <p:cNvSpPr>
              <a:spLocks noChangeShapeType="1"/>
            </p:cNvSpPr>
            <p:nvPr/>
          </p:nvSpPr>
          <p:spPr bwMode="auto">
            <a:xfrm>
              <a:off x="4451" y="2336"/>
              <a:ext cx="0" cy="181"/>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7524" name="Line 148"/>
            <p:cNvSpPr>
              <a:spLocks noChangeShapeType="1"/>
            </p:cNvSpPr>
            <p:nvPr/>
          </p:nvSpPr>
          <p:spPr bwMode="auto">
            <a:xfrm>
              <a:off x="3992" y="2427"/>
              <a:ext cx="317" cy="0"/>
            </a:xfrm>
            <a:prstGeom prst="line">
              <a:avLst/>
            </a:prstGeom>
            <a:noFill/>
            <a:ln w="158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7525" name="Line 149"/>
            <p:cNvSpPr>
              <a:spLocks noChangeShapeType="1"/>
            </p:cNvSpPr>
            <p:nvPr/>
          </p:nvSpPr>
          <p:spPr bwMode="auto">
            <a:xfrm>
              <a:off x="4451" y="2427"/>
              <a:ext cx="272" cy="0"/>
            </a:xfrm>
            <a:prstGeom prst="line">
              <a:avLst/>
            </a:prstGeom>
            <a:noFill/>
            <a:ln w="158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7526" name="Text Box 150"/>
            <p:cNvSpPr txBox="1">
              <a:spLocks noChangeArrowheads="1"/>
            </p:cNvSpPr>
            <p:nvPr/>
          </p:nvSpPr>
          <p:spPr bwMode="auto">
            <a:xfrm>
              <a:off x="3554" y="2473"/>
              <a:ext cx="317"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FontTx/>
                <a:buNone/>
              </a:pPr>
              <a:r>
                <a:rPr lang="en-US" altLang="zh-CN" sz="1800" b="1" i="1">
                  <a:latin typeface="Times New Roman" panose="02020603050405020304" pitchFamily="18" charset="0"/>
                </a:rPr>
                <a:t>C</a:t>
              </a:r>
              <a:r>
                <a:rPr lang="en-US" altLang="zh-CN" sz="1800" b="1" baseline="-25000">
                  <a:latin typeface="Times New Roman" panose="02020603050405020304" pitchFamily="18" charset="0"/>
                </a:rPr>
                <a:t>1</a:t>
              </a:r>
            </a:p>
          </p:txBody>
        </p:sp>
        <p:sp>
          <p:nvSpPr>
            <p:cNvPr id="147527" name="Text Box 151"/>
            <p:cNvSpPr txBox="1">
              <a:spLocks noChangeArrowheads="1"/>
            </p:cNvSpPr>
            <p:nvPr/>
          </p:nvSpPr>
          <p:spPr bwMode="auto">
            <a:xfrm>
              <a:off x="4270" y="2473"/>
              <a:ext cx="317"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FontTx/>
                <a:buNone/>
              </a:pPr>
              <a:r>
                <a:rPr lang="en-US" altLang="zh-CN" sz="1800" b="1" i="1">
                  <a:latin typeface="Times New Roman" panose="02020603050405020304" pitchFamily="18" charset="0"/>
                </a:rPr>
                <a:t>C</a:t>
              </a:r>
              <a:r>
                <a:rPr lang="en-US" altLang="zh-CN" sz="1800" b="1" baseline="-25000">
                  <a:latin typeface="Times New Roman" panose="02020603050405020304" pitchFamily="18" charset="0"/>
                </a:rPr>
                <a:t>2</a:t>
              </a:r>
            </a:p>
          </p:txBody>
        </p:sp>
        <p:graphicFrame>
          <p:nvGraphicFramePr>
            <p:cNvPr id="147528" name="Object 152"/>
            <p:cNvGraphicFramePr>
              <a:graphicFrameLocks noChangeAspect="1"/>
            </p:cNvGraphicFramePr>
            <p:nvPr/>
          </p:nvGraphicFramePr>
          <p:xfrm>
            <a:off x="4695" y="1117"/>
            <a:ext cx="952" cy="506"/>
          </p:xfrm>
          <a:graphic>
            <a:graphicData uri="http://schemas.openxmlformats.org/presentationml/2006/ole">
              <mc:AlternateContent xmlns:mc="http://schemas.openxmlformats.org/markup-compatibility/2006">
                <mc:Choice xmlns:v="urn:schemas-microsoft-com:vml" Requires="v">
                  <p:oleObj name="Equation" r:id="rId5" imgW="812447" imgH="431613" progId="Equation.DSMT4">
                    <p:embed/>
                  </p:oleObj>
                </mc:Choice>
                <mc:Fallback>
                  <p:oleObj name="Equation" r:id="rId5" imgW="812447" imgH="431613" progId="Equation.DSMT4">
                    <p:embed/>
                    <p:pic>
                      <p:nvPicPr>
                        <p:cNvPr id="0" name="Object 15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95" y="1117"/>
                          <a:ext cx="952" cy="5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7529" name="Text Box 153"/>
            <p:cNvSpPr txBox="1">
              <a:spLocks noChangeArrowheads="1"/>
            </p:cNvSpPr>
            <p:nvPr/>
          </p:nvSpPr>
          <p:spPr bwMode="auto">
            <a:xfrm>
              <a:off x="2971" y="799"/>
              <a:ext cx="204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FontTx/>
                <a:buNone/>
              </a:pPr>
              <a:r>
                <a:rPr lang="zh-CN" altLang="en-US" sz="1800"/>
                <a:t>双电层型超级电容器</a:t>
              </a:r>
            </a:p>
          </p:txBody>
        </p:sp>
        <p:pic>
          <p:nvPicPr>
            <p:cNvPr id="147530" name="Picture 15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52" y="2704"/>
              <a:ext cx="1815" cy="13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7531" name="Text Box 155"/>
            <p:cNvSpPr txBox="1">
              <a:spLocks noChangeArrowheads="1"/>
            </p:cNvSpPr>
            <p:nvPr/>
          </p:nvSpPr>
          <p:spPr bwMode="auto">
            <a:xfrm>
              <a:off x="4604" y="2024"/>
              <a:ext cx="88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FontTx/>
                <a:buNone/>
              </a:pPr>
              <a:r>
                <a:rPr lang="en-US" altLang="zh-CN" sz="2000" i="1">
                  <a:latin typeface="Times New Roman" panose="02020603050405020304" pitchFamily="18" charset="0"/>
                </a:rPr>
                <a:t>d </a:t>
              </a:r>
              <a:r>
                <a:rPr lang="en-US" altLang="zh-CN" sz="1800"/>
                <a:t>≈</a:t>
              </a:r>
              <a:r>
                <a:rPr lang="en-US" altLang="zh-CN" sz="2000" b="1"/>
                <a:t>1nm</a:t>
              </a:r>
            </a:p>
          </p:txBody>
        </p:sp>
      </p:grpSp>
      <p:pic>
        <p:nvPicPr>
          <p:cNvPr id="149660" name="Picture 15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1341438"/>
            <a:ext cx="4151313" cy="4392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7464" name="Text Box 157"/>
          <p:cNvSpPr txBox="1">
            <a:spLocks noChangeArrowheads="1"/>
          </p:cNvSpPr>
          <p:nvPr/>
        </p:nvSpPr>
        <p:spPr bwMode="auto">
          <a:xfrm>
            <a:off x="304800" y="6096000"/>
            <a:ext cx="47847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000" b="1">
                <a:solidFill>
                  <a:schemeClr val="accent2"/>
                </a:solidFill>
              </a:rPr>
              <a:t>利用电解液离子与电极表面静电吸引储能</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149536"/>
                                        </p:tgtEl>
                                        <p:attrNameLst>
                                          <p:attrName>style.visibility</p:attrName>
                                        </p:attrNameLst>
                                      </p:cBhvr>
                                      <p:to>
                                        <p:strVal val="visible"/>
                                      </p:to>
                                    </p:set>
                                    <p:animEffect transition="in" filter="box(in)">
                                      <p:cBhvr>
                                        <p:cTn id="7" dur="500"/>
                                        <p:tgtEl>
                                          <p:spTgt spid="14953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149660"/>
                                        </p:tgtEl>
                                        <p:attrNameLst>
                                          <p:attrName>style.visibility</p:attrName>
                                        </p:attrNameLst>
                                      </p:cBhvr>
                                      <p:to>
                                        <p:strVal val="visible"/>
                                      </p:to>
                                    </p:set>
                                    <p:animEffect transition="in" filter="dissolve">
                                      <p:cBhvr>
                                        <p:cTn id="12" dur="500"/>
                                        <p:tgtEl>
                                          <p:spTgt spid="149660"/>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xit" presetSubtype="12" fill="hold" nodeType="clickEffect">
                                  <p:stCondLst>
                                    <p:cond delay="0"/>
                                  </p:stCondLst>
                                  <p:childTnLst>
                                    <p:anim calcmode="lin" valueType="num">
                                      <p:cBhvr additive="base">
                                        <p:cTn id="16" dur="500"/>
                                        <p:tgtEl>
                                          <p:spTgt spid="149660"/>
                                        </p:tgtEl>
                                        <p:attrNameLst>
                                          <p:attrName>ppt_x</p:attrName>
                                        </p:attrNameLst>
                                      </p:cBhvr>
                                      <p:tavLst>
                                        <p:tav tm="0">
                                          <p:val>
                                            <p:strVal val="ppt_x"/>
                                          </p:val>
                                        </p:tav>
                                        <p:tav tm="100000">
                                          <p:val>
                                            <p:strVal val="0-ppt_w/2"/>
                                          </p:val>
                                        </p:tav>
                                      </p:tavLst>
                                    </p:anim>
                                    <p:anim calcmode="lin" valueType="num">
                                      <p:cBhvr additive="base">
                                        <p:cTn id="17" dur="500"/>
                                        <p:tgtEl>
                                          <p:spTgt spid="149660"/>
                                        </p:tgtEl>
                                        <p:attrNameLst>
                                          <p:attrName>ppt_y</p:attrName>
                                        </p:attrNameLst>
                                      </p:cBhvr>
                                      <p:tavLst>
                                        <p:tav tm="0">
                                          <p:val>
                                            <p:strVal val="ppt_y"/>
                                          </p:val>
                                        </p:tav>
                                        <p:tav tm="100000">
                                          <p:val>
                                            <p:strVal val="1+ppt_h/2"/>
                                          </p:val>
                                        </p:tav>
                                      </p:tavLst>
                                    </p:anim>
                                    <p:set>
                                      <p:cBhvr>
                                        <p:cTn id="18" dur="1" fill="hold">
                                          <p:stCondLst>
                                            <p:cond delay="499"/>
                                          </p:stCondLst>
                                        </p:cTn>
                                        <p:tgtEl>
                                          <p:spTgt spid="14966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2"/>
          <p:cNvSpPr>
            <a:spLocks noGrp="1" noChangeArrowheads="1"/>
          </p:cNvSpPr>
          <p:nvPr>
            <p:ph type="title"/>
          </p:nvPr>
        </p:nvSpPr>
        <p:spPr>
          <a:xfrm>
            <a:off x="34925" y="44450"/>
            <a:ext cx="8229600" cy="1143000"/>
          </a:xfrm>
        </p:spPr>
        <p:txBody>
          <a:bodyPr/>
          <a:lstStyle/>
          <a:p>
            <a:pPr eaLnBrk="1" hangingPunct="1"/>
            <a:r>
              <a:rPr lang="zh-CN" altLang="en-US" b="1">
                <a:solidFill>
                  <a:srgbClr val="FF0000"/>
                </a:solidFill>
                <a:ea typeface="黑体" panose="02010609060101010101" pitchFamily="49" charset="-122"/>
              </a:rPr>
              <a:t>赝电容型超级电容器的工作原理</a:t>
            </a:r>
          </a:p>
        </p:txBody>
      </p:sp>
      <p:sp>
        <p:nvSpPr>
          <p:cNvPr id="148483" name="Rectangle 3"/>
          <p:cNvSpPr>
            <a:spLocks noGrp="1" noChangeArrowheads="1"/>
          </p:cNvSpPr>
          <p:nvPr>
            <p:ph type="body" sz="half" idx="1"/>
          </p:nvPr>
        </p:nvSpPr>
        <p:spPr>
          <a:xfrm>
            <a:off x="457200" y="1527175"/>
            <a:ext cx="7859713" cy="3989388"/>
          </a:xfrm>
          <a:solidFill>
            <a:srgbClr val="FFFF99"/>
          </a:solidFill>
        </p:spPr>
        <p:txBody>
          <a:bodyPr/>
          <a:lstStyle/>
          <a:p>
            <a:pPr eaLnBrk="1" hangingPunct="1">
              <a:buFont typeface="Wingdings" panose="05000000000000000000" pitchFamily="2" charset="2"/>
              <a:buChar char="v"/>
            </a:pPr>
            <a:r>
              <a:rPr kumimoji="1" lang="zh-CN" altLang="en-US" sz="2800" b="1">
                <a:solidFill>
                  <a:srgbClr val="0033CC"/>
                </a:solidFill>
                <a:latin typeface="黑体" panose="02010609060101010101" pitchFamily="49" charset="-122"/>
                <a:ea typeface="黑体" panose="02010609060101010101" pitchFamily="49" charset="-122"/>
              </a:rPr>
              <a:t>利用电极材料与电解液之间的氧化还原反应产生法拉第电荷储存电量。</a:t>
            </a:r>
          </a:p>
          <a:p>
            <a:pPr eaLnBrk="1" hangingPunct="1"/>
            <a:endParaRPr kumimoji="1" lang="zh-CN" altLang="en-US" sz="2800" b="1">
              <a:solidFill>
                <a:srgbClr val="0033CC"/>
              </a:solidFill>
              <a:latin typeface="黑体" panose="02010609060101010101" pitchFamily="49" charset="-122"/>
              <a:ea typeface="黑体" panose="02010609060101010101" pitchFamily="49" charset="-122"/>
            </a:endParaRPr>
          </a:p>
          <a:p>
            <a:pPr eaLnBrk="1" hangingPunct="1">
              <a:buFont typeface="Wingdings" panose="05000000000000000000" pitchFamily="2" charset="2"/>
              <a:buChar char="v"/>
            </a:pPr>
            <a:r>
              <a:rPr kumimoji="1" lang="zh-CN" altLang="en-US" sz="2800" b="1">
                <a:solidFill>
                  <a:srgbClr val="0033CC"/>
                </a:solidFill>
                <a:latin typeface="黑体" panose="02010609060101010101" pitchFamily="49" charset="-122"/>
                <a:ea typeface="黑体" panose="02010609060101010101" pitchFamily="49" charset="-122"/>
              </a:rPr>
              <a:t>由于这种氧化还原反应是变电位反应，不存在电压平台，具有电容特征，故称为赝电容反应，与恒电位的电池型氧化还原反应相区别。</a:t>
            </a:r>
          </a:p>
          <a:p>
            <a:pPr eaLnBrk="1" hangingPunct="1">
              <a:buFont typeface="Wingdings" panose="05000000000000000000" pitchFamily="2" charset="2"/>
              <a:buChar char="v"/>
            </a:pPr>
            <a:r>
              <a:rPr kumimoji="1" lang="zh-CN" altLang="en-US" sz="2800" b="1">
                <a:solidFill>
                  <a:srgbClr val="0033CC"/>
                </a:solidFill>
                <a:latin typeface="黑体" panose="02010609060101010101" pitchFamily="49" charset="-122"/>
                <a:ea typeface="黑体" panose="02010609060101010101" pitchFamily="49" charset="-122"/>
              </a:rPr>
              <a:t>根据反应发生的位置，赝电容反应可分为：</a:t>
            </a:r>
          </a:p>
          <a:p>
            <a:pPr eaLnBrk="1" hangingPunct="1">
              <a:buFontTx/>
              <a:buNone/>
            </a:pPr>
            <a:r>
              <a:rPr kumimoji="1" lang="zh-CN" altLang="en-US" sz="2800" b="1">
                <a:solidFill>
                  <a:srgbClr val="0033CC"/>
                </a:solidFill>
                <a:latin typeface="黑体" panose="02010609060101010101" pitchFamily="49" charset="-122"/>
                <a:ea typeface="黑体" panose="02010609060101010101" pitchFamily="49" charset="-122"/>
              </a:rPr>
              <a:t>	表面氧化还原反应，和体相氧化还原反应。</a:t>
            </a:r>
          </a:p>
          <a:p>
            <a:pPr eaLnBrk="1" hangingPunct="1"/>
            <a:endParaRPr lang="en-US" altLang="zh-CN" sz="2800"/>
          </a:p>
        </p:txBody>
      </p:sp>
      <p:graphicFrame>
        <p:nvGraphicFramePr>
          <p:cNvPr id="148484" name="Object 4"/>
          <p:cNvGraphicFramePr>
            <a:graphicFrameLocks noGrp="1" noChangeAspect="1"/>
          </p:cNvGraphicFramePr>
          <p:nvPr>
            <p:ph sz="quarter" idx="3"/>
          </p:nvPr>
        </p:nvGraphicFramePr>
        <p:xfrm>
          <a:off x="2627313" y="2508250"/>
          <a:ext cx="3240087" cy="566738"/>
        </p:xfrm>
        <a:graphic>
          <a:graphicData uri="http://schemas.openxmlformats.org/presentationml/2006/ole">
            <mc:AlternateContent xmlns:mc="http://schemas.openxmlformats.org/markup-compatibility/2006">
              <mc:Choice xmlns:v="urn:schemas-microsoft-com:vml" Requires="v">
                <p:oleObj name="Equation" r:id="rId2" imgW="1015559" imgH="177723" progId="Equation.DSMT4">
                  <p:embed/>
                </p:oleObj>
              </mc:Choice>
              <mc:Fallback>
                <p:oleObj name="Equation" r:id="rId2" imgW="1015559" imgH="177723" progId="Equation.DSMT4">
                  <p:embed/>
                  <p:pic>
                    <p:nvPicPr>
                      <p:cNvPr id="0" name="Object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7313" y="2508250"/>
                        <a:ext cx="3240087" cy="566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theme/theme1.xml><?xml version="1.0" encoding="utf-8"?>
<a:theme xmlns:a="http://schemas.openxmlformats.org/drawingml/2006/main" name="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4_默认设计模板">
  <a:themeElements>
    <a:clrScheme name="4_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4_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4_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4_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4_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4_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4_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4_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4_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4_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4_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4_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4_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4_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电磁学 6">
  <a:themeElements>
    <a:clrScheme name="">
      <a:dk1>
        <a:srgbClr val="000000"/>
      </a:dk1>
      <a:lt1>
        <a:srgbClr val="FFFFFF"/>
      </a:lt1>
      <a:dk2>
        <a:srgbClr val="1E2E53"/>
      </a:dk2>
      <a:lt2>
        <a:srgbClr val="FFCC00"/>
      </a:lt2>
      <a:accent1>
        <a:srgbClr val="FF9933"/>
      </a:accent1>
      <a:accent2>
        <a:srgbClr val="FFFF00"/>
      </a:accent2>
      <a:accent3>
        <a:srgbClr val="ABADB3"/>
      </a:accent3>
      <a:accent4>
        <a:srgbClr val="DADADA"/>
      </a:accent4>
      <a:accent5>
        <a:srgbClr val="FFCAAD"/>
      </a:accent5>
      <a:accent6>
        <a:srgbClr val="E7E700"/>
      </a:accent6>
      <a:hlink>
        <a:srgbClr val="EAEAEA"/>
      </a:hlink>
      <a:folHlink>
        <a:srgbClr val="A73737"/>
      </a:folHlink>
    </a:clrScheme>
    <a:fontScheme name="电磁学 6">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电磁学 6 1">
        <a:dk1>
          <a:srgbClr val="000000"/>
        </a:dk1>
        <a:lt1>
          <a:srgbClr val="FFFFFF"/>
        </a:lt1>
        <a:dk2>
          <a:srgbClr val="1E2E53"/>
        </a:dk2>
        <a:lt2>
          <a:srgbClr val="FFCC00"/>
        </a:lt2>
        <a:accent1>
          <a:srgbClr val="FF9933"/>
        </a:accent1>
        <a:accent2>
          <a:srgbClr val="336699"/>
        </a:accent2>
        <a:accent3>
          <a:srgbClr val="ABADB3"/>
        </a:accent3>
        <a:accent4>
          <a:srgbClr val="DADADA"/>
        </a:accent4>
        <a:accent5>
          <a:srgbClr val="FFCAAD"/>
        </a:accent5>
        <a:accent6>
          <a:srgbClr val="2D5C8A"/>
        </a:accent6>
        <a:hlink>
          <a:srgbClr val="EAEAEA"/>
        </a:hlink>
        <a:folHlink>
          <a:srgbClr val="A73737"/>
        </a:folHlink>
      </a:clrScheme>
      <a:clrMap bg1="dk2" tx1="lt1" bg2="dk1" tx2="lt2" accent1="accent1" accent2="accent2" accent3="accent3" accent4="accent4" accent5="accent5" accent6="accent6" hlink="hlink" folHlink="folHlink"/>
    </a:extraClrScheme>
    <a:extraClrScheme>
      <a:clrScheme name="电磁学 6 2">
        <a:dk1>
          <a:srgbClr val="663300"/>
        </a:dk1>
        <a:lt1>
          <a:srgbClr val="FFFFFF"/>
        </a:lt1>
        <a:dk2>
          <a:srgbClr val="996633"/>
        </a:dk2>
        <a:lt2>
          <a:srgbClr val="868686"/>
        </a:lt2>
        <a:accent1>
          <a:srgbClr val="FF9900"/>
        </a:accent1>
        <a:accent2>
          <a:srgbClr val="CC6600"/>
        </a:accent2>
        <a:accent3>
          <a:srgbClr val="FFFFFF"/>
        </a:accent3>
        <a:accent4>
          <a:srgbClr val="562A00"/>
        </a:accent4>
        <a:accent5>
          <a:srgbClr val="FFCAAA"/>
        </a:accent5>
        <a:accent6>
          <a:srgbClr val="B95C00"/>
        </a:accent6>
        <a:hlink>
          <a:srgbClr val="FFCC00"/>
        </a:hlink>
        <a:folHlink>
          <a:srgbClr val="CCCCCC"/>
        </a:folHlink>
      </a:clrScheme>
      <a:clrMap bg1="lt1" tx1="dk1" bg2="lt2" tx2="dk2" accent1="accent1" accent2="accent2" accent3="accent3" accent4="accent4" accent5="accent5" accent6="accent6" hlink="hlink" folHlink="folHlink"/>
    </a:extraClrScheme>
    <a:extraClrScheme>
      <a:clrScheme name="电磁学 6 3">
        <a:dk1>
          <a:srgbClr val="000000"/>
        </a:dk1>
        <a:lt1>
          <a:srgbClr val="FFFFFF"/>
        </a:lt1>
        <a:dk2>
          <a:srgbClr val="000000"/>
        </a:dk2>
        <a:lt2>
          <a:srgbClr val="868686"/>
        </a:lt2>
        <a:accent1>
          <a:srgbClr val="EAEAEA"/>
        </a:accent1>
        <a:accent2>
          <a:srgbClr val="5F5F5F"/>
        </a:accent2>
        <a:accent3>
          <a:srgbClr val="FFFFFF"/>
        </a:accent3>
        <a:accent4>
          <a:srgbClr val="000000"/>
        </a:accent4>
        <a:accent5>
          <a:srgbClr val="F3F3F3"/>
        </a:accent5>
        <a:accent6>
          <a:srgbClr val="555555"/>
        </a:accent6>
        <a:hlink>
          <a:srgbClr val="969696"/>
        </a:hlink>
        <a:folHlink>
          <a:srgbClr val="CBCBC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默认设计模板_2">
  <a:themeElements>
    <a:clrScheme name="默认设计模板_2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默认设计模板_2">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默认设计模板_2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默认设计模板_2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默认设计模板_2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默认设计模板_2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默认设计模板_2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默认设计模板_2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默认设计模板_2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主题">
      <a:majorFont>
        <a:latin typeface="Calibri"/>
        <a:ea typeface="宋体"/>
        <a:cs typeface=""/>
      </a:majorFont>
      <a:minorFont>
        <a:latin typeface="Calibri"/>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1_电磁学 6">
  <a:themeElements>
    <a:clrScheme name="">
      <a:dk1>
        <a:srgbClr val="000000"/>
      </a:dk1>
      <a:lt1>
        <a:srgbClr val="FFFFFF"/>
      </a:lt1>
      <a:dk2>
        <a:srgbClr val="1E2E53"/>
      </a:dk2>
      <a:lt2>
        <a:srgbClr val="FFCC00"/>
      </a:lt2>
      <a:accent1>
        <a:srgbClr val="FF9933"/>
      </a:accent1>
      <a:accent2>
        <a:srgbClr val="FFFF00"/>
      </a:accent2>
      <a:accent3>
        <a:srgbClr val="ABADB3"/>
      </a:accent3>
      <a:accent4>
        <a:srgbClr val="DADADA"/>
      </a:accent4>
      <a:accent5>
        <a:srgbClr val="FFCAAD"/>
      </a:accent5>
      <a:accent6>
        <a:srgbClr val="E7E700"/>
      </a:accent6>
      <a:hlink>
        <a:srgbClr val="EAEAEA"/>
      </a:hlink>
      <a:folHlink>
        <a:srgbClr val="A73737"/>
      </a:folHlink>
    </a:clrScheme>
    <a:fontScheme name="1_电磁学 6">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1_电磁学 6 1">
        <a:dk1>
          <a:srgbClr val="000000"/>
        </a:dk1>
        <a:lt1>
          <a:srgbClr val="FFFFFF"/>
        </a:lt1>
        <a:dk2>
          <a:srgbClr val="1E2E53"/>
        </a:dk2>
        <a:lt2>
          <a:srgbClr val="FFCC00"/>
        </a:lt2>
        <a:accent1>
          <a:srgbClr val="FF9933"/>
        </a:accent1>
        <a:accent2>
          <a:srgbClr val="336699"/>
        </a:accent2>
        <a:accent3>
          <a:srgbClr val="ABADB3"/>
        </a:accent3>
        <a:accent4>
          <a:srgbClr val="DADADA"/>
        </a:accent4>
        <a:accent5>
          <a:srgbClr val="FFCAAD"/>
        </a:accent5>
        <a:accent6>
          <a:srgbClr val="2D5C8A"/>
        </a:accent6>
        <a:hlink>
          <a:srgbClr val="EAEAEA"/>
        </a:hlink>
        <a:folHlink>
          <a:srgbClr val="A73737"/>
        </a:folHlink>
      </a:clrScheme>
      <a:clrMap bg1="dk2" tx1="lt1" bg2="dk1" tx2="lt2" accent1="accent1" accent2="accent2" accent3="accent3" accent4="accent4" accent5="accent5" accent6="accent6" hlink="hlink" folHlink="folHlink"/>
    </a:extraClrScheme>
    <a:extraClrScheme>
      <a:clrScheme name="1_电磁学 6 2">
        <a:dk1>
          <a:srgbClr val="663300"/>
        </a:dk1>
        <a:lt1>
          <a:srgbClr val="FFFFFF"/>
        </a:lt1>
        <a:dk2>
          <a:srgbClr val="996633"/>
        </a:dk2>
        <a:lt2>
          <a:srgbClr val="868686"/>
        </a:lt2>
        <a:accent1>
          <a:srgbClr val="FF9900"/>
        </a:accent1>
        <a:accent2>
          <a:srgbClr val="CC6600"/>
        </a:accent2>
        <a:accent3>
          <a:srgbClr val="FFFFFF"/>
        </a:accent3>
        <a:accent4>
          <a:srgbClr val="562A00"/>
        </a:accent4>
        <a:accent5>
          <a:srgbClr val="FFCAAA"/>
        </a:accent5>
        <a:accent6>
          <a:srgbClr val="B95C00"/>
        </a:accent6>
        <a:hlink>
          <a:srgbClr val="FFCC00"/>
        </a:hlink>
        <a:folHlink>
          <a:srgbClr val="CCCCCC"/>
        </a:folHlink>
      </a:clrScheme>
      <a:clrMap bg1="lt1" tx1="dk1" bg2="lt2" tx2="dk2" accent1="accent1" accent2="accent2" accent3="accent3" accent4="accent4" accent5="accent5" accent6="accent6" hlink="hlink" folHlink="folHlink"/>
    </a:extraClrScheme>
    <a:extraClrScheme>
      <a:clrScheme name="1_电磁学 6 3">
        <a:dk1>
          <a:srgbClr val="000000"/>
        </a:dk1>
        <a:lt1>
          <a:srgbClr val="FFFFFF"/>
        </a:lt1>
        <a:dk2>
          <a:srgbClr val="000000"/>
        </a:dk2>
        <a:lt2>
          <a:srgbClr val="868686"/>
        </a:lt2>
        <a:accent1>
          <a:srgbClr val="EAEAEA"/>
        </a:accent1>
        <a:accent2>
          <a:srgbClr val="5F5F5F"/>
        </a:accent2>
        <a:accent3>
          <a:srgbClr val="FFFFFF"/>
        </a:accent3>
        <a:accent4>
          <a:srgbClr val="000000"/>
        </a:accent4>
        <a:accent5>
          <a:srgbClr val="F3F3F3"/>
        </a:accent5>
        <a:accent6>
          <a:srgbClr val="555555"/>
        </a:accent6>
        <a:hlink>
          <a:srgbClr val="969696"/>
        </a:hlink>
        <a:folHlink>
          <a:srgbClr val="CBCBC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1_默认设计模板">
  <a:themeElements>
    <a:clrScheme name="1_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1_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2_默认设计模板">
  <a:themeElements>
    <a:clrScheme name="2_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2_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2_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3_默认设计模板">
  <a:themeElements>
    <a:clrScheme name="3_默认设计模板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3_默认设计模板">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3_默认设计模板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3_默认设计模板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3_默认设计模板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3_默认设计模板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3_默认设计模板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3_默认设计模板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3_默认设计模板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2_Profile">
  <a:themeElements>
    <a:clrScheme name="2_Profile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fontScheme name="2_Profile">
      <a:majorFont>
        <a:latin typeface="Verdana"/>
        <a:ea typeface="宋体"/>
        <a:cs typeface=""/>
      </a:majorFont>
      <a:minorFont>
        <a:latin typeface="Verdana"/>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2_Profile 1">
        <a:dk1>
          <a:srgbClr val="A50021"/>
        </a:dk1>
        <a:lt1>
          <a:srgbClr val="FFFFFF"/>
        </a:lt1>
        <a:dk2>
          <a:srgbClr val="800000"/>
        </a:dk2>
        <a:lt2>
          <a:srgbClr val="FFFFFF"/>
        </a:lt2>
        <a:accent1>
          <a:srgbClr val="FF9900"/>
        </a:accent1>
        <a:accent2>
          <a:srgbClr val="FF3300"/>
        </a:accent2>
        <a:accent3>
          <a:srgbClr val="C0AAAA"/>
        </a:accent3>
        <a:accent4>
          <a:srgbClr val="DADADA"/>
        </a:accent4>
        <a:accent5>
          <a:srgbClr val="FFCAAA"/>
        </a:accent5>
        <a:accent6>
          <a:srgbClr val="E72D00"/>
        </a:accent6>
        <a:hlink>
          <a:srgbClr val="FFFFCC"/>
        </a:hlink>
        <a:folHlink>
          <a:srgbClr val="FFCC99"/>
        </a:folHlink>
      </a:clrScheme>
      <a:clrMap bg1="dk2" tx1="lt1" bg2="dk1" tx2="lt2" accent1="accent1" accent2="accent2" accent3="accent3" accent4="accent4" accent5="accent5" accent6="accent6" hlink="hlink" folHlink="folHlink"/>
    </a:extraClrScheme>
    <a:extraClrScheme>
      <a:clrScheme name="2_Profile 2">
        <a:dk1>
          <a:srgbClr val="3C001E"/>
        </a:dk1>
        <a:lt1>
          <a:srgbClr val="FFFFFF"/>
        </a:lt1>
        <a:dk2>
          <a:srgbClr val="51072E"/>
        </a:dk2>
        <a:lt2>
          <a:srgbClr val="FFFFFF"/>
        </a:lt2>
        <a:accent1>
          <a:srgbClr val="89A38F"/>
        </a:accent1>
        <a:accent2>
          <a:srgbClr val="666699"/>
        </a:accent2>
        <a:accent3>
          <a:srgbClr val="B3AAAD"/>
        </a:accent3>
        <a:accent4>
          <a:srgbClr val="DADADA"/>
        </a:accent4>
        <a:accent5>
          <a:srgbClr val="C4CEC6"/>
        </a:accent5>
        <a:accent6>
          <a:srgbClr val="5C5C8A"/>
        </a:accent6>
        <a:hlink>
          <a:srgbClr val="808000"/>
        </a:hlink>
        <a:folHlink>
          <a:srgbClr val="666633"/>
        </a:folHlink>
      </a:clrScheme>
      <a:clrMap bg1="dk2" tx1="lt1" bg2="dk1" tx2="lt2" accent1="accent1" accent2="accent2" accent3="accent3" accent4="accent4" accent5="accent5" accent6="accent6" hlink="hlink" folHlink="folHlink"/>
    </a:extraClrScheme>
    <a:extraClrScheme>
      <a:clrScheme name="2_Profile 3">
        <a:dk1>
          <a:srgbClr val="333333"/>
        </a:dk1>
        <a:lt1>
          <a:srgbClr val="FFFFFF"/>
        </a:lt1>
        <a:dk2>
          <a:srgbClr val="000000"/>
        </a:dk2>
        <a:lt2>
          <a:srgbClr val="FFFFFF"/>
        </a:lt2>
        <a:accent1>
          <a:srgbClr val="3399FF"/>
        </a:accent1>
        <a:accent2>
          <a:srgbClr val="CC0000"/>
        </a:accent2>
        <a:accent3>
          <a:srgbClr val="AAAAAA"/>
        </a:accent3>
        <a:accent4>
          <a:srgbClr val="DADADA"/>
        </a:accent4>
        <a:accent5>
          <a:srgbClr val="ADCAFF"/>
        </a:accent5>
        <a:accent6>
          <a:srgbClr val="B90000"/>
        </a:accent6>
        <a:hlink>
          <a:srgbClr val="666699"/>
        </a:hlink>
        <a:folHlink>
          <a:srgbClr val="6600CC"/>
        </a:folHlink>
      </a:clrScheme>
      <a:clrMap bg1="dk2" tx1="lt1" bg2="dk1" tx2="lt2" accent1="accent1" accent2="accent2" accent3="accent3" accent4="accent4" accent5="accent5" accent6="accent6" hlink="hlink" folHlink="folHlink"/>
    </a:extraClrScheme>
    <a:extraClrScheme>
      <a:clrScheme name="2_Profile 4">
        <a:dk1>
          <a:srgbClr val="4B3D1B"/>
        </a:dk1>
        <a:lt1>
          <a:srgbClr val="FFFFFF"/>
        </a:lt1>
        <a:dk2>
          <a:srgbClr val="330000"/>
        </a:dk2>
        <a:lt2>
          <a:srgbClr val="FFFFFF"/>
        </a:lt2>
        <a:accent1>
          <a:srgbClr val="CC9900"/>
        </a:accent1>
        <a:accent2>
          <a:srgbClr val="CC6600"/>
        </a:accent2>
        <a:accent3>
          <a:srgbClr val="ADAAAA"/>
        </a:accent3>
        <a:accent4>
          <a:srgbClr val="DADADA"/>
        </a:accent4>
        <a:accent5>
          <a:srgbClr val="E2CAAA"/>
        </a:accent5>
        <a:accent6>
          <a:srgbClr val="B95C00"/>
        </a:accent6>
        <a:hlink>
          <a:srgbClr val="666699"/>
        </a:hlink>
        <a:folHlink>
          <a:srgbClr val="CCCC00"/>
        </a:folHlink>
      </a:clrScheme>
      <a:clrMap bg1="dk2" tx1="lt1" bg2="dk1" tx2="lt2" accent1="accent1" accent2="accent2" accent3="accent3" accent4="accent4" accent5="accent5" accent6="accent6" hlink="hlink" folHlink="folHlink"/>
    </a:extraClrScheme>
    <a:extraClrScheme>
      <a:clrScheme name="2_Profile 5">
        <a:dk1>
          <a:srgbClr val="006666"/>
        </a:dk1>
        <a:lt1>
          <a:srgbClr val="FFFFFF"/>
        </a:lt1>
        <a:dk2>
          <a:srgbClr val="003366"/>
        </a:dk2>
        <a:lt2>
          <a:srgbClr val="FFFFFF"/>
        </a:lt2>
        <a:accent1>
          <a:srgbClr val="0099CC"/>
        </a:accent1>
        <a:accent2>
          <a:srgbClr val="6666FF"/>
        </a:accent2>
        <a:accent3>
          <a:srgbClr val="AAADB8"/>
        </a:accent3>
        <a:accent4>
          <a:srgbClr val="DADADA"/>
        </a:accent4>
        <a:accent5>
          <a:srgbClr val="AACAE2"/>
        </a:accent5>
        <a:accent6>
          <a:srgbClr val="5C5CE7"/>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2_Profile 6">
        <a:dk1>
          <a:srgbClr val="003366"/>
        </a:dk1>
        <a:lt1>
          <a:srgbClr val="FFFFFF"/>
        </a:lt1>
        <a:dk2>
          <a:srgbClr val="006666"/>
        </a:dk2>
        <a:lt2>
          <a:srgbClr val="FFFFFF"/>
        </a:lt2>
        <a:accent1>
          <a:srgbClr val="6699FF"/>
        </a:accent1>
        <a:accent2>
          <a:srgbClr val="00CCFF"/>
        </a:accent2>
        <a:accent3>
          <a:srgbClr val="AAB8B8"/>
        </a:accent3>
        <a:accent4>
          <a:srgbClr val="DADADA"/>
        </a:accent4>
        <a:accent5>
          <a:srgbClr val="B8CAFF"/>
        </a:accent5>
        <a:accent6>
          <a:srgbClr val="00B9E7"/>
        </a:accent6>
        <a:hlink>
          <a:srgbClr val="FFFFCC"/>
        </a:hlink>
        <a:folHlink>
          <a:srgbClr val="33CCCC"/>
        </a:folHlink>
      </a:clrScheme>
      <a:clrMap bg1="dk2" tx1="lt1" bg2="dk1" tx2="lt2" accent1="accent1" accent2="accent2" accent3="accent3" accent4="accent4" accent5="accent5" accent6="accent6" hlink="hlink" folHlink="folHlink"/>
    </a:extraClrScheme>
    <a:extraClrScheme>
      <a:clrScheme name="2_Profile 7">
        <a:dk1>
          <a:srgbClr val="000000"/>
        </a:dk1>
        <a:lt1>
          <a:srgbClr val="619CB1"/>
        </a:lt1>
        <a:dk2>
          <a:srgbClr val="FFFFFF"/>
        </a:dk2>
        <a:lt2>
          <a:srgbClr val="4E899E"/>
        </a:lt2>
        <a:accent1>
          <a:srgbClr val="FFCC00"/>
        </a:accent1>
        <a:accent2>
          <a:srgbClr val="B6523E"/>
        </a:accent2>
        <a:accent3>
          <a:srgbClr val="B7CBD5"/>
        </a:accent3>
        <a:accent4>
          <a:srgbClr val="000000"/>
        </a:accent4>
        <a:accent5>
          <a:srgbClr val="FFE2AA"/>
        </a:accent5>
        <a:accent6>
          <a:srgbClr val="A54937"/>
        </a:accent6>
        <a:hlink>
          <a:srgbClr val="99CC00"/>
        </a:hlink>
        <a:folHlink>
          <a:srgbClr val="666699"/>
        </a:folHlink>
      </a:clrScheme>
      <a:clrMap bg1="lt1" tx1="dk1" bg2="lt2" tx2="dk2" accent1="accent1" accent2="accent2" accent3="accent3" accent4="accent4" accent5="accent5" accent6="accent6" hlink="hlink" folHlink="folHlink"/>
    </a:extraClrScheme>
    <a:extraClrScheme>
      <a:clrScheme name="2_Profile 8">
        <a:dk1>
          <a:srgbClr val="598600"/>
        </a:dk1>
        <a:lt1>
          <a:srgbClr val="FFFFFF"/>
        </a:lt1>
        <a:dk2>
          <a:srgbClr val="336600"/>
        </a:dk2>
        <a:lt2>
          <a:srgbClr val="FFFFFF"/>
        </a:lt2>
        <a:accent1>
          <a:srgbClr val="33CC33"/>
        </a:accent1>
        <a:accent2>
          <a:srgbClr val="99CC00"/>
        </a:accent2>
        <a:accent3>
          <a:srgbClr val="ADB8AA"/>
        </a:accent3>
        <a:accent4>
          <a:srgbClr val="DADADA"/>
        </a:accent4>
        <a:accent5>
          <a:srgbClr val="ADE2AD"/>
        </a:accent5>
        <a:accent6>
          <a:srgbClr val="8AB900"/>
        </a:accent6>
        <a:hlink>
          <a:srgbClr val="FFCC00"/>
        </a:hlink>
        <a:folHlink>
          <a:srgbClr val="FFFF99"/>
        </a:folHlink>
      </a:clrScheme>
      <a:clrMap bg1="dk2" tx1="lt1" bg2="dk1" tx2="lt2" accent1="accent1" accent2="accent2" accent3="accent3" accent4="accent4" accent5="accent5" accent6="accent6" hlink="hlink" folHlink="folHlink"/>
    </a:extraClrScheme>
    <a:extraClrScheme>
      <a:clrScheme name="2_Profile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
    <a:dk1>
      <a:srgbClr val="000000"/>
    </a:dk1>
    <a:lt1>
      <a:srgbClr val="FFFFCC"/>
    </a:lt1>
    <a:dk2>
      <a:srgbClr val="990066"/>
    </a:dk2>
    <a:lt2>
      <a:srgbClr val="00CCCC"/>
    </a:lt2>
    <a:accent1>
      <a:srgbClr val="D60093"/>
    </a:accent1>
    <a:accent2>
      <a:srgbClr val="FFFF66"/>
    </a:accent2>
    <a:accent3>
      <a:srgbClr val="CAAAB8"/>
    </a:accent3>
    <a:accent4>
      <a:srgbClr val="DADAAE"/>
    </a:accent4>
    <a:accent5>
      <a:srgbClr val="E8AAC8"/>
    </a:accent5>
    <a:accent6>
      <a:srgbClr val="E7E75C"/>
    </a:accent6>
    <a:hlink>
      <a:srgbClr val="FF9933"/>
    </a:hlink>
    <a:folHlink>
      <a:srgbClr val="FFCCFF"/>
    </a:folHlink>
  </a:clrScheme>
</a:themeOverride>
</file>

<file path=ppt/theme/themeOverride2.xml><?xml version="1.0" encoding="utf-8"?>
<a:themeOverride xmlns:a="http://schemas.openxmlformats.org/drawingml/2006/main">
  <a:clrScheme name="">
    <a:dk1>
      <a:srgbClr val="000000"/>
    </a:dk1>
    <a:lt1>
      <a:srgbClr val="FFFFCC"/>
    </a:lt1>
    <a:dk2>
      <a:srgbClr val="990066"/>
    </a:dk2>
    <a:lt2>
      <a:srgbClr val="00CCCC"/>
    </a:lt2>
    <a:accent1>
      <a:srgbClr val="D60093"/>
    </a:accent1>
    <a:accent2>
      <a:srgbClr val="FFFF66"/>
    </a:accent2>
    <a:accent3>
      <a:srgbClr val="CAAAB8"/>
    </a:accent3>
    <a:accent4>
      <a:srgbClr val="DADAAE"/>
    </a:accent4>
    <a:accent5>
      <a:srgbClr val="E8AAC8"/>
    </a:accent5>
    <a:accent6>
      <a:srgbClr val="E7E75C"/>
    </a:accent6>
    <a:hlink>
      <a:srgbClr val="FF9933"/>
    </a:hlink>
    <a:folHlink>
      <a:srgbClr val="FFCCFF"/>
    </a:folHlink>
  </a:clrScheme>
</a:themeOverride>
</file>

<file path=docProps/app.xml><?xml version="1.0" encoding="utf-8"?>
<Properties xmlns="http://schemas.openxmlformats.org/officeDocument/2006/extended-properties" xmlns:vt="http://schemas.openxmlformats.org/officeDocument/2006/docPropsVTypes">
  <Template/>
  <TotalTime>30</TotalTime>
  <Words>7667</Words>
  <Application>Microsoft Office PowerPoint</Application>
  <PresentationFormat>全屏显示(4:3)</PresentationFormat>
  <Paragraphs>1443</Paragraphs>
  <Slides>162</Slides>
  <Notes>24</Notes>
  <HiddenSlides>1</HiddenSlides>
  <MMClips>0</MMClips>
  <ScaleCrop>false</ScaleCrop>
  <HeadingPairs>
    <vt:vector size="8" baseType="variant">
      <vt:variant>
        <vt:lpstr>已用的字体</vt:lpstr>
      </vt:variant>
      <vt:variant>
        <vt:i4>18</vt:i4>
      </vt:variant>
      <vt:variant>
        <vt:lpstr>主题</vt:lpstr>
      </vt:variant>
      <vt:variant>
        <vt:i4>10</vt:i4>
      </vt:variant>
      <vt:variant>
        <vt:lpstr>嵌入 OLE 服务器</vt:lpstr>
      </vt:variant>
      <vt:variant>
        <vt:i4>9</vt:i4>
      </vt:variant>
      <vt:variant>
        <vt:lpstr>幻灯片标题</vt:lpstr>
      </vt:variant>
      <vt:variant>
        <vt:i4>162</vt:i4>
      </vt:variant>
    </vt:vector>
  </HeadingPairs>
  <TitlesOfParts>
    <vt:vector size="199" baseType="lpstr">
      <vt:lpstr>方正姚体</vt:lpstr>
      <vt:lpstr>黑体</vt:lpstr>
      <vt:lpstr>华文琥珀</vt:lpstr>
      <vt:lpstr>华文新魏</vt:lpstr>
      <vt:lpstr>华文中宋</vt:lpstr>
      <vt:lpstr>楷体_GB2312</vt:lpstr>
      <vt:lpstr>隶书</vt:lpstr>
      <vt:lpstr>宋体</vt:lpstr>
      <vt:lpstr>幼圆</vt:lpstr>
      <vt:lpstr>Arial</vt:lpstr>
      <vt:lpstr>Bookman Old Style</vt:lpstr>
      <vt:lpstr>Calibri</vt:lpstr>
      <vt:lpstr>Century Schoolbook</vt:lpstr>
      <vt:lpstr>Symbol</vt:lpstr>
      <vt:lpstr>Tahoma</vt:lpstr>
      <vt:lpstr>Times New Roman</vt:lpstr>
      <vt:lpstr>Verdana</vt:lpstr>
      <vt:lpstr>Wingdings</vt:lpstr>
      <vt:lpstr>默认设计模板</vt:lpstr>
      <vt:lpstr>电磁学 6</vt:lpstr>
      <vt:lpstr>默认设计模板_2</vt:lpstr>
      <vt:lpstr>Office 主题</vt:lpstr>
      <vt:lpstr>1_电磁学 6</vt:lpstr>
      <vt:lpstr>1_默认设计模板</vt:lpstr>
      <vt:lpstr>2_默认设计模板</vt:lpstr>
      <vt:lpstr>3_默认设计模板</vt:lpstr>
      <vt:lpstr>2_Profile</vt:lpstr>
      <vt:lpstr>4_默认设计模板</vt:lpstr>
      <vt:lpstr>Clip</vt:lpstr>
      <vt:lpstr>Equation</vt:lpstr>
      <vt:lpstr>包</vt:lpstr>
      <vt:lpstr>公式</vt:lpstr>
      <vt:lpstr>Equation.3</vt:lpstr>
      <vt:lpstr>MathType 7.0 Equation</vt:lpstr>
      <vt:lpstr>剪辑</vt:lpstr>
      <vt:lpstr>Graph</vt:lpstr>
      <vt:lpstr>Image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conductance à l’ouverture du canal </vt:lpstr>
      <vt:lpstr>Capacitif cohérent à forte transmission </vt:lpstr>
      <vt:lpstr>résistif séquentiel à faible transmission</vt:lpstr>
      <vt:lpstr>Mise en évidence du demi-quantum de resistance Rq</vt:lpstr>
      <vt:lpstr>储能器件超级电容器简介</vt:lpstr>
      <vt:lpstr>PowerPoint 演示文稿</vt:lpstr>
      <vt:lpstr>超级电容器与电池性能对比</vt:lpstr>
      <vt:lpstr>超级电容器的性能特点</vt:lpstr>
      <vt:lpstr>超级电容器的结构</vt:lpstr>
      <vt:lpstr>超级电容器用电解液</vt:lpstr>
      <vt:lpstr>超级电容器的电极材料</vt:lpstr>
      <vt:lpstr>超级电容器的分类</vt:lpstr>
      <vt:lpstr>双电层型超级电容器的工作原理</vt:lpstr>
      <vt:lpstr>赝电容型超级电容器的工作原理</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注意：</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超导材料的发展</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Administrator</dc:creator>
  <cp:lastModifiedBy>jianhong he</cp:lastModifiedBy>
  <cp:revision>194</cp:revision>
  <cp:lastPrinted>1601-01-01T00:00:00Z</cp:lastPrinted>
  <dcterms:created xsi:type="dcterms:W3CDTF">1601-01-01T00:00:00Z</dcterms:created>
  <dcterms:modified xsi:type="dcterms:W3CDTF">2023-10-07T12:14:43Z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1</vt:i4>
  </property>
</Properties>
</file>